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323" r:id="rId7"/>
    <p:sldId id="328" r:id="rId8"/>
    <p:sldId id="329" r:id="rId9"/>
    <p:sldId id="330" r:id="rId10"/>
    <p:sldId id="267" r:id="rId11"/>
    <p:sldId id="268" r:id="rId12"/>
    <p:sldId id="337" r:id="rId13"/>
    <p:sldId id="347" r:id="rId14"/>
    <p:sldId id="331" r:id="rId15"/>
    <p:sldId id="272" r:id="rId16"/>
    <p:sldId id="273" r:id="rId17"/>
    <p:sldId id="332" r:id="rId18"/>
    <p:sldId id="333" r:id="rId19"/>
    <p:sldId id="334" r:id="rId20"/>
    <p:sldId id="335" r:id="rId21"/>
    <p:sldId id="336" r:id="rId22"/>
    <p:sldId id="341" r:id="rId23"/>
    <p:sldId id="344" r:id="rId24"/>
    <p:sldId id="345" r:id="rId25"/>
    <p:sldId id="346" r:id="rId26"/>
    <p:sldId id="283" r:id="rId27"/>
    <p:sldId id="349" r:id="rId28"/>
    <p:sldId id="285" r:id="rId29"/>
    <p:sldId id="339" r:id="rId30"/>
    <p:sldId id="338" r:id="rId31"/>
    <p:sldId id="348" r:id="rId32"/>
    <p:sldId id="350" r:id="rId33"/>
    <p:sldId id="340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1" r:id="rId42"/>
    <p:sldId id="322" r:id="rId43"/>
  </p:sldIdLst>
  <p:sldSz cx="12192000" cy="6858000"/>
  <p:notesSz cx="6858000" cy="9144000"/>
  <p:embeddedFontLst>
    <p:embeddedFont>
      <p:font typeface="Bell MT" panose="02020503060305020303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s4IU2EOmKkfOZoceBrH6Wsbq+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42C52-3BE3-4E26-B08A-E6D73F00246D}">
  <a:tblStyle styleId="{F9942C52-3BE3-4E26-B08A-E6D73F0024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2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8" Type="http://customschemas.google.com/relationships/presentationmetadata" Target="metadata"/><Relationship Id="rId8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036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23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54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37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38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9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6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1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56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8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0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sldNum" idx="12"/>
          </p:nvPr>
        </p:nvSpPr>
        <p:spPr>
          <a:xfrm>
            <a:off x="0" y="6333067"/>
            <a:ext cx="12192000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slide" Target="slide34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26.xml"/><Relationship Id="rId4" Type="http://schemas.openxmlformats.org/officeDocument/2006/relationships/slide" Target="slide4.xml"/><Relationship Id="rId9" Type="http://schemas.openxmlformats.org/officeDocument/2006/relationships/image" Target="../media/image8.png"/><Relationship Id="rId14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8842" y="133644"/>
            <a:ext cx="1853158" cy="1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232" y="235244"/>
            <a:ext cx="1503877" cy="1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495551" y="5650231"/>
            <a:ext cx="720089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chemeClr val="accent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A-Eye: See beyond limitations</a:t>
            </a:r>
            <a:endParaRPr sz="4000" b="1" i="1" dirty="0">
              <a:solidFill>
                <a:schemeClr val="accent1">
                  <a:lumMod val="75000"/>
                </a:schemeClr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" name="Picture 2" descr="A logo of a eye with a camera lens&#10;&#10;Description automatically generated">
            <a:extLst>
              <a:ext uri="{FF2B5EF4-FFF2-40B4-BE49-F238E27FC236}">
                <a16:creationId xmlns:a16="http://schemas.microsoft.com/office/drawing/2014/main" id="{BC1A11A4-E94B-9C4A-12CC-BAC956D96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320" y="1073987"/>
            <a:ext cx="6414853" cy="457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2"/>
          <p:cNvSpPr txBox="1"/>
          <p:nvPr/>
        </p:nvSpPr>
        <p:spPr>
          <a:xfrm>
            <a:off x="3434003" y="3892267"/>
            <a:ext cx="530766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and Literature Survey 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0" name="Google Shape;920;p12"/>
          <p:cNvPicPr preferRelativeResize="0"/>
          <p:nvPr/>
        </p:nvPicPr>
        <p:blipFill rotWithShape="1">
          <a:blip r:embed="rId3">
            <a:alphaModFix/>
          </a:blip>
          <a:srcRect b="16899"/>
          <a:stretch/>
        </p:blipFill>
        <p:spPr>
          <a:xfrm>
            <a:off x="4321150" y="568144"/>
            <a:ext cx="4000107" cy="332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86ED9-28A4-0D9A-95C0-305C080C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9" y="1362546"/>
            <a:ext cx="2865492" cy="83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providing advanced indoor positioning and navigation solutions.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A401-CD2E-827E-3DCD-56D1F83DA7FE}"/>
              </a:ext>
            </a:extLst>
          </p:cNvPr>
          <p:cNvSpPr txBox="1"/>
          <p:nvPr/>
        </p:nvSpPr>
        <p:spPr>
          <a:xfrm>
            <a:off x="1490787" y="4630441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It provides only navigation using a hardware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7" y="3505909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, leveraging this technology to enhance indoor positioning accuracy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7" y="5447196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- limited to navigation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EB28CBD-FC1B-AE48-5C27-3DD6F796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 dirty="0"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provides a range of location-based services, including navigation, asset tracking, and analytics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6" y="3777087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I Beacons, and uses Bluetooth low energy (BLE) and Wi-Fi signals to create unique fingerprints for different location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6" y="4865020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– limited to navigation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EE87-B861-C624-447E-F8B981F4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85" y="1518516"/>
            <a:ext cx="3000116" cy="9474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3669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0;p13">
            <a:extLst>
              <a:ext uri="{FF2B5EF4-FFF2-40B4-BE49-F238E27FC236}">
                <a16:creationId xmlns:a16="http://schemas.microsoft.com/office/drawing/2014/main" id="{1F588D49-E7F6-9974-268C-17CCA9452038}"/>
              </a:ext>
            </a:extLst>
          </p:cNvPr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 Beacons</a:t>
            </a:r>
            <a:endParaRPr lang="en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B6E30-0889-CB63-0B35-FCCDE9F3277C}"/>
              </a:ext>
            </a:extLst>
          </p:cNvPr>
          <p:cNvSpPr txBox="1"/>
          <p:nvPr/>
        </p:nvSpPr>
        <p:spPr>
          <a:xfrm>
            <a:off x="1088286" y="1743582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Protocol developed by Apple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D6D41-9F9C-4F57-D43A-6199C4E4A256}"/>
              </a:ext>
            </a:extLst>
          </p:cNvPr>
          <p:cNvSpPr txBox="1"/>
          <p:nvPr/>
        </p:nvSpPr>
        <p:spPr>
          <a:xfrm>
            <a:off x="1088286" y="2398544"/>
            <a:ext cx="43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Applied on hardware transmitter called beacons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0E1CE-5835-5EF5-08A5-6FE052D8D8A5}"/>
              </a:ext>
            </a:extLst>
          </p:cNvPr>
          <p:cNvSpPr txBox="1"/>
          <p:nvPr/>
        </p:nvSpPr>
        <p:spPr>
          <a:xfrm>
            <a:off x="1088286" y="3299727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are BLE electronic devices.</a:t>
            </a:r>
            <a:endParaRPr lang="en-US" sz="2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F0A81-95F3-5A78-8289-87676498DE02}"/>
              </a:ext>
            </a:extLst>
          </p:cNvPr>
          <p:cNvSpPr txBox="1"/>
          <p:nvPr/>
        </p:nvSpPr>
        <p:spPr>
          <a:xfrm>
            <a:off x="1088286" y="3923911"/>
            <a:ext cx="43045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repeatedly broadcast their identifier to nearby portable electronic devices</a:t>
            </a:r>
            <a:endParaRPr lang="en-US" sz="1800" dirty="0">
              <a:effectLst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pic>
        <p:nvPicPr>
          <p:cNvPr id="14" name="Picture 13" descr="A logo with a circle and a line&#10;&#10;Description automatically generated with medium confidence">
            <a:extLst>
              <a:ext uri="{FF2B5EF4-FFF2-40B4-BE49-F238E27FC236}">
                <a16:creationId xmlns:a16="http://schemas.microsoft.com/office/drawing/2014/main" id="{533A047F-D830-6B88-8F2D-A0648DD3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78" y="2555657"/>
            <a:ext cx="2095933" cy="2158652"/>
          </a:xfrm>
          <a:prstGeom prst="rect">
            <a:avLst/>
          </a:prstGeom>
        </p:spPr>
      </p:pic>
      <p:pic>
        <p:nvPicPr>
          <p:cNvPr id="16" name="Picture 15" descr="A blue wireless device with wifi signal&#10;&#10;Description automatically generated with medium confidence">
            <a:extLst>
              <a:ext uri="{FF2B5EF4-FFF2-40B4-BE49-F238E27FC236}">
                <a16:creationId xmlns:a16="http://schemas.microsoft.com/office/drawing/2014/main" id="{F6B73732-344E-9FDB-F56B-8C4F0C85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26" y="2555657"/>
            <a:ext cx="2845950" cy="21586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DBE6E-82EF-9BCC-014E-D8B81C02710B}"/>
              </a:ext>
            </a:extLst>
          </p:cNvPr>
          <p:cNvSpPr txBox="1"/>
          <p:nvPr/>
        </p:nvSpPr>
        <p:spPr>
          <a:xfrm>
            <a:off x="1091254" y="4908796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Average price = </a:t>
            </a: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25$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0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rovides a range of vision assistance tasks.</a:t>
            </a: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			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2036835" y="3210450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escribe the scene 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speak text as it appears in front of the camera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cs typeface="Arial" panose="020B0604020202020204" pitchFamily="34" charset="0"/>
              </a:rPr>
              <a:t>Currency Identification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37616" y="4422891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076FB-7E4F-C578-8CEE-E6E490AB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66" y="1328082"/>
            <a:ext cx="1780901" cy="12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52F4DA-6312-1544-8971-E71D25E77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835" y="1445746"/>
            <a:ext cx="2964437" cy="103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08515-55A6-5830-8C4E-73AEA73517E7}"/>
              </a:ext>
            </a:extLst>
          </p:cNvPr>
          <p:cNvSpPr txBox="1"/>
          <p:nvPr/>
        </p:nvSpPr>
        <p:spPr>
          <a:xfrm>
            <a:off x="2036835" y="4852809"/>
            <a:ext cx="43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 voice accessibility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navigation features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15688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7"/>
          <p:cNvSpPr txBox="1"/>
          <p:nvPr/>
        </p:nvSpPr>
        <p:spPr>
          <a:xfrm>
            <a:off x="3291439" y="3892267"/>
            <a:ext cx="5609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pic>
        <p:nvPicPr>
          <p:cNvPr id="966" name="Google Shape;9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025" y="1244317"/>
            <a:ext cx="2647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B99C0-F921-4C62-B34D-903361DD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731" y="1914955"/>
            <a:ext cx="3776027" cy="43947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1145-FEAD-D930-BCB7-137974AB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18" y="1914955"/>
            <a:ext cx="3853540" cy="30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72EA-2D3D-C8E0-4DB3-070878EE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18" y="2874629"/>
            <a:ext cx="3665363" cy="3359916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F780A873-FCBA-A46C-C4E5-CE8CC4F54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6500" y="1050180"/>
            <a:ext cx="3808355" cy="2651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822CB-90AB-51EA-13AD-2431B6A1C11D}"/>
              </a:ext>
            </a:extLst>
          </p:cNvPr>
          <p:cNvSpPr txBox="1"/>
          <p:nvPr/>
        </p:nvSpPr>
        <p:spPr>
          <a:xfrm>
            <a:off x="9046650" y="1780364"/>
            <a:ext cx="17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There are … … … in front of you!</a:t>
            </a:r>
          </a:p>
        </p:txBody>
      </p:sp>
    </p:spTree>
    <p:extLst>
      <p:ext uri="{BB962C8B-B14F-4D97-AF65-F5344CB8AC3E}">
        <p14:creationId xmlns:p14="http://schemas.microsoft.com/office/powerpoint/2010/main" val="56082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38A61-4FA0-31A6-C5FF-267F76E58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13" y="2032199"/>
            <a:ext cx="3064331" cy="30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512883" y="433226"/>
            <a:ext cx="35511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512883" y="1343321"/>
            <a:ext cx="419765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Abdelaziz Salah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Abdelrahman Noaman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Khaled Hesham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 err="1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Kirollos</a:t>
            </a: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Samy</a:t>
            </a:r>
            <a:endParaRPr sz="28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9947" y="4952153"/>
            <a:ext cx="7471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3200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Supervised By : </a:t>
            </a:r>
            <a:r>
              <a:rPr lang="en-EG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-US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Yousef </a:t>
            </a:r>
            <a:r>
              <a:rPr lang="en-US" sz="3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Ghatas</a:t>
            </a:r>
            <a:endParaRPr sz="3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666" y="787169"/>
            <a:ext cx="4197655" cy="419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2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1F6820-F597-9618-C146-BB759700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45" y="2796445"/>
            <a:ext cx="4167216" cy="2464093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0CD1B439-95C5-FDE3-3E56-0FB209E41838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8924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1E9D9384-28DD-C699-F8BC-74110EA1C2CF}"/>
              </a:ext>
            </a:extLst>
          </p:cNvPr>
          <p:cNvSpPr txBox="1"/>
          <p:nvPr/>
        </p:nvSpPr>
        <p:spPr>
          <a:xfrm>
            <a:off x="512880" y="5769947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Identifying Currency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D2463-72B6-82C9-2EC0-E37E49AA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3" y="1445997"/>
            <a:ext cx="4023739" cy="5191380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4B274CE3-E457-AD60-0279-04D7BC43BB35}"/>
              </a:ext>
            </a:extLst>
          </p:cNvPr>
          <p:cNvSpPr txBox="1"/>
          <p:nvPr/>
        </p:nvSpPr>
        <p:spPr>
          <a:xfrm>
            <a:off x="512881" y="5060504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36916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61DA6CB0-5D4E-70F4-E0D1-49C4A061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204337"/>
            <a:ext cx="676369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 descr="A person holding a phone and a house&#10;&#10;Description automatically generated">
            <a:extLst>
              <a:ext uri="{FF2B5EF4-FFF2-40B4-BE49-F238E27FC236}">
                <a16:creationId xmlns:a16="http://schemas.microsoft.com/office/drawing/2014/main" id="{AD9FC28F-47F9-2071-BE86-E41BBBD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34" y="2622801"/>
            <a:ext cx="4164992" cy="20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926334DF-A3FA-9520-19E7-77314BA7E1E4}"/>
              </a:ext>
            </a:extLst>
          </p:cNvPr>
          <p:cNvSpPr txBox="1"/>
          <p:nvPr/>
        </p:nvSpPr>
        <p:spPr>
          <a:xfrm>
            <a:off x="1569293" y="3699214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GUI with Voice over assistance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A56EBDC-6029-51B4-CDB6-E104A4E1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55" y="2164173"/>
            <a:ext cx="3070081" cy="30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System response will be voice.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 descr="A cartoon of a cell phone with a speech bubble&#10;&#10;Description automatically generated">
            <a:extLst>
              <a:ext uri="{FF2B5EF4-FFF2-40B4-BE49-F238E27FC236}">
                <a16:creationId xmlns:a16="http://schemas.microsoft.com/office/drawing/2014/main" id="{5B3BD725-6D7B-40E4-1CC4-198652D7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98" y="1779025"/>
            <a:ext cx="3950540" cy="4299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72874-2BFE-6CB3-F30F-66F71D4E32F7}"/>
              </a:ext>
            </a:extLst>
          </p:cNvPr>
          <p:cNvSpPr txBox="1"/>
          <p:nvPr/>
        </p:nvSpPr>
        <p:spPr>
          <a:xfrm>
            <a:off x="7348668" y="2030519"/>
            <a:ext cx="143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Take care. go left.</a:t>
            </a:r>
          </a:p>
          <a:p>
            <a:pPr algn="ctr"/>
            <a:r>
              <a:rPr lang="en-US" sz="1800" b="1" dirty="0"/>
              <a:t>This is the world!</a:t>
            </a:r>
          </a:p>
        </p:txBody>
      </p:sp>
    </p:spTree>
    <p:extLst>
      <p:ext uri="{BB962C8B-B14F-4D97-AF65-F5344CB8AC3E}">
        <p14:creationId xmlns:p14="http://schemas.microsoft.com/office/powerpoint/2010/main" val="377504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2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1108" y="615341"/>
            <a:ext cx="3109783" cy="310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8"/>
          <p:cNvSpPr txBox="1"/>
          <p:nvPr/>
        </p:nvSpPr>
        <p:spPr>
          <a:xfrm>
            <a:off x="4258103" y="3893764"/>
            <a:ext cx="36757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br>
              <a:rPr lang="en-US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68D6-04A0-9C3F-A391-EACE6CCBB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46" y="592427"/>
            <a:ext cx="6612082" cy="893473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18514A-F7C8-356F-7D6F-1383D80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99" y="1493548"/>
            <a:ext cx="8677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0"/>
          <p:cNvSpPr/>
          <p:nvPr/>
        </p:nvSpPr>
        <p:spPr>
          <a:xfrm>
            <a:off x="2953472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30" descr="Puzzle pie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11" y="1094508"/>
            <a:ext cx="2603973" cy="26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0"/>
          <p:cNvSpPr txBox="1"/>
          <p:nvPr/>
        </p:nvSpPr>
        <p:spPr>
          <a:xfrm>
            <a:off x="4619490" y="3841467"/>
            <a:ext cx="295301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br>
              <a:rPr lang="en-US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Modules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94D6-F3D4-9412-D333-5497F7724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9937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809B3-4712-572A-CFAB-B824D96A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600200"/>
            <a:ext cx="929720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512884" y="433226"/>
            <a:ext cx="18134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u="sng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9EF5CB-C2FA-2117-4CA7-91B0153F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34" y="600199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9;p3">
            <a:extLst>
              <a:ext uri="{FF2B5EF4-FFF2-40B4-BE49-F238E27FC236}">
                <a16:creationId xmlns:a16="http://schemas.microsoft.com/office/drawing/2014/main" id="{81293ED3-1DC6-9653-02A7-405BE1A85240}"/>
              </a:ext>
            </a:extLst>
          </p:cNvPr>
          <p:cNvCxnSpPr>
            <a:cxnSpLocks/>
          </p:cNvCxnSpPr>
          <p:nvPr/>
        </p:nvCxnSpPr>
        <p:spPr>
          <a:xfrm flipH="1">
            <a:off x="2448300" y="3144294"/>
            <a:ext cx="631909" cy="1053677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" name="Google Shape;110;p3">
            <a:extLst>
              <a:ext uri="{FF2B5EF4-FFF2-40B4-BE49-F238E27FC236}">
                <a16:creationId xmlns:a16="http://schemas.microsoft.com/office/drawing/2014/main" id="{A709AADA-5FB5-29B6-E225-ED9C38FC3485}"/>
              </a:ext>
            </a:extLst>
          </p:cNvPr>
          <p:cNvCxnSpPr>
            <a:cxnSpLocks/>
          </p:cNvCxnSpPr>
          <p:nvPr/>
        </p:nvCxnSpPr>
        <p:spPr>
          <a:xfrm flipH="1">
            <a:off x="5319487" y="3130022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111;p3">
            <a:extLst>
              <a:ext uri="{FF2B5EF4-FFF2-40B4-BE49-F238E27FC236}">
                <a16:creationId xmlns:a16="http://schemas.microsoft.com/office/drawing/2014/main" id="{EE7690F7-4156-AB3F-8B04-D5B5E53D5045}"/>
              </a:ext>
            </a:extLst>
          </p:cNvPr>
          <p:cNvCxnSpPr>
            <a:cxnSpLocks/>
          </p:cNvCxnSpPr>
          <p:nvPr/>
        </p:nvCxnSpPr>
        <p:spPr>
          <a:xfrm>
            <a:off x="4024549" y="3117770"/>
            <a:ext cx="534868" cy="1141094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112;p3">
            <a:extLst>
              <a:ext uri="{FF2B5EF4-FFF2-40B4-BE49-F238E27FC236}">
                <a16:creationId xmlns:a16="http://schemas.microsoft.com/office/drawing/2014/main" id="{0A129D95-3AC0-1097-5632-51498B367A25}"/>
              </a:ext>
            </a:extLst>
          </p:cNvPr>
          <p:cNvCxnSpPr>
            <a:cxnSpLocks/>
          </p:cNvCxnSpPr>
          <p:nvPr/>
        </p:nvCxnSpPr>
        <p:spPr>
          <a:xfrm flipH="1">
            <a:off x="8157941" y="3187447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114;p3">
            <a:extLst>
              <a:ext uri="{FF2B5EF4-FFF2-40B4-BE49-F238E27FC236}">
                <a16:creationId xmlns:a16="http://schemas.microsoft.com/office/drawing/2014/main" id="{3660B9DA-ECD2-BB74-8206-51B2A8ADC852}"/>
              </a:ext>
            </a:extLst>
          </p:cNvPr>
          <p:cNvCxnSpPr>
            <a:cxnSpLocks/>
          </p:cNvCxnSpPr>
          <p:nvPr/>
        </p:nvCxnSpPr>
        <p:spPr>
          <a:xfrm>
            <a:off x="1214164" y="3151633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" name="Google Shape;115;p3">
            <a:extLst>
              <a:ext uri="{FF2B5EF4-FFF2-40B4-BE49-F238E27FC236}">
                <a16:creationId xmlns:a16="http://schemas.microsoft.com/office/drawing/2014/main" id="{00156C1B-2081-182D-8F76-E1F881A5A384}"/>
              </a:ext>
            </a:extLst>
          </p:cNvPr>
          <p:cNvCxnSpPr>
            <a:cxnSpLocks/>
          </p:cNvCxnSpPr>
          <p:nvPr/>
        </p:nvCxnSpPr>
        <p:spPr>
          <a:xfrm>
            <a:off x="7019284" y="3117770"/>
            <a:ext cx="390430" cy="1151900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" name="Google Shape;116;p3">
            <a:extLst>
              <a:ext uri="{FF2B5EF4-FFF2-40B4-BE49-F238E27FC236}">
                <a16:creationId xmlns:a16="http://schemas.microsoft.com/office/drawing/2014/main" id="{45547DA1-7D16-ACA3-07E6-F3440BC6CAF6}"/>
              </a:ext>
            </a:extLst>
          </p:cNvPr>
          <p:cNvCxnSpPr>
            <a:cxnSpLocks/>
          </p:cNvCxnSpPr>
          <p:nvPr/>
        </p:nvCxnSpPr>
        <p:spPr>
          <a:xfrm>
            <a:off x="9733359" y="3117770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Google Shape;118;p3">
            <a:hlinkClick r:id="rId4" action="ppaction://hlinksldjump"/>
            <a:extLst>
              <a:ext uri="{FF2B5EF4-FFF2-40B4-BE49-F238E27FC236}">
                <a16:creationId xmlns:a16="http://schemas.microsoft.com/office/drawing/2014/main" id="{2461B04A-775C-DAE4-0640-4EE9DE1BB0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64296" y="182230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p3">
            <a:hlinkClick r:id="rId6" action="ppaction://hlinksldjump"/>
            <a:extLst>
              <a:ext uri="{FF2B5EF4-FFF2-40B4-BE49-F238E27FC236}">
                <a16:creationId xmlns:a16="http://schemas.microsoft.com/office/drawing/2014/main" id="{7E07312A-8443-7E98-FC49-02E455D18C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642" y="4279335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1;p3">
            <a:hlinkClick r:id="rId8" action="ppaction://hlinksldjump"/>
            <a:extLst>
              <a:ext uri="{FF2B5EF4-FFF2-40B4-BE49-F238E27FC236}">
                <a16:creationId xmlns:a16="http://schemas.microsoft.com/office/drawing/2014/main" id="{93A30775-9F3E-EBCC-155C-7E375DDD39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76120" y="1791018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2;p3">
            <a:hlinkClick r:id="rId10" action="ppaction://hlinksldjump"/>
            <a:extLst>
              <a:ext uri="{FF2B5EF4-FFF2-40B4-BE49-F238E27FC236}">
                <a16:creationId xmlns:a16="http://schemas.microsoft.com/office/drawing/2014/main" id="{227DFBD5-6209-C995-4418-614EBF351C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98031" y="1798357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4;p3">
            <a:hlinkClick r:id="rId12" action="ppaction://hlinksldjump"/>
            <a:extLst>
              <a:ext uri="{FF2B5EF4-FFF2-40B4-BE49-F238E27FC236}">
                <a16:creationId xmlns:a16="http://schemas.microsoft.com/office/drawing/2014/main" id="{23179542-2B46-59C5-ADD0-AD7218F26DE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58764" y="4255993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5;p3">
            <a:hlinkClick r:id="rId14" action="ppaction://hlinksldjump"/>
            <a:extLst>
              <a:ext uri="{FF2B5EF4-FFF2-40B4-BE49-F238E27FC236}">
                <a16:creationId xmlns:a16="http://schemas.microsoft.com/office/drawing/2014/main" id="{BDAB83FC-D7DD-6CCF-4E37-F419FF3D4B3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30825" y="1818410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6;p3">
            <a:hlinkClick r:id="rId16" action="ppaction://hlinksldjump"/>
            <a:extLst>
              <a:ext uri="{FF2B5EF4-FFF2-40B4-BE49-F238E27FC236}">
                <a16:creationId xmlns:a16="http://schemas.microsoft.com/office/drawing/2014/main" id="{977BE7E6-FBCB-6D44-1F86-A3B1E1859F3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405878" y="424882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blue and white logo&#10;&#10;Description automatically generated">
            <a:extLst>
              <a:ext uri="{FF2B5EF4-FFF2-40B4-BE49-F238E27FC236}">
                <a16:creationId xmlns:a16="http://schemas.microsoft.com/office/drawing/2014/main" id="{F51D431D-7F79-99FC-AC4E-005E0A555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161" y="4301235"/>
            <a:ext cx="1396273" cy="1331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0820-8B9E-4504-1527-57106869E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" y="197572"/>
            <a:ext cx="8191500" cy="1246764"/>
          </a:xfrm>
        </p:spPr>
        <p:txBody>
          <a:bodyPr/>
          <a:lstStyle/>
          <a:p>
            <a:r>
              <a:rPr lang="en-US" dirty="0"/>
              <a:t>VSLAM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64FF-47B8-0846-8B92-5C0A5E51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444336"/>
            <a:ext cx="6302286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Matching Module</a:t>
            </a:r>
          </a:p>
        </p:txBody>
      </p:sp>
    </p:spTree>
    <p:extLst>
      <p:ext uri="{BB962C8B-B14F-4D97-AF65-F5344CB8AC3E}">
        <p14:creationId xmlns:p14="http://schemas.microsoft.com/office/powerpoint/2010/main" val="34263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Scene Description module</a:t>
            </a:r>
          </a:p>
        </p:txBody>
      </p:sp>
    </p:spTree>
    <p:extLst>
      <p:ext uri="{BB962C8B-B14F-4D97-AF65-F5344CB8AC3E}">
        <p14:creationId xmlns:p14="http://schemas.microsoft.com/office/powerpoint/2010/main" val="24113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5CD4-F947-1411-85AE-13B94FFA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91" y="1097828"/>
            <a:ext cx="8388927" cy="839499"/>
          </a:xfrm>
        </p:spPr>
        <p:txBody>
          <a:bodyPr>
            <a:normAutofit/>
          </a:bodyPr>
          <a:lstStyle/>
          <a:p>
            <a:r>
              <a:rPr lang="en-US" sz="3000" dirty="0"/>
              <a:t>Optical Character Recognition(OCR)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26AA4-EAC8-B0CA-7AD4-EED1E2F9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2091894"/>
            <a:ext cx="9099068" cy="3467242"/>
          </a:xfrm>
          <a:prstGeom prst="rect">
            <a:avLst/>
          </a:prstGeom>
        </p:spPr>
      </p:pic>
      <p:sp>
        <p:nvSpPr>
          <p:cNvPr id="3" name="Rectangle 2" descr="OCR">
            <a:extLst>
              <a:ext uri="{FF2B5EF4-FFF2-40B4-BE49-F238E27FC236}">
                <a16:creationId xmlns:a16="http://schemas.microsoft.com/office/drawing/2014/main" id="{ABC82BCD-8D00-E608-67B6-6EF70DF597A6}"/>
              </a:ext>
            </a:extLst>
          </p:cNvPr>
          <p:cNvSpPr/>
          <p:nvPr/>
        </p:nvSpPr>
        <p:spPr>
          <a:xfrm>
            <a:off x="5133109" y="2213264"/>
            <a:ext cx="1444336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OCR</a:t>
            </a:r>
          </a:p>
          <a:p>
            <a:pPr algn="ctr"/>
            <a:r>
              <a:rPr lang="en-US" b="1" u="sng" dirty="0">
                <a:solidFill>
                  <a:schemeClr val="tx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70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5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58"/>
          <p:cNvSpPr txBox="1"/>
          <p:nvPr/>
        </p:nvSpPr>
        <p:spPr>
          <a:xfrm>
            <a:off x="3194304" y="3975573"/>
            <a:ext cx="60442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 and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pic>
        <p:nvPicPr>
          <p:cNvPr id="1506" name="Google Shape;15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420" y="1186386"/>
            <a:ext cx="2597160" cy="25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9"/>
          <p:cNvSpPr txBox="1"/>
          <p:nvPr/>
        </p:nvSpPr>
        <p:spPr>
          <a:xfrm>
            <a:off x="512884" y="433226"/>
            <a:ext cx="2461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1513" name="Google Shape;1513;p59"/>
          <p:cNvSpPr txBox="1"/>
          <p:nvPr/>
        </p:nvSpPr>
        <p:spPr>
          <a:xfrm>
            <a:off x="512884" y="1305394"/>
            <a:ext cx="691170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ea typeface="Calibri"/>
                <a:cs typeface="Akhbar MT" pitchFamily="2" charset="-78"/>
                <a:sym typeface="Calibri"/>
              </a:rPr>
              <a:t>Person safety</a:t>
            </a:r>
            <a:endParaRPr lang="en-US"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Localization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Mapping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Object matching.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Scene Description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Accuracy and real-time response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453" y="1305394"/>
            <a:ext cx="4247212" cy="424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26091C5-10D0-4B6D-8382-90C9E129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0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sp>
        <p:nvSpPr>
          <p:cNvPr id="1521" name="Google Shape;1521;p60"/>
          <p:cNvSpPr txBox="1"/>
          <p:nvPr/>
        </p:nvSpPr>
        <p:spPr>
          <a:xfrm>
            <a:off x="512883" y="1333676"/>
            <a:ext cx="7641303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Server Response and Internet connection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Phone Type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Relying only on the phone’s camera without any support of any external sensors.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 apply the navigation, somebody must apply some landmarks for at least one time, then capture them to the blind person.</a:t>
            </a:r>
            <a:endParaRPr dirty="0">
              <a:latin typeface="+mn-lt"/>
            </a:endParaRPr>
          </a:p>
        </p:txBody>
      </p:sp>
      <p:pic>
        <p:nvPicPr>
          <p:cNvPr id="1522" name="Google Shape;15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3736" y="1728292"/>
            <a:ext cx="3605380" cy="308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808A678-53C4-83EE-A56D-A5D9952E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61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4420848" y="3892267"/>
            <a:ext cx="33503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1529" name="Google Shape;15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628" y="1156505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2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536" name="Google Shape;1536;p62"/>
          <p:cNvSpPr txBox="1"/>
          <p:nvPr/>
        </p:nvSpPr>
        <p:spPr>
          <a:xfrm>
            <a:off x="512883" y="1437345"/>
            <a:ext cx="73318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Our tool </a:t>
            </a: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ssists</a:t>
            </a:r>
            <a:r>
              <a:rPr lang="en-EG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the 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visually impaired people to easily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537" name="Google Shape;1537;p62"/>
          <p:cNvGrpSpPr/>
          <p:nvPr/>
        </p:nvGrpSpPr>
        <p:grpSpPr>
          <a:xfrm>
            <a:off x="8305733" y="2091573"/>
            <a:ext cx="3373383" cy="2942339"/>
            <a:chOff x="7888490" y="1898439"/>
            <a:chExt cx="3631201" cy="3261670"/>
          </a:xfrm>
        </p:grpSpPr>
        <p:grpSp>
          <p:nvGrpSpPr>
            <p:cNvPr id="1538" name="Google Shape;1538;p62"/>
            <p:cNvGrpSpPr/>
            <p:nvPr/>
          </p:nvGrpSpPr>
          <p:grpSpPr>
            <a:xfrm>
              <a:off x="8209155" y="1898439"/>
              <a:ext cx="3240858" cy="3163825"/>
              <a:chOff x="8209155" y="1898439"/>
              <a:chExt cx="3240858" cy="3163825"/>
            </a:xfrm>
          </p:grpSpPr>
          <p:sp>
            <p:nvSpPr>
              <p:cNvPr id="1539" name="Google Shape;1539;p62"/>
              <p:cNvSpPr/>
              <p:nvPr/>
            </p:nvSpPr>
            <p:spPr>
              <a:xfrm>
                <a:off x="8241072" y="4170660"/>
                <a:ext cx="238977" cy="891604"/>
              </a:xfrm>
              <a:custGeom>
                <a:avLst/>
                <a:gdLst/>
                <a:ahLst/>
                <a:cxnLst/>
                <a:rect l="l" t="t" r="r" b="b"/>
                <a:pathLst>
                  <a:path w="238977" h="891604" extrusionOk="0">
                    <a:moveTo>
                      <a:pt x="238030" y="891605"/>
                    </a:moveTo>
                    <a:cubicBezTo>
                      <a:pt x="212987" y="801149"/>
                      <a:pt x="171195" y="639671"/>
                      <a:pt x="134539" y="501182"/>
                    </a:cubicBezTo>
                    <a:cubicBezTo>
                      <a:pt x="97882" y="362694"/>
                      <a:pt x="64702" y="237477"/>
                      <a:pt x="39737" y="146863"/>
                    </a:cubicBezTo>
                    <a:lnTo>
                      <a:pt x="10507" y="39658"/>
                    </a:lnTo>
                    <a:cubicBezTo>
                      <a:pt x="7110" y="27097"/>
                      <a:pt x="4424" y="17301"/>
                      <a:pt x="2607" y="10507"/>
                    </a:cubicBezTo>
                    <a:lnTo>
                      <a:pt x="553" y="2607"/>
                    </a:lnTo>
                    <a:cubicBezTo>
                      <a:pt x="158" y="869"/>
                      <a:pt x="0" y="0"/>
                      <a:pt x="0" y="0"/>
                    </a:cubicBezTo>
                    <a:cubicBezTo>
                      <a:pt x="0" y="0"/>
                      <a:pt x="0" y="790"/>
                      <a:pt x="869" y="2528"/>
                    </a:cubicBezTo>
                    <a:cubicBezTo>
                      <a:pt x="1738" y="4266"/>
                      <a:pt x="2133" y="6794"/>
                      <a:pt x="3081" y="10033"/>
                    </a:cubicBezTo>
                    <a:cubicBezTo>
                      <a:pt x="5056" y="16748"/>
                      <a:pt x="7821" y="26544"/>
                      <a:pt x="11455" y="39105"/>
                    </a:cubicBezTo>
                    <a:cubicBezTo>
                      <a:pt x="18723" y="64307"/>
                      <a:pt x="28993" y="100884"/>
                      <a:pt x="41476" y="146073"/>
                    </a:cubicBezTo>
                    <a:cubicBezTo>
                      <a:pt x="66519" y="236529"/>
                      <a:pt x="100094" y="361746"/>
                      <a:pt x="136277" y="500155"/>
                    </a:cubicBezTo>
                    <a:cubicBezTo>
                      <a:pt x="172459" y="638565"/>
                      <a:pt x="214409" y="800359"/>
                      <a:pt x="238978" y="89081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2"/>
              <p:cNvSpPr/>
              <p:nvPr/>
            </p:nvSpPr>
            <p:spPr>
              <a:xfrm>
                <a:off x="8209155" y="4440212"/>
                <a:ext cx="128929" cy="87217"/>
              </a:xfrm>
              <a:custGeom>
                <a:avLst/>
                <a:gdLst/>
                <a:ahLst/>
                <a:cxnLst/>
                <a:rect l="l" t="t" r="r" b="b"/>
                <a:pathLst>
                  <a:path w="128929" h="87217" extrusionOk="0">
                    <a:moveTo>
                      <a:pt x="0" y="0"/>
                    </a:moveTo>
                    <a:cubicBezTo>
                      <a:pt x="1918" y="740"/>
                      <a:pt x="3747" y="1694"/>
                      <a:pt x="5451" y="2844"/>
                    </a:cubicBezTo>
                    <a:cubicBezTo>
                      <a:pt x="8848" y="4819"/>
                      <a:pt x="13351" y="7821"/>
                      <a:pt x="19671" y="11613"/>
                    </a:cubicBezTo>
                    <a:cubicBezTo>
                      <a:pt x="31521" y="19513"/>
                      <a:pt x="47717" y="30099"/>
                      <a:pt x="65334" y="42423"/>
                    </a:cubicBezTo>
                    <a:lnTo>
                      <a:pt x="110364" y="74024"/>
                    </a:lnTo>
                    <a:lnTo>
                      <a:pt x="124032" y="83504"/>
                    </a:lnTo>
                    <a:cubicBezTo>
                      <a:pt x="125781" y="84580"/>
                      <a:pt x="127421" y="85823"/>
                      <a:pt x="128930" y="87217"/>
                    </a:cubicBezTo>
                    <a:cubicBezTo>
                      <a:pt x="127011" y="86477"/>
                      <a:pt x="125183" y="85523"/>
                      <a:pt x="123479" y="84373"/>
                    </a:cubicBezTo>
                    <a:cubicBezTo>
                      <a:pt x="120081" y="82398"/>
                      <a:pt x="115183" y="79396"/>
                      <a:pt x="109258" y="75525"/>
                    </a:cubicBezTo>
                    <a:cubicBezTo>
                      <a:pt x="97487" y="67625"/>
                      <a:pt x="81450" y="56723"/>
                      <a:pt x="63833" y="44399"/>
                    </a:cubicBezTo>
                    <a:lnTo>
                      <a:pt x="18644" y="12798"/>
                    </a:lnTo>
                    <a:lnTo>
                      <a:pt x="4898" y="3318"/>
                    </a:lnTo>
                    <a:cubicBezTo>
                      <a:pt x="3165" y="2368"/>
                      <a:pt x="1525" y="125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2"/>
              <p:cNvSpPr/>
              <p:nvPr/>
            </p:nvSpPr>
            <p:spPr>
              <a:xfrm>
                <a:off x="8345263" y="4371556"/>
                <a:ext cx="96007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96007" h="151925" extrusionOk="0">
                    <a:moveTo>
                      <a:pt x="11" y="151922"/>
                    </a:moveTo>
                    <a:cubicBezTo>
                      <a:pt x="-542" y="151527"/>
                      <a:pt x="20393" y="117241"/>
                      <a:pt x="46937" y="75291"/>
                    </a:cubicBezTo>
                    <a:cubicBezTo>
                      <a:pt x="73482" y="33342"/>
                      <a:pt x="95444" y="-391"/>
                      <a:pt x="95997" y="3"/>
                    </a:cubicBezTo>
                    <a:cubicBezTo>
                      <a:pt x="96550" y="398"/>
                      <a:pt x="75694" y="34764"/>
                      <a:pt x="49149" y="76713"/>
                    </a:cubicBezTo>
                    <a:cubicBezTo>
                      <a:pt x="22605" y="118663"/>
                      <a:pt x="11" y="152317"/>
                      <a:pt x="11" y="15192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8391569" y="4628866"/>
                <a:ext cx="114156" cy="109732"/>
              </a:xfrm>
              <a:custGeom>
                <a:avLst/>
                <a:gdLst/>
                <a:ahLst/>
                <a:cxnLst/>
                <a:rect l="l" t="t" r="r" b="b"/>
                <a:pathLst>
                  <a:path w="114156" h="109732" extrusionOk="0">
                    <a:moveTo>
                      <a:pt x="0" y="109732"/>
                    </a:moveTo>
                    <a:cubicBezTo>
                      <a:pt x="0" y="109732"/>
                      <a:pt x="1422" y="108073"/>
                      <a:pt x="4424" y="105387"/>
                    </a:cubicBezTo>
                    <a:lnTo>
                      <a:pt x="16906" y="94090"/>
                    </a:lnTo>
                    <a:cubicBezTo>
                      <a:pt x="27650" y="84531"/>
                      <a:pt x="42503" y="71338"/>
                      <a:pt x="58303" y="56091"/>
                    </a:cubicBezTo>
                    <a:cubicBezTo>
                      <a:pt x="74103" y="40843"/>
                      <a:pt x="88007" y="26702"/>
                      <a:pt x="97803" y="16590"/>
                    </a:cubicBezTo>
                    <a:lnTo>
                      <a:pt x="109574" y="4345"/>
                    </a:lnTo>
                    <a:cubicBezTo>
                      <a:pt x="110953" y="2747"/>
                      <a:pt x="112488" y="1292"/>
                      <a:pt x="114156" y="0"/>
                    </a:cubicBezTo>
                    <a:cubicBezTo>
                      <a:pt x="113076" y="1815"/>
                      <a:pt x="111805" y="3510"/>
                      <a:pt x="110364" y="5056"/>
                    </a:cubicBezTo>
                    <a:cubicBezTo>
                      <a:pt x="107757" y="8137"/>
                      <a:pt x="103965" y="12561"/>
                      <a:pt x="99146" y="17933"/>
                    </a:cubicBezTo>
                    <a:cubicBezTo>
                      <a:pt x="89508" y="28598"/>
                      <a:pt x="75446" y="43134"/>
                      <a:pt x="59646" y="58303"/>
                    </a:cubicBezTo>
                    <a:cubicBezTo>
                      <a:pt x="43846" y="73471"/>
                      <a:pt x="29546" y="86269"/>
                      <a:pt x="18407" y="95749"/>
                    </a:cubicBezTo>
                    <a:cubicBezTo>
                      <a:pt x="12877" y="100331"/>
                      <a:pt x="8295" y="103649"/>
                      <a:pt x="5135" y="106414"/>
                    </a:cubicBezTo>
                    <a:cubicBezTo>
                      <a:pt x="3546" y="107700"/>
                      <a:pt x="1825" y="108812"/>
                      <a:pt x="0" y="1097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8252132" y="4690171"/>
                <a:ext cx="139436" cy="46215"/>
              </a:xfrm>
              <a:custGeom>
                <a:avLst/>
                <a:gdLst/>
                <a:ahLst/>
                <a:cxnLst/>
                <a:rect l="l" t="t" r="r" b="b"/>
                <a:pathLst>
                  <a:path w="139436" h="46215" extrusionOk="0">
                    <a:moveTo>
                      <a:pt x="0" y="0"/>
                    </a:moveTo>
                    <a:cubicBezTo>
                      <a:pt x="1940" y="234"/>
                      <a:pt x="3848" y="684"/>
                      <a:pt x="5688" y="1343"/>
                    </a:cubicBezTo>
                    <a:lnTo>
                      <a:pt x="20698" y="5925"/>
                    </a:lnTo>
                    <a:cubicBezTo>
                      <a:pt x="33417" y="9875"/>
                      <a:pt x="50877" y="15563"/>
                      <a:pt x="70153" y="21726"/>
                    </a:cubicBezTo>
                    <a:cubicBezTo>
                      <a:pt x="89429" y="27888"/>
                      <a:pt x="106809" y="34128"/>
                      <a:pt x="119370" y="38553"/>
                    </a:cubicBezTo>
                    <a:lnTo>
                      <a:pt x="134144" y="43925"/>
                    </a:lnTo>
                    <a:cubicBezTo>
                      <a:pt x="135987" y="44492"/>
                      <a:pt x="137762" y="45260"/>
                      <a:pt x="139437" y="46216"/>
                    </a:cubicBezTo>
                    <a:cubicBezTo>
                      <a:pt x="137523" y="45976"/>
                      <a:pt x="135642" y="45525"/>
                      <a:pt x="133828" y="44873"/>
                    </a:cubicBezTo>
                    <a:lnTo>
                      <a:pt x="118738" y="40291"/>
                    </a:lnTo>
                    <a:cubicBezTo>
                      <a:pt x="106019" y="36341"/>
                      <a:pt x="88560" y="30652"/>
                      <a:pt x="69284" y="24490"/>
                    </a:cubicBezTo>
                    <a:cubicBezTo>
                      <a:pt x="50008" y="18328"/>
                      <a:pt x="32706" y="12087"/>
                      <a:pt x="20145" y="7663"/>
                    </a:cubicBezTo>
                    <a:lnTo>
                      <a:pt x="5372" y="2291"/>
                    </a:lnTo>
                    <a:cubicBezTo>
                      <a:pt x="3485" y="1776"/>
                      <a:pt x="1678" y="100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8269196" y="4885303"/>
                <a:ext cx="178858" cy="57907"/>
              </a:xfrm>
              <a:custGeom>
                <a:avLst/>
                <a:gdLst/>
                <a:ahLst/>
                <a:cxnLst/>
                <a:rect l="l" t="t" r="r" b="b"/>
                <a:pathLst>
                  <a:path w="178858" h="57907" extrusionOk="0">
                    <a:moveTo>
                      <a:pt x="0" y="0"/>
                    </a:moveTo>
                    <a:cubicBezTo>
                      <a:pt x="2447" y="383"/>
                      <a:pt x="4854" y="992"/>
                      <a:pt x="7189" y="1817"/>
                    </a:cubicBezTo>
                    <a:lnTo>
                      <a:pt x="26544" y="7584"/>
                    </a:lnTo>
                    <a:cubicBezTo>
                      <a:pt x="42819" y="12640"/>
                      <a:pt x="65255" y="19750"/>
                      <a:pt x="89745" y="27729"/>
                    </a:cubicBezTo>
                    <a:cubicBezTo>
                      <a:pt x="114235" y="35708"/>
                      <a:pt x="137146" y="43056"/>
                      <a:pt x="152946" y="48507"/>
                    </a:cubicBezTo>
                    <a:lnTo>
                      <a:pt x="171985" y="55143"/>
                    </a:lnTo>
                    <a:cubicBezTo>
                      <a:pt x="174365" y="55825"/>
                      <a:pt x="176669" y="56752"/>
                      <a:pt x="178858" y="57908"/>
                    </a:cubicBezTo>
                    <a:cubicBezTo>
                      <a:pt x="176413" y="57514"/>
                      <a:pt x="174008" y="56906"/>
                      <a:pt x="171669" y="56091"/>
                    </a:cubicBezTo>
                    <a:lnTo>
                      <a:pt x="152314" y="50324"/>
                    </a:lnTo>
                    <a:cubicBezTo>
                      <a:pt x="136040" y="45268"/>
                      <a:pt x="113603" y="38236"/>
                      <a:pt x="89113" y="30178"/>
                    </a:cubicBezTo>
                    <a:cubicBezTo>
                      <a:pt x="64623" y="22120"/>
                      <a:pt x="41713" y="14852"/>
                      <a:pt x="25912" y="9401"/>
                    </a:cubicBezTo>
                    <a:lnTo>
                      <a:pt x="6794" y="2765"/>
                    </a:lnTo>
                    <a:cubicBezTo>
                      <a:pt x="4426" y="2121"/>
                      <a:pt x="2145" y="119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8444578" y="4797138"/>
                <a:ext cx="141806" cy="143465"/>
              </a:xfrm>
              <a:custGeom>
                <a:avLst/>
                <a:gdLst/>
                <a:ahLst/>
                <a:cxnLst/>
                <a:rect l="l" t="t" r="r" b="b"/>
                <a:pathLst>
                  <a:path w="141806" h="143465" extrusionOk="0">
                    <a:moveTo>
                      <a:pt x="0" y="143466"/>
                    </a:moveTo>
                    <a:cubicBezTo>
                      <a:pt x="1648" y="141389"/>
                      <a:pt x="3501" y="139483"/>
                      <a:pt x="5530" y="137777"/>
                    </a:cubicBezTo>
                    <a:lnTo>
                      <a:pt x="21330" y="122846"/>
                    </a:lnTo>
                    <a:cubicBezTo>
                      <a:pt x="34602" y="110285"/>
                      <a:pt x="52931" y="92826"/>
                      <a:pt x="72286" y="72997"/>
                    </a:cubicBezTo>
                    <a:cubicBezTo>
                      <a:pt x="91641" y="53168"/>
                      <a:pt x="109100" y="34839"/>
                      <a:pt x="121503" y="21409"/>
                    </a:cubicBezTo>
                    <a:lnTo>
                      <a:pt x="136198" y="5609"/>
                    </a:lnTo>
                    <a:cubicBezTo>
                      <a:pt x="137884" y="3564"/>
                      <a:pt x="139762" y="1686"/>
                      <a:pt x="141807" y="0"/>
                    </a:cubicBezTo>
                    <a:cubicBezTo>
                      <a:pt x="140387" y="2243"/>
                      <a:pt x="138775" y="4358"/>
                      <a:pt x="136988" y="6320"/>
                    </a:cubicBezTo>
                    <a:cubicBezTo>
                      <a:pt x="133749" y="10270"/>
                      <a:pt x="129088" y="15879"/>
                      <a:pt x="122926" y="22752"/>
                    </a:cubicBezTo>
                    <a:cubicBezTo>
                      <a:pt x="110838" y="36498"/>
                      <a:pt x="93774" y="55063"/>
                      <a:pt x="74182" y="74972"/>
                    </a:cubicBezTo>
                    <a:cubicBezTo>
                      <a:pt x="54590" y="94880"/>
                      <a:pt x="36182" y="112102"/>
                      <a:pt x="22673" y="124347"/>
                    </a:cubicBezTo>
                    <a:cubicBezTo>
                      <a:pt x="15879" y="130430"/>
                      <a:pt x="10270" y="135328"/>
                      <a:pt x="6399" y="138647"/>
                    </a:cubicBezTo>
                    <a:cubicBezTo>
                      <a:pt x="4382" y="140402"/>
                      <a:pt x="2244" y="142012"/>
                      <a:pt x="0" y="14346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10971425" y="4104536"/>
                <a:ext cx="78290" cy="344207"/>
              </a:xfrm>
              <a:custGeom>
                <a:avLst/>
                <a:gdLst/>
                <a:ahLst/>
                <a:cxnLst/>
                <a:rect l="l" t="t" r="r" b="b"/>
                <a:pathLst>
                  <a:path w="78290" h="344207" extrusionOk="0">
                    <a:moveTo>
                      <a:pt x="78290" y="344207"/>
                    </a:moveTo>
                    <a:cubicBezTo>
                      <a:pt x="76355" y="339985"/>
                      <a:pt x="74898" y="335560"/>
                      <a:pt x="73945" y="331014"/>
                    </a:cubicBezTo>
                    <a:cubicBezTo>
                      <a:pt x="71496" y="322403"/>
                      <a:pt x="68336" y="309842"/>
                      <a:pt x="64623" y="294279"/>
                    </a:cubicBezTo>
                    <a:cubicBezTo>
                      <a:pt x="57276" y="263152"/>
                      <a:pt x="48823" y="219860"/>
                      <a:pt x="39185" y="171985"/>
                    </a:cubicBezTo>
                    <a:cubicBezTo>
                      <a:pt x="29547" y="124110"/>
                      <a:pt x="20382" y="81134"/>
                      <a:pt x="12482" y="50165"/>
                    </a:cubicBezTo>
                    <a:cubicBezTo>
                      <a:pt x="8690" y="34365"/>
                      <a:pt x="5372" y="22199"/>
                      <a:pt x="3081" y="13588"/>
                    </a:cubicBezTo>
                    <a:cubicBezTo>
                      <a:pt x="1536" y="9192"/>
                      <a:pt x="502" y="4633"/>
                      <a:pt x="0" y="0"/>
                    </a:cubicBezTo>
                    <a:cubicBezTo>
                      <a:pt x="2193" y="4121"/>
                      <a:pt x="3941" y="8464"/>
                      <a:pt x="5214" y="12956"/>
                    </a:cubicBezTo>
                    <a:cubicBezTo>
                      <a:pt x="8216" y="21330"/>
                      <a:pt x="12087" y="33733"/>
                      <a:pt x="16511" y="49060"/>
                    </a:cubicBezTo>
                    <a:cubicBezTo>
                      <a:pt x="25359" y="79870"/>
                      <a:pt x="35314" y="123004"/>
                      <a:pt x="44794" y="170879"/>
                    </a:cubicBezTo>
                    <a:cubicBezTo>
                      <a:pt x="54274" y="218754"/>
                      <a:pt x="62174" y="260782"/>
                      <a:pt x="68494" y="293410"/>
                    </a:cubicBezTo>
                    <a:cubicBezTo>
                      <a:pt x="71417" y="308104"/>
                      <a:pt x="73945" y="320507"/>
                      <a:pt x="75920" y="330461"/>
                    </a:cubicBezTo>
                    <a:cubicBezTo>
                      <a:pt x="77207" y="334943"/>
                      <a:pt x="78001" y="339553"/>
                      <a:pt x="78290" y="34420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2"/>
              <p:cNvSpPr/>
              <p:nvPr/>
            </p:nvSpPr>
            <p:spPr>
              <a:xfrm>
                <a:off x="11049715" y="4335402"/>
                <a:ext cx="400298" cy="113499"/>
              </a:xfrm>
              <a:custGeom>
                <a:avLst/>
                <a:gdLst/>
                <a:ahLst/>
                <a:cxnLst/>
                <a:rect l="l" t="t" r="r" b="b"/>
                <a:pathLst>
                  <a:path w="400298" h="113499" extrusionOk="0">
                    <a:moveTo>
                      <a:pt x="400298" y="54"/>
                    </a:moveTo>
                    <a:cubicBezTo>
                      <a:pt x="395141" y="1647"/>
                      <a:pt x="389854" y="2784"/>
                      <a:pt x="384498" y="3451"/>
                    </a:cubicBezTo>
                    <a:cubicBezTo>
                      <a:pt x="374070" y="5347"/>
                      <a:pt x="359060" y="8033"/>
                      <a:pt x="340652" y="11904"/>
                    </a:cubicBezTo>
                    <a:cubicBezTo>
                      <a:pt x="303759" y="19330"/>
                      <a:pt x="253040" y="31339"/>
                      <a:pt x="197739" y="47139"/>
                    </a:cubicBezTo>
                    <a:cubicBezTo>
                      <a:pt x="142439" y="62939"/>
                      <a:pt x="93063" y="79450"/>
                      <a:pt x="57671" y="92406"/>
                    </a:cubicBezTo>
                    <a:cubicBezTo>
                      <a:pt x="39896" y="98726"/>
                      <a:pt x="26070" y="104256"/>
                      <a:pt x="15800" y="108206"/>
                    </a:cubicBezTo>
                    <a:cubicBezTo>
                      <a:pt x="10728" y="110505"/>
                      <a:pt x="5433" y="112279"/>
                      <a:pt x="0" y="113499"/>
                    </a:cubicBezTo>
                    <a:cubicBezTo>
                      <a:pt x="4622" y="110561"/>
                      <a:pt x="9517" y="108074"/>
                      <a:pt x="14615" y="106073"/>
                    </a:cubicBezTo>
                    <a:cubicBezTo>
                      <a:pt x="24253" y="101649"/>
                      <a:pt x="38316" y="95487"/>
                      <a:pt x="55933" y="88614"/>
                    </a:cubicBezTo>
                    <a:cubicBezTo>
                      <a:pt x="91009" y="74631"/>
                      <a:pt x="140385" y="57488"/>
                      <a:pt x="195844" y="41214"/>
                    </a:cubicBezTo>
                    <a:cubicBezTo>
                      <a:pt x="243148" y="27606"/>
                      <a:pt x="291110" y="16400"/>
                      <a:pt x="339546" y="7638"/>
                    </a:cubicBezTo>
                    <a:cubicBezTo>
                      <a:pt x="358191" y="4241"/>
                      <a:pt x="373359" y="2187"/>
                      <a:pt x="383787" y="1081"/>
                    </a:cubicBezTo>
                    <a:cubicBezTo>
                      <a:pt x="389244" y="201"/>
                      <a:pt x="394774" y="-143"/>
                      <a:pt x="400298" y="5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2"/>
              <p:cNvSpPr/>
              <p:nvPr/>
            </p:nvSpPr>
            <p:spPr>
              <a:xfrm>
                <a:off x="10660951" y="4416116"/>
                <a:ext cx="252724" cy="501340"/>
              </a:xfrm>
              <a:custGeom>
                <a:avLst/>
                <a:gdLst/>
                <a:ahLst/>
                <a:cxnLst/>
                <a:rect l="l" t="t" r="r" b="b"/>
                <a:pathLst>
                  <a:path w="252724" h="501340" extrusionOk="0">
                    <a:moveTo>
                      <a:pt x="252724" y="501340"/>
                    </a:moveTo>
                    <a:cubicBezTo>
                      <a:pt x="251447" y="499905"/>
                      <a:pt x="250358" y="498312"/>
                      <a:pt x="249485" y="496600"/>
                    </a:cubicBezTo>
                    <a:cubicBezTo>
                      <a:pt x="247194" y="492808"/>
                      <a:pt x="244508" y="488147"/>
                      <a:pt x="241190" y="482538"/>
                    </a:cubicBezTo>
                    <a:cubicBezTo>
                      <a:pt x="234001" y="470293"/>
                      <a:pt x="224126" y="452281"/>
                      <a:pt x="212197" y="429844"/>
                    </a:cubicBezTo>
                    <a:cubicBezTo>
                      <a:pt x="188496" y="384972"/>
                      <a:pt x="156896" y="321929"/>
                      <a:pt x="123795" y="252013"/>
                    </a:cubicBezTo>
                    <a:cubicBezTo>
                      <a:pt x="90693" y="182097"/>
                      <a:pt x="60041" y="118818"/>
                      <a:pt x="36894" y="73471"/>
                    </a:cubicBezTo>
                    <a:lnTo>
                      <a:pt x="9559" y="19908"/>
                    </a:lnTo>
                    <a:lnTo>
                      <a:pt x="2212" y="5293"/>
                    </a:lnTo>
                    <a:cubicBezTo>
                      <a:pt x="1251" y="3631"/>
                      <a:pt x="507" y="1852"/>
                      <a:pt x="0" y="0"/>
                    </a:cubicBezTo>
                    <a:cubicBezTo>
                      <a:pt x="1285" y="1430"/>
                      <a:pt x="2374" y="3024"/>
                      <a:pt x="3239" y="4740"/>
                    </a:cubicBezTo>
                    <a:cubicBezTo>
                      <a:pt x="5530" y="8532"/>
                      <a:pt x="8216" y="13193"/>
                      <a:pt x="11613" y="18802"/>
                    </a:cubicBezTo>
                    <a:cubicBezTo>
                      <a:pt x="18723" y="31127"/>
                      <a:pt x="28598" y="49139"/>
                      <a:pt x="40607" y="71575"/>
                    </a:cubicBezTo>
                    <a:cubicBezTo>
                      <a:pt x="64307" y="116448"/>
                      <a:pt x="95907" y="179411"/>
                      <a:pt x="128930" y="249406"/>
                    </a:cubicBezTo>
                    <a:cubicBezTo>
                      <a:pt x="161952" y="319401"/>
                      <a:pt x="192762" y="382602"/>
                      <a:pt x="215831" y="427869"/>
                    </a:cubicBezTo>
                    <a:lnTo>
                      <a:pt x="243165" y="481432"/>
                    </a:lnTo>
                    <a:lnTo>
                      <a:pt x="250512" y="496047"/>
                    </a:lnTo>
                    <a:cubicBezTo>
                      <a:pt x="251443" y="497724"/>
                      <a:pt x="252185" y="499499"/>
                      <a:pt x="252724" y="50134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2"/>
              <p:cNvSpPr/>
              <p:nvPr/>
            </p:nvSpPr>
            <p:spPr>
              <a:xfrm>
                <a:off x="10913517" y="4693647"/>
                <a:ext cx="525277" cy="223494"/>
              </a:xfrm>
              <a:custGeom>
                <a:avLst/>
                <a:gdLst/>
                <a:ahLst/>
                <a:cxnLst/>
                <a:rect l="l" t="t" r="r" b="b"/>
                <a:pathLst>
                  <a:path w="525277" h="223494" extrusionOk="0">
                    <a:moveTo>
                      <a:pt x="525277" y="0"/>
                    </a:moveTo>
                    <a:cubicBezTo>
                      <a:pt x="523692" y="1118"/>
                      <a:pt x="521965" y="2022"/>
                      <a:pt x="520142" y="2686"/>
                    </a:cubicBezTo>
                    <a:lnTo>
                      <a:pt x="504895" y="9401"/>
                    </a:lnTo>
                    <a:lnTo>
                      <a:pt x="448647" y="33101"/>
                    </a:lnTo>
                    <a:cubicBezTo>
                      <a:pt x="401246" y="53484"/>
                      <a:pt x="335991" y="82319"/>
                      <a:pt x="263942" y="114314"/>
                    </a:cubicBezTo>
                    <a:cubicBezTo>
                      <a:pt x="191893" y="146310"/>
                      <a:pt x="126244" y="174513"/>
                      <a:pt x="78369" y="193868"/>
                    </a:cubicBezTo>
                    <a:cubicBezTo>
                      <a:pt x="54669" y="203586"/>
                      <a:pt x="34919" y="211249"/>
                      <a:pt x="21409" y="216226"/>
                    </a:cubicBezTo>
                    <a:lnTo>
                      <a:pt x="5609" y="221914"/>
                    </a:lnTo>
                    <a:cubicBezTo>
                      <a:pt x="3838" y="222743"/>
                      <a:pt x="1943" y="223277"/>
                      <a:pt x="0" y="223494"/>
                    </a:cubicBezTo>
                    <a:cubicBezTo>
                      <a:pt x="1599" y="222399"/>
                      <a:pt x="3323" y="221497"/>
                      <a:pt x="5135" y="220808"/>
                    </a:cubicBezTo>
                    <a:lnTo>
                      <a:pt x="20382" y="214093"/>
                    </a:lnTo>
                    <a:lnTo>
                      <a:pt x="76631" y="189998"/>
                    </a:lnTo>
                    <a:cubicBezTo>
                      <a:pt x="124032" y="169694"/>
                      <a:pt x="189365" y="140859"/>
                      <a:pt x="261414" y="108863"/>
                    </a:cubicBezTo>
                    <a:cubicBezTo>
                      <a:pt x="333463" y="76868"/>
                      <a:pt x="399034" y="48586"/>
                      <a:pt x="446909" y="29230"/>
                    </a:cubicBezTo>
                    <a:cubicBezTo>
                      <a:pt x="470609" y="19592"/>
                      <a:pt x="490359" y="11929"/>
                      <a:pt x="503947" y="6952"/>
                    </a:cubicBezTo>
                    <a:lnTo>
                      <a:pt x="519748" y="1264"/>
                    </a:lnTo>
                    <a:cubicBezTo>
                      <a:pt x="521512" y="552"/>
                      <a:pt x="523379" y="125"/>
                      <a:pt x="5252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2"/>
              <p:cNvSpPr/>
              <p:nvPr/>
            </p:nvSpPr>
            <p:spPr>
              <a:xfrm>
                <a:off x="8593969" y="1898439"/>
                <a:ext cx="111214" cy="204374"/>
              </a:xfrm>
              <a:custGeom>
                <a:avLst/>
                <a:gdLst/>
                <a:ahLst/>
                <a:cxnLst/>
                <a:rect l="l" t="t" r="r" b="b"/>
                <a:pathLst>
                  <a:path w="111214" h="204374" extrusionOk="0">
                    <a:moveTo>
                      <a:pt x="0" y="202791"/>
                    </a:moveTo>
                    <a:cubicBezTo>
                      <a:pt x="4041" y="201839"/>
                      <a:pt x="8174" y="201336"/>
                      <a:pt x="12324" y="201290"/>
                    </a:cubicBezTo>
                    <a:cubicBezTo>
                      <a:pt x="23236" y="200099"/>
                      <a:pt x="33896" y="197220"/>
                      <a:pt x="43925" y="192758"/>
                    </a:cubicBezTo>
                    <a:cubicBezTo>
                      <a:pt x="50864" y="189654"/>
                      <a:pt x="57436" y="185785"/>
                      <a:pt x="63517" y="181223"/>
                    </a:cubicBezTo>
                    <a:cubicBezTo>
                      <a:pt x="70482" y="176045"/>
                      <a:pt x="76725" y="169961"/>
                      <a:pt x="82082" y="163132"/>
                    </a:cubicBezTo>
                    <a:cubicBezTo>
                      <a:pt x="85002" y="159464"/>
                      <a:pt x="87643" y="155582"/>
                      <a:pt x="89982" y="151519"/>
                    </a:cubicBezTo>
                    <a:cubicBezTo>
                      <a:pt x="92429" y="147308"/>
                      <a:pt x="94568" y="142925"/>
                      <a:pt x="96381" y="138405"/>
                    </a:cubicBezTo>
                    <a:cubicBezTo>
                      <a:pt x="98249" y="133708"/>
                      <a:pt x="99754" y="128875"/>
                      <a:pt x="100884" y="123948"/>
                    </a:cubicBezTo>
                    <a:cubicBezTo>
                      <a:pt x="102041" y="118748"/>
                      <a:pt x="102780" y="113465"/>
                      <a:pt x="103096" y="108148"/>
                    </a:cubicBezTo>
                    <a:cubicBezTo>
                      <a:pt x="103545" y="102890"/>
                      <a:pt x="103545" y="97605"/>
                      <a:pt x="103096" y="92347"/>
                    </a:cubicBezTo>
                    <a:cubicBezTo>
                      <a:pt x="102665" y="87309"/>
                      <a:pt x="101820" y="82315"/>
                      <a:pt x="100568" y="77416"/>
                    </a:cubicBezTo>
                    <a:cubicBezTo>
                      <a:pt x="99450" y="72666"/>
                      <a:pt x="97944" y="68016"/>
                      <a:pt x="96065" y="63512"/>
                    </a:cubicBezTo>
                    <a:cubicBezTo>
                      <a:pt x="94277" y="59172"/>
                      <a:pt x="92165" y="54973"/>
                      <a:pt x="89745" y="50951"/>
                    </a:cubicBezTo>
                    <a:cubicBezTo>
                      <a:pt x="85384" y="43477"/>
                      <a:pt x="80073" y="36599"/>
                      <a:pt x="73945" y="30490"/>
                    </a:cubicBezTo>
                    <a:cubicBezTo>
                      <a:pt x="68521" y="25191"/>
                      <a:pt x="62534" y="20502"/>
                      <a:pt x="56091" y="16506"/>
                    </a:cubicBezTo>
                    <a:cubicBezTo>
                      <a:pt x="46653" y="10699"/>
                      <a:pt x="36363" y="6407"/>
                      <a:pt x="25596" y="3787"/>
                    </a:cubicBezTo>
                    <a:cubicBezTo>
                      <a:pt x="21503" y="3152"/>
                      <a:pt x="17482" y="2120"/>
                      <a:pt x="13588" y="706"/>
                    </a:cubicBezTo>
                    <a:cubicBezTo>
                      <a:pt x="17722" y="-235"/>
                      <a:pt x="22015" y="-235"/>
                      <a:pt x="26149" y="706"/>
                    </a:cubicBezTo>
                    <a:cubicBezTo>
                      <a:pt x="37634" y="2325"/>
                      <a:pt x="48721" y="6047"/>
                      <a:pt x="58856" y="11687"/>
                    </a:cubicBezTo>
                    <a:cubicBezTo>
                      <a:pt x="74069" y="20167"/>
                      <a:pt x="86853" y="32407"/>
                      <a:pt x="95986" y="47238"/>
                    </a:cubicBezTo>
                    <a:cubicBezTo>
                      <a:pt x="98673" y="51499"/>
                      <a:pt x="101024" y="55963"/>
                      <a:pt x="103017" y="60589"/>
                    </a:cubicBezTo>
                    <a:cubicBezTo>
                      <a:pt x="105079" y="65403"/>
                      <a:pt x="106769" y="70369"/>
                      <a:pt x="108073" y="75441"/>
                    </a:cubicBezTo>
                    <a:cubicBezTo>
                      <a:pt x="109451" y="80621"/>
                      <a:pt x="110402" y="85906"/>
                      <a:pt x="110917" y="91241"/>
                    </a:cubicBezTo>
                    <a:cubicBezTo>
                      <a:pt x="111314" y="96843"/>
                      <a:pt x="111314" y="102466"/>
                      <a:pt x="110917" y="108068"/>
                    </a:cubicBezTo>
                    <a:cubicBezTo>
                      <a:pt x="110524" y="113658"/>
                      <a:pt x="109679" y="119206"/>
                      <a:pt x="108389" y="124659"/>
                    </a:cubicBezTo>
                    <a:cubicBezTo>
                      <a:pt x="107211" y="130056"/>
                      <a:pt x="105573" y="135342"/>
                      <a:pt x="103491" y="140459"/>
                    </a:cubicBezTo>
                    <a:cubicBezTo>
                      <a:pt x="101520" y="145363"/>
                      <a:pt x="99141" y="150093"/>
                      <a:pt x="96381" y="154600"/>
                    </a:cubicBezTo>
                    <a:cubicBezTo>
                      <a:pt x="93823" y="158937"/>
                      <a:pt x="90917" y="163058"/>
                      <a:pt x="87691" y="166924"/>
                    </a:cubicBezTo>
                    <a:cubicBezTo>
                      <a:pt x="81851" y="174357"/>
                      <a:pt x="74989" y="180926"/>
                      <a:pt x="67309" y="186437"/>
                    </a:cubicBezTo>
                    <a:cubicBezTo>
                      <a:pt x="60691" y="191042"/>
                      <a:pt x="53559" y="194860"/>
                      <a:pt x="46058" y="197814"/>
                    </a:cubicBezTo>
                    <a:cubicBezTo>
                      <a:pt x="35264" y="202070"/>
                      <a:pt x="23769" y="204268"/>
                      <a:pt x="12166" y="204292"/>
                    </a:cubicBezTo>
                    <a:cubicBezTo>
                      <a:pt x="8052" y="204590"/>
                      <a:pt x="3919" y="204080"/>
                      <a:pt x="0" y="20279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62"/>
            <p:cNvGrpSpPr/>
            <p:nvPr/>
          </p:nvGrpSpPr>
          <p:grpSpPr>
            <a:xfrm>
              <a:off x="8335353" y="2695267"/>
              <a:ext cx="1573192" cy="2368973"/>
              <a:chOff x="8335353" y="2695267"/>
              <a:chExt cx="1573192" cy="2368973"/>
            </a:xfrm>
          </p:grpSpPr>
          <p:sp>
            <p:nvSpPr>
              <p:cNvPr id="1552" name="Google Shape;1552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58975" y="794908"/>
                    </a:lnTo>
                    <a:lnTo>
                      <a:pt x="789299" y="753748"/>
                    </a:lnTo>
                    <a:lnTo>
                      <a:pt x="1373195" y="1063274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44913" y="789141"/>
                    </a:lnTo>
                    <a:lnTo>
                      <a:pt x="789299" y="753748"/>
                    </a:lnTo>
                    <a:lnTo>
                      <a:pt x="1375960" y="1063748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FFFFFF">
                  <a:alpha val="8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8490478" y="3934210"/>
                <a:ext cx="1361897" cy="1130030"/>
              </a:xfrm>
              <a:custGeom>
                <a:avLst/>
                <a:gdLst/>
                <a:ahLst/>
                <a:cxnLst/>
                <a:rect l="l" t="t" r="r" b="b"/>
                <a:pathLst>
                  <a:path w="1361897" h="1130030" extrusionOk="0">
                    <a:moveTo>
                      <a:pt x="0" y="0"/>
                    </a:moveTo>
                    <a:lnTo>
                      <a:pt x="1361898" y="0"/>
                    </a:lnTo>
                    <a:lnTo>
                      <a:pt x="1361898" y="1130030"/>
                    </a:lnTo>
                    <a:lnTo>
                      <a:pt x="0" y="113003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2"/>
              <p:cNvSpPr/>
              <p:nvPr/>
            </p:nvSpPr>
            <p:spPr>
              <a:xfrm>
                <a:off x="9775622" y="3985181"/>
                <a:ext cx="37604" cy="37637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37" extrusionOk="0">
                    <a:moveTo>
                      <a:pt x="32751" y="6226"/>
                    </a:moveTo>
                    <a:cubicBezTo>
                      <a:pt x="39714" y="13930"/>
                      <a:pt x="39114" y="25820"/>
                      <a:pt x="31411" y="32783"/>
                    </a:cubicBezTo>
                    <a:cubicBezTo>
                      <a:pt x="23707" y="39746"/>
                      <a:pt x="11817" y="39146"/>
                      <a:pt x="4854" y="31443"/>
                    </a:cubicBezTo>
                    <a:cubicBezTo>
                      <a:pt x="-2109" y="23740"/>
                      <a:pt x="-1509" y="11850"/>
                      <a:pt x="6194" y="4886"/>
                    </a:cubicBezTo>
                    <a:cubicBezTo>
                      <a:pt x="6224" y="4859"/>
                      <a:pt x="6255" y="4832"/>
                      <a:pt x="6285" y="4805"/>
                    </a:cubicBezTo>
                    <a:cubicBezTo>
                      <a:pt x="13973" y="-2112"/>
                      <a:pt x="25811" y="-1487"/>
                      <a:pt x="32727" y="6200"/>
                    </a:cubicBezTo>
                    <a:cubicBezTo>
                      <a:pt x="32735" y="6209"/>
                      <a:pt x="32743" y="6218"/>
                      <a:pt x="32751" y="62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2"/>
              <p:cNvSpPr/>
              <p:nvPr/>
            </p:nvSpPr>
            <p:spPr>
              <a:xfrm>
                <a:off x="9773665" y="3983872"/>
                <a:ext cx="40876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3" extrusionOk="0">
                    <a:moveTo>
                      <a:pt x="34707" y="7535"/>
                    </a:moveTo>
                    <a:cubicBezTo>
                      <a:pt x="34707" y="7535"/>
                      <a:pt x="33285" y="6587"/>
                      <a:pt x="30757" y="5165"/>
                    </a:cubicBezTo>
                    <a:cubicBezTo>
                      <a:pt x="27314" y="3183"/>
                      <a:pt x="23329" y="2353"/>
                      <a:pt x="19381" y="2795"/>
                    </a:cubicBezTo>
                    <a:cubicBezTo>
                      <a:pt x="13627" y="3513"/>
                      <a:pt x="8585" y="6992"/>
                      <a:pt x="5872" y="12117"/>
                    </a:cubicBezTo>
                    <a:cubicBezTo>
                      <a:pt x="1514" y="20424"/>
                      <a:pt x="4715" y="30691"/>
                      <a:pt x="13021" y="35049"/>
                    </a:cubicBezTo>
                    <a:cubicBezTo>
                      <a:pt x="17388" y="37340"/>
                      <a:pt x="22534" y="37620"/>
                      <a:pt x="27123" y="35818"/>
                    </a:cubicBezTo>
                    <a:cubicBezTo>
                      <a:pt x="32507" y="33696"/>
                      <a:pt x="36497" y="29055"/>
                      <a:pt x="37788" y="23414"/>
                    </a:cubicBezTo>
                    <a:cubicBezTo>
                      <a:pt x="38660" y="19524"/>
                      <a:pt x="38273" y="15457"/>
                      <a:pt x="36682" y="11801"/>
                    </a:cubicBezTo>
                    <a:cubicBezTo>
                      <a:pt x="35497" y="9115"/>
                      <a:pt x="34470" y="7851"/>
                      <a:pt x="34707" y="7614"/>
                    </a:cubicBezTo>
                    <a:cubicBezTo>
                      <a:pt x="34944" y="7377"/>
                      <a:pt x="36366" y="8404"/>
                      <a:pt x="38104" y="11011"/>
                    </a:cubicBezTo>
                    <a:cubicBezTo>
                      <a:pt x="40459" y="14863"/>
                      <a:pt x="41356" y="19432"/>
                      <a:pt x="40632" y="23888"/>
                    </a:cubicBezTo>
                    <a:cubicBezTo>
                      <a:pt x="39552" y="30774"/>
                      <a:pt x="34976" y="36606"/>
                      <a:pt x="28545" y="39294"/>
                    </a:cubicBezTo>
                    <a:cubicBezTo>
                      <a:pt x="18098" y="43715"/>
                      <a:pt x="6045" y="38829"/>
                      <a:pt x="1624" y="28382"/>
                    </a:cubicBezTo>
                    <a:cubicBezTo>
                      <a:pt x="-831" y="22581"/>
                      <a:pt x="-488" y="15974"/>
                      <a:pt x="2554" y="10458"/>
                    </a:cubicBezTo>
                    <a:cubicBezTo>
                      <a:pt x="5895" y="4335"/>
                      <a:pt x="12177" y="386"/>
                      <a:pt x="19144" y="30"/>
                    </a:cubicBezTo>
                    <a:cubicBezTo>
                      <a:pt x="23660" y="-226"/>
                      <a:pt x="28117" y="1148"/>
                      <a:pt x="31705" y="3901"/>
                    </a:cubicBezTo>
                    <a:cubicBezTo>
                      <a:pt x="34075" y="6034"/>
                      <a:pt x="34944" y="7377"/>
                      <a:pt x="34707" y="753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2"/>
              <p:cNvSpPr/>
              <p:nvPr/>
            </p:nvSpPr>
            <p:spPr>
              <a:xfrm>
                <a:off x="8627387" y="4069855"/>
                <a:ext cx="1087764" cy="855501"/>
              </a:xfrm>
              <a:custGeom>
                <a:avLst/>
                <a:gdLst/>
                <a:ahLst/>
                <a:cxnLst/>
                <a:rect l="l" t="t" r="r" b="b"/>
                <a:pathLst>
                  <a:path w="1087764" h="855501" extrusionOk="0">
                    <a:moveTo>
                      <a:pt x="0" y="0"/>
                    </a:moveTo>
                    <a:lnTo>
                      <a:pt x="1087765" y="0"/>
                    </a:lnTo>
                    <a:lnTo>
                      <a:pt x="1087765" y="855502"/>
                    </a:lnTo>
                    <a:lnTo>
                      <a:pt x="0" y="855502"/>
                    </a:ln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2"/>
              <p:cNvSpPr/>
              <p:nvPr/>
            </p:nvSpPr>
            <p:spPr>
              <a:xfrm>
                <a:off x="8956663" y="4081942"/>
                <a:ext cx="475585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475585" h="4108" extrusionOk="0">
                    <a:moveTo>
                      <a:pt x="475586" y="2054"/>
                    </a:moveTo>
                    <a:cubicBezTo>
                      <a:pt x="475586" y="3160"/>
                      <a:pt x="369093" y="4108"/>
                      <a:pt x="237793" y="4108"/>
                    </a:cubicBezTo>
                    <a:cubicBezTo>
                      <a:pt x="106493" y="4108"/>
                      <a:pt x="0" y="3160"/>
                      <a:pt x="0" y="2054"/>
                    </a:cubicBezTo>
                    <a:cubicBezTo>
                      <a:pt x="0" y="948"/>
                      <a:pt x="106493" y="0"/>
                      <a:pt x="237793" y="0"/>
                    </a:cubicBezTo>
                    <a:cubicBezTo>
                      <a:pt x="369093" y="0"/>
                      <a:pt x="475586" y="948"/>
                      <a:pt x="475586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2"/>
              <p:cNvSpPr/>
              <p:nvPr/>
            </p:nvSpPr>
            <p:spPr>
              <a:xfrm>
                <a:off x="8626597" y="4066853"/>
                <a:ext cx="1091556" cy="859372"/>
              </a:xfrm>
              <a:custGeom>
                <a:avLst/>
                <a:gdLst/>
                <a:ahLst/>
                <a:cxnLst/>
                <a:rect l="l" t="t" r="r" b="b"/>
                <a:pathLst>
                  <a:path w="1091556" h="859372" extrusionOk="0">
                    <a:moveTo>
                      <a:pt x="1088555" y="858425"/>
                    </a:moveTo>
                    <a:cubicBezTo>
                      <a:pt x="1088555" y="858425"/>
                      <a:pt x="1088555" y="853053"/>
                      <a:pt x="1088555" y="842625"/>
                    </a:cubicBezTo>
                    <a:cubicBezTo>
                      <a:pt x="1088555" y="832196"/>
                      <a:pt x="1088555" y="816949"/>
                      <a:pt x="1088555" y="796962"/>
                    </a:cubicBezTo>
                    <a:cubicBezTo>
                      <a:pt x="1088555" y="756987"/>
                      <a:pt x="1088555" y="698369"/>
                      <a:pt x="1088555" y="623713"/>
                    </a:cubicBezTo>
                    <a:cubicBezTo>
                      <a:pt x="1088555" y="474401"/>
                      <a:pt x="1088002" y="260703"/>
                      <a:pt x="1087685" y="2923"/>
                    </a:cubicBezTo>
                    <a:lnTo>
                      <a:pt x="1089345" y="4582"/>
                    </a:lnTo>
                    <a:lnTo>
                      <a:pt x="1659" y="4977"/>
                    </a:lnTo>
                    <a:lnTo>
                      <a:pt x="1659" y="4977"/>
                    </a:lnTo>
                    <a:lnTo>
                      <a:pt x="3713" y="2923"/>
                    </a:lnTo>
                    <a:cubicBezTo>
                      <a:pt x="3713" y="311501"/>
                      <a:pt x="3713" y="603330"/>
                      <a:pt x="3713" y="858346"/>
                    </a:cubicBezTo>
                    <a:lnTo>
                      <a:pt x="1817" y="856529"/>
                    </a:lnTo>
                    <a:lnTo>
                      <a:pt x="787403" y="857477"/>
                    </a:lnTo>
                    <a:lnTo>
                      <a:pt x="1010107" y="857951"/>
                    </a:lnTo>
                    <a:lnTo>
                      <a:pt x="1069120" y="857951"/>
                    </a:lnTo>
                    <a:lnTo>
                      <a:pt x="1089582" y="857951"/>
                    </a:lnTo>
                    <a:lnTo>
                      <a:pt x="1084604" y="857951"/>
                    </a:lnTo>
                    <a:lnTo>
                      <a:pt x="1069594" y="857951"/>
                    </a:lnTo>
                    <a:lnTo>
                      <a:pt x="1010897" y="857951"/>
                    </a:lnTo>
                    <a:lnTo>
                      <a:pt x="788667" y="858425"/>
                    </a:lnTo>
                    <a:lnTo>
                      <a:pt x="1817" y="859373"/>
                    </a:lnTo>
                    <a:lnTo>
                      <a:pt x="0" y="859373"/>
                    </a:lnTo>
                    <a:lnTo>
                      <a:pt x="0" y="857477"/>
                    </a:lnTo>
                    <a:cubicBezTo>
                      <a:pt x="0" y="602383"/>
                      <a:pt x="0" y="310632"/>
                      <a:pt x="0" y="2054"/>
                    </a:cubicBezTo>
                    <a:lnTo>
                      <a:pt x="0" y="0"/>
                    </a:lnTo>
                    <a:lnTo>
                      <a:pt x="2133" y="0"/>
                    </a:lnTo>
                    <a:lnTo>
                      <a:pt x="1089819" y="0"/>
                    </a:lnTo>
                    <a:lnTo>
                      <a:pt x="1091557" y="0"/>
                    </a:lnTo>
                    <a:lnTo>
                      <a:pt x="1091557" y="1738"/>
                    </a:lnTo>
                    <a:cubicBezTo>
                      <a:pt x="1091162" y="259992"/>
                      <a:pt x="1090846" y="474006"/>
                      <a:pt x="1090688" y="623555"/>
                    </a:cubicBezTo>
                    <a:cubicBezTo>
                      <a:pt x="1090688" y="698132"/>
                      <a:pt x="1090688" y="756593"/>
                      <a:pt x="1090214" y="796488"/>
                    </a:cubicBezTo>
                    <a:cubicBezTo>
                      <a:pt x="1090214" y="816238"/>
                      <a:pt x="1090214" y="831485"/>
                      <a:pt x="1090214" y="841756"/>
                    </a:cubicBezTo>
                    <a:cubicBezTo>
                      <a:pt x="1090214" y="852026"/>
                      <a:pt x="1088555" y="858425"/>
                      <a:pt x="1088555" y="85842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2"/>
              <p:cNvSpPr/>
              <p:nvPr/>
            </p:nvSpPr>
            <p:spPr>
              <a:xfrm>
                <a:off x="8627150" y="4803853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2"/>
              <p:cNvSpPr/>
              <p:nvPr/>
            </p:nvSpPr>
            <p:spPr>
              <a:xfrm>
                <a:off x="8627150" y="4675634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2"/>
              <p:cNvSpPr/>
              <p:nvPr/>
            </p:nvSpPr>
            <p:spPr>
              <a:xfrm>
                <a:off x="8627150" y="454741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2"/>
              <p:cNvSpPr/>
              <p:nvPr/>
            </p:nvSpPr>
            <p:spPr>
              <a:xfrm>
                <a:off x="8627150" y="441927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62"/>
              <p:cNvSpPr/>
              <p:nvPr/>
            </p:nvSpPr>
            <p:spPr>
              <a:xfrm>
                <a:off x="8627150" y="4291058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62"/>
              <p:cNvSpPr/>
              <p:nvPr/>
            </p:nvSpPr>
            <p:spPr>
              <a:xfrm>
                <a:off x="8627150" y="4162839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62"/>
              <p:cNvSpPr/>
              <p:nvPr/>
            </p:nvSpPr>
            <p:spPr>
              <a:xfrm>
                <a:off x="8870789" y="4174136"/>
                <a:ext cx="276977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76977" h="4107" extrusionOk="0">
                    <a:moveTo>
                      <a:pt x="276977" y="2054"/>
                    </a:moveTo>
                    <a:cubicBezTo>
                      <a:pt x="276977" y="3160"/>
                      <a:pt x="214962" y="4108"/>
                      <a:pt x="138489" y="4108"/>
                    </a:cubicBezTo>
                    <a:cubicBezTo>
                      <a:pt x="62016" y="4108"/>
                      <a:pt x="0" y="3160"/>
                      <a:pt x="0" y="2054"/>
                    </a:cubicBezTo>
                    <a:cubicBezTo>
                      <a:pt x="0" y="948"/>
                      <a:pt x="62016" y="0"/>
                      <a:pt x="138489" y="0"/>
                    </a:cubicBezTo>
                    <a:cubicBezTo>
                      <a:pt x="214962" y="0"/>
                      <a:pt x="276977" y="869"/>
                      <a:pt x="276977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62"/>
              <p:cNvSpPr/>
              <p:nvPr/>
            </p:nvSpPr>
            <p:spPr>
              <a:xfrm>
                <a:off x="9232455" y="4174136"/>
                <a:ext cx="53720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53720" h="4108" extrusionOk="0">
                    <a:moveTo>
                      <a:pt x="53721" y="2054"/>
                    </a:moveTo>
                    <a:cubicBezTo>
                      <a:pt x="35918" y="4793"/>
                      <a:pt x="17802" y="4793"/>
                      <a:pt x="0" y="2054"/>
                    </a:cubicBezTo>
                    <a:cubicBezTo>
                      <a:pt x="17802" y="-685"/>
                      <a:pt x="35918" y="-685"/>
                      <a:pt x="5372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62"/>
              <p:cNvSpPr/>
              <p:nvPr/>
            </p:nvSpPr>
            <p:spPr>
              <a:xfrm>
                <a:off x="9161512" y="4308438"/>
                <a:ext cx="252803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52803" h="4107" extrusionOk="0">
                    <a:moveTo>
                      <a:pt x="252803" y="2054"/>
                    </a:moveTo>
                    <a:cubicBezTo>
                      <a:pt x="252803" y="3160"/>
                      <a:pt x="196317" y="4108"/>
                      <a:pt x="126402" y="4108"/>
                    </a:cubicBezTo>
                    <a:cubicBezTo>
                      <a:pt x="56486" y="4108"/>
                      <a:pt x="0" y="3160"/>
                      <a:pt x="0" y="2054"/>
                    </a:cubicBezTo>
                    <a:cubicBezTo>
                      <a:pt x="0" y="948"/>
                      <a:pt x="56407" y="0"/>
                      <a:pt x="126402" y="0"/>
                    </a:cubicBezTo>
                    <a:cubicBezTo>
                      <a:pt x="196396" y="0"/>
                      <a:pt x="252803" y="948"/>
                      <a:pt x="252803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62"/>
              <p:cNvSpPr/>
              <p:nvPr/>
            </p:nvSpPr>
            <p:spPr>
              <a:xfrm>
                <a:off x="9015281" y="4434523"/>
                <a:ext cx="173802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73802" h="4107" extrusionOk="0">
                    <a:moveTo>
                      <a:pt x="173802" y="2054"/>
                    </a:moveTo>
                    <a:cubicBezTo>
                      <a:pt x="173802" y="3160"/>
                      <a:pt x="134934" y="4108"/>
                      <a:pt x="86901" y="4108"/>
                    </a:cubicBezTo>
                    <a:cubicBezTo>
                      <a:pt x="38868" y="4108"/>
                      <a:pt x="0" y="3160"/>
                      <a:pt x="0" y="2054"/>
                    </a:cubicBezTo>
                    <a:cubicBezTo>
                      <a:pt x="0" y="948"/>
                      <a:pt x="38868" y="0"/>
                      <a:pt x="86901" y="0"/>
                    </a:cubicBezTo>
                    <a:cubicBezTo>
                      <a:pt x="134934" y="0"/>
                      <a:pt x="173802" y="869"/>
                      <a:pt x="173802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62"/>
              <p:cNvSpPr/>
              <p:nvPr/>
            </p:nvSpPr>
            <p:spPr>
              <a:xfrm>
                <a:off x="9170755" y="4558237"/>
                <a:ext cx="94801" cy="4612"/>
              </a:xfrm>
              <a:custGeom>
                <a:avLst/>
                <a:gdLst/>
                <a:ahLst/>
                <a:cxnLst/>
                <a:rect l="l" t="t" r="r" b="b"/>
                <a:pathLst>
                  <a:path w="94801" h="4612" extrusionOk="0">
                    <a:moveTo>
                      <a:pt x="94801" y="2293"/>
                    </a:moveTo>
                    <a:cubicBezTo>
                      <a:pt x="79091" y="4360"/>
                      <a:pt x="63230" y="5047"/>
                      <a:pt x="47401" y="4347"/>
                    </a:cubicBezTo>
                    <a:cubicBezTo>
                      <a:pt x="31571" y="5047"/>
                      <a:pt x="15710" y="4360"/>
                      <a:pt x="0" y="2293"/>
                    </a:cubicBezTo>
                    <a:cubicBezTo>
                      <a:pt x="15714" y="273"/>
                      <a:pt x="31571" y="-414"/>
                      <a:pt x="47401" y="239"/>
                    </a:cubicBezTo>
                    <a:cubicBezTo>
                      <a:pt x="63230" y="-414"/>
                      <a:pt x="79087" y="273"/>
                      <a:pt x="94801" y="2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62"/>
              <p:cNvSpPr/>
              <p:nvPr/>
            </p:nvSpPr>
            <p:spPr>
              <a:xfrm>
                <a:off x="8533798" y="471967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5" y="32747"/>
                    </a:move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13891" y="-2108"/>
                      <a:pt x="25781" y="-1512"/>
                      <a:pt x="32747" y="6190"/>
                    </a:cubicBezTo>
                    <a:cubicBezTo>
                      <a:pt x="32750" y="6194"/>
                      <a:pt x="32754" y="6198"/>
                      <a:pt x="32758" y="6202"/>
                    </a:cubicBezTo>
                    <a:cubicBezTo>
                      <a:pt x="39712" y="13905"/>
                      <a:pt x="39111" y="25785"/>
                      <a:pt x="31415" y="3274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62"/>
              <p:cNvSpPr/>
              <p:nvPr/>
            </p:nvSpPr>
            <p:spPr>
              <a:xfrm>
                <a:off x="8531330" y="4717680"/>
                <a:ext cx="40945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0907" extrusionOk="0">
                    <a:moveTo>
                      <a:pt x="33883" y="34744"/>
                    </a:moveTo>
                    <a:cubicBezTo>
                      <a:pt x="33883" y="34744"/>
                      <a:pt x="34752" y="33322"/>
                      <a:pt x="36174" y="30794"/>
                    </a:cubicBezTo>
                    <a:cubicBezTo>
                      <a:pt x="38162" y="27324"/>
                      <a:pt x="38992" y="23312"/>
                      <a:pt x="38544" y="19338"/>
                    </a:cubicBezTo>
                    <a:cubicBezTo>
                      <a:pt x="37868" y="13588"/>
                      <a:pt x="34373" y="8553"/>
                      <a:pt x="29222" y="5908"/>
                    </a:cubicBezTo>
                    <a:cubicBezTo>
                      <a:pt x="20998" y="1488"/>
                      <a:pt x="10747" y="4571"/>
                      <a:pt x="6327" y="12795"/>
                    </a:cubicBezTo>
                    <a:cubicBezTo>
                      <a:pt x="3957" y="17203"/>
                      <a:pt x="3663" y="22434"/>
                      <a:pt x="5522" y="27080"/>
                    </a:cubicBezTo>
                    <a:cubicBezTo>
                      <a:pt x="7599" y="32511"/>
                      <a:pt x="12254" y="36543"/>
                      <a:pt x="17925" y="37824"/>
                    </a:cubicBezTo>
                    <a:cubicBezTo>
                      <a:pt x="21824" y="38666"/>
                      <a:pt x="25890" y="38251"/>
                      <a:pt x="29538" y="36639"/>
                    </a:cubicBezTo>
                    <a:cubicBezTo>
                      <a:pt x="32145" y="35534"/>
                      <a:pt x="33488" y="34507"/>
                      <a:pt x="33725" y="34744"/>
                    </a:cubicBezTo>
                    <a:cubicBezTo>
                      <a:pt x="33962" y="34981"/>
                      <a:pt x="32856" y="36403"/>
                      <a:pt x="30249" y="38062"/>
                    </a:cubicBezTo>
                    <a:cubicBezTo>
                      <a:pt x="26415" y="40464"/>
                      <a:pt x="21839" y="41391"/>
                      <a:pt x="17372" y="40669"/>
                    </a:cubicBezTo>
                    <a:cubicBezTo>
                      <a:pt x="10339" y="39657"/>
                      <a:pt x="4347" y="3504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77" y="23630"/>
                      <a:pt x="39772" y="28099"/>
                      <a:pt x="36964" y="31662"/>
                    </a:cubicBezTo>
                    <a:cubicBezTo>
                      <a:pt x="35542" y="34112"/>
                      <a:pt x="33962" y="34902"/>
                      <a:pt x="33883" y="347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62"/>
              <p:cNvSpPr/>
              <p:nvPr/>
            </p:nvSpPr>
            <p:spPr>
              <a:xfrm>
                <a:off x="8533794" y="495549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9" y="32743"/>
                    </a:moveTo>
                    <a:cubicBezTo>
                      <a:pt x="23720" y="39711"/>
                      <a:pt x="11830" y="39118"/>
                      <a:pt x="4862" y="31419"/>
                    </a:cubicBezTo>
                    <a:cubicBezTo>
                      <a:pt x="-2106" y="23720"/>
                      <a:pt x="-1514" y="11830"/>
                      <a:pt x="6186" y="4862"/>
                    </a:cubicBezTo>
                    <a:cubicBezTo>
                      <a:pt x="13859" y="-2083"/>
                      <a:pt x="25702" y="-1521"/>
                      <a:pt x="32683" y="6120"/>
                    </a:cubicBezTo>
                    <a:cubicBezTo>
                      <a:pt x="39688" y="13786"/>
                      <a:pt x="39151" y="25679"/>
                      <a:pt x="31485" y="32683"/>
                    </a:cubicBezTo>
                    <a:cubicBezTo>
                      <a:pt x="31463" y="32703"/>
                      <a:pt x="31441" y="32723"/>
                      <a:pt x="31419" y="327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2"/>
              <p:cNvSpPr/>
              <p:nvPr/>
            </p:nvSpPr>
            <p:spPr>
              <a:xfrm>
                <a:off x="8531330" y="4953577"/>
                <a:ext cx="40940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845" extrusionOk="0">
                    <a:moveTo>
                      <a:pt x="33883" y="34665"/>
                    </a:moveTo>
                    <a:cubicBezTo>
                      <a:pt x="33883" y="34665"/>
                      <a:pt x="34752" y="33243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1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5"/>
                      <a:pt x="33488" y="34428"/>
                      <a:pt x="33725" y="34665"/>
                    </a:cubicBezTo>
                    <a:cubicBezTo>
                      <a:pt x="33962" y="34902"/>
                      <a:pt x="32856" y="36324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63" y="39579"/>
                      <a:pt x="4381" y="3500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55" y="23628"/>
                      <a:pt x="39752" y="28089"/>
                      <a:pt x="36964" y="31662"/>
                    </a:cubicBezTo>
                    <a:cubicBezTo>
                      <a:pt x="35542" y="34033"/>
                      <a:pt x="33962" y="34902"/>
                      <a:pt x="33883" y="346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62"/>
              <p:cNvSpPr/>
              <p:nvPr/>
            </p:nvSpPr>
            <p:spPr>
              <a:xfrm>
                <a:off x="8539687" y="4440369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8537276" y="4438369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5"/>
                      <a:pt x="38523" y="19381"/>
                    </a:cubicBezTo>
                    <a:cubicBezTo>
                      <a:pt x="37846" y="13631"/>
                      <a:pt x="34351" y="8596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8539687" y="4202655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8537276" y="4200734"/>
                <a:ext cx="40929" cy="40871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871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41" y="27288"/>
                      <a:pt x="38971" y="23275"/>
                      <a:pt x="38523" y="19302"/>
                    </a:cubicBezTo>
                    <a:cubicBezTo>
                      <a:pt x="37846" y="13552"/>
                      <a:pt x="34351" y="8516"/>
                      <a:pt x="29201" y="5872"/>
                    </a:cubicBezTo>
                    <a:cubicBezTo>
                      <a:pt x="20894" y="1513"/>
                      <a:pt x="10627" y="4714"/>
                      <a:pt x="6269" y="13021"/>
                    </a:cubicBezTo>
                    <a:cubicBezTo>
                      <a:pt x="3978" y="17387"/>
                      <a:pt x="3698" y="22533"/>
                      <a:pt x="5500" y="27123"/>
                    </a:cubicBezTo>
                    <a:cubicBezTo>
                      <a:pt x="7660" y="32510"/>
                      <a:pt x="12325" y="36495"/>
                      <a:pt x="17983" y="37788"/>
                    </a:cubicBezTo>
                    <a:cubicBezTo>
                      <a:pt x="21879" y="38669"/>
                      <a:pt x="25957" y="38253"/>
                      <a:pt x="29596" y="36603"/>
                    </a:cubicBezTo>
                    <a:cubicBezTo>
                      <a:pt x="32203" y="35497"/>
                      <a:pt x="33546" y="34470"/>
                      <a:pt x="33704" y="34707"/>
                    </a:cubicBezTo>
                    <a:cubicBezTo>
                      <a:pt x="33862" y="34944"/>
                      <a:pt x="32914" y="36366"/>
                      <a:pt x="30307" y="38025"/>
                    </a:cubicBezTo>
                    <a:cubicBezTo>
                      <a:pt x="26473" y="40428"/>
                      <a:pt x="21896" y="41354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77" y="23584"/>
                      <a:pt x="39801" y="28051"/>
                      <a:pt x="37022" y="31626"/>
                    </a:cubicBezTo>
                    <a:cubicBezTo>
                      <a:pt x="35521" y="34075"/>
                      <a:pt x="33941" y="34865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8539687" y="3995436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2"/>
              <p:cNvSpPr/>
              <p:nvPr/>
            </p:nvSpPr>
            <p:spPr>
              <a:xfrm>
                <a:off x="8537276" y="3993435"/>
                <a:ext cx="40926" cy="40887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87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71" y="13602"/>
                      <a:pt x="34372" y="853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497"/>
                      <a:pt x="33546" y="34470"/>
                      <a:pt x="33704" y="34786"/>
                    </a:cubicBezTo>
                    <a:cubicBezTo>
                      <a:pt x="33862" y="35102"/>
                      <a:pt x="32914" y="36366"/>
                      <a:pt x="30307" y="38104"/>
                    </a:cubicBezTo>
                    <a:cubicBezTo>
                      <a:pt x="26462" y="40480"/>
                      <a:pt x="21886" y="41378"/>
                      <a:pt x="17430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2"/>
              <p:cNvSpPr/>
              <p:nvPr/>
            </p:nvSpPr>
            <p:spPr>
              <a:xfrm>
                <a:off x="9469615" y="498501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86" y="6233"/>
                    </a:moveTo>
                    <a:cubicBezTo>
                      <a:pt x="39728" y="13956"/>
                      <a:pt x="39094" y="25844"/>
                      <a:pt x="31372" y="32786"/>
                    </a:cubicBez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8"/>
                      <a:pt x="-1490" y="11760"/>
                      <a:pt x="6233" y="4819"/>
                    </a:cubicBezTo>
                    <a:cubicBezTo>
                      <a:pt x="6236" y="4816"/>
                      <a:pt x="6239" y="4814"/>
                      <a:pt x="6242" y="4811"/>
                    </a:cubicBezTo>
                    <a:cubicBezTo>
                      <a:pt x="13966" y="-2123"/>
                      <a:pt x="25847" y="-1486"/>
                      <a:pt x="32786" y="623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9467615" y="4983634"/>
                <a:ext cx="4090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902" h="40918" extrusionOk="0">
                    <a:moveTo>
                      <a:pt x="34786" y="7610"/>
                    </a:moveTo>
                    <a:cubicBezTo>
                      <a:pt x="34786" y="7610"/>
                      <a:pt x="33285" y="6662"/>
                      <a:pt x="30836" y="5240"/>
                    </a:cubicBezTo>
                    <a:cubicBezTo>
                      <a:pt x="27358" y="3279"/>
                      <a:pt x="23346" y="2477"/>
                      <a:pt x="19381" y="2949"/>
                    </a:cubicBezTo>
                    <a:cubicBezTo>
                      <a:pt x="9967" y="3958"/>
                      <a:pt x="3153" y="12407"/>
                      <a:pt x="4162" y="21822"/>
                    </a:cubicBezTo>
                    <a:cubicBezTo>
                      <a:pt x="4543" y="25374"/>
                      <a:pt x="6025" y="28720"/>
                      <a:pt x="8400" y="31389"/>
                    </a:cubicBezTo>
                    <a:cubicBezTo>
                      <a:pt x="13135" y="36577"/>
                      <a:pt x="20566" y="38333"/>
                      <a:pt x="27123" y="35813"/>
                    </a:cubicBezTo>
                    <a:cubicBezTo>
                      <a:pt x="32523" y="33715"/>
                      <a:pt x="36522" y="29064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576" y="9190"/>
                      <a:pt x="34470" y="7847"/>
                      <a:pt x="34786" y="7610"/>
                    </a:cubicBezTo>
                    <a:cubicBezTo>
                      <a:pt x="35102" y="7373"/>
                      <a:pt x="36366" y="8400"/>
                      <a:pt x="38104" y="11007"/>
                    </a:cubicBezTo>
                    <a:cubicBezTo>
                      <a:pt x="40506" y="14870"/>
                      <a:pt x="41405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872"/>
                      <a:pt x="34944" y="7452"/>
                      <a:pt x="34786" y="76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9762192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9760235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7" y="33691"/>
                      <a:pt x="36497" y="29050"/>
                      <a:pt x="37788" y="23410"/>
                    </a:cubicBezTo>
                    <a:cubicBezTo>
                      <a:pt x="38655" y="19519"/>
                      <a:pt x="38268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1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9762231" y="473229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2"/>
              <p:cNvSpPr/>
              <p:nvPr/>
            </p:nvSpPr>
            <p:spPr>
              <a:xfrm>
                <a:off x="9760278" y="4730985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08"/>
                      <a:pt x="30714" y="5086"/>
                    </a:cubicBezTo>
                    <a:cubicBezTo>
                      <a:pt x="27248" y="3172"/>
                      <a:pt x="23276" y="237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04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495" y="30846"/>
                      <a:pt x="34924" y="36672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53" y="4334"/>
                      <a:pt x="12135" y="386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298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2"/>
              <p:cNvSpPr/>
              <p:nvPr/>
            </p:nvSpPr>
            <p:spPr>
              <a:xfrm>
                <a:off x="9762231" y="4479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2"/>
              <p:cNvSpPr/>
              <p:nvPr/>
            </p:nvSpPr>
            <p:spPr>
              <a:xfrm>
                <a:off x="9760278" y="4478182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87"/>
                      <a:pt x="30714" y="5164"/>
                    </a:cubicBezTo>
                    <a:cubicBezTo>
                      <a:pt x="27272" y="3183"/>
                      <a:pt x="23286" y="235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83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510" y="30853"/>
                      <a:pt x="34934" y="36685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909" y="4387"/>
                      <a:pt x="12158" y="459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377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2"/>
              <p:cNvSpPr/>
              <p:nvPr/>
            </p:nvSpPr>
            <p:spPr>
              <a:xfrm>
                <a:off x="9762192" y="422671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2"/>
              <p:cNvSpPr/>
              <p:nvPr/>
            </p:nvSpPr>
            <p:spPr>
              <a:xfrm>
                <a:off x="9760235" y="4225375"/>
                <a:ext cx="40876" cy="40926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6" extrusionOk="0">
                    <a:moveTo>
                      <a:pt x="34707" y="7538"/>
                    </a:moveTo>
                    <a:cubicBezTo>
                      <a:pt x="34707" y="7538"/>
                      <a:pt x="33285" y="6590"/>
                      <a:pt x="30757" y="5168"/>
                    </a:cubicBezTo>
                    <a:cubicBezTo>
                      <a:pt x="27314" y="3186"/>
                      <a:pt x="23329" y="2356"/>
                      <a:pt x="19381" y="2798"/>
                    </a:cubicBezTo>
                    <a:cubicBezTo>
                      <a:pt x="13627" y="3516"/>
                      <a:pt x="8585" y="6995"/>
                      <a:pt x="5872" y="12120"/>
                    </a:cubicBezTo>
                    <a:cubicBezTo>
                      <a:pt x="1514" y="20427"/>
                      <a:pt x="4715" y="30694"/>
                      <a:pt x="13021" y="35052"/>
                    </a:cubicBezTo>
                    <a:cubicBezTo>
                      <a:pt x="17388" y="37343"/>
                      <a:pt x="22534" y="37623"/>
                      <a:pt x="27123" y="35821"/>
                    </a:cubicBezTo>
                    <a:cubicBezTo>
                      <a:pt x="32507" y="33699"/>
                      <a:pt x="36497" y="29058"/>
                      <a:pt x="37788" y="23417"/>
                    </a:cubicBezTo>
                    <a:cubicBezTo>
                      <a:pt x="38660" y="19527"/>
                      <a:pt x="38273" y="15460"/>
                      <a:pt x="36682" y="11804"/>
                    </a:cubicBezTo>
                    <a:cubicBezTo>
                      <a:pt x="35497" y="9118"/>
                      <a:pt x="34470" y="7854"/>
                      <a:pt x="34707" y="7617"/>
                    </a:cubicBezTo>
                    <a:cubicBezTo>
                      <a:pt x="34944" y="7380"/>
                      <a:pt x="36366" y="8407"/>
                      <a:pt x="38104" y="11014"/>
                    </a:cubicBezTo>
                    <a:cubicBezTo>
                      <a:pt x="40459" y="14867"/>
                      <a:pt x="41356" y="19435"/>
                      <a:pt x="40632" y="23892"/>
                    </a:cubicBezTo>
                    <a:cubicBezTo>
                      <a:pt x="39581" y="30790"/>
                      <a:pt x="34995" y="36635"/>
                      <a:pt x="28545" y="39297"/>
                    </a:cubicBezTo>
                    <a:cubicBezTo>
                      <a:pt x="18098" y="43718"/>
                      <a:pt x="6045" y="38833"/>
                      <a:pt x="1624" y="28386"/>
                    </a:cubicBezTo>
                    <a:cubicBezTo>
                      <a:pt x="-831" y="22584"/>
                      <a:pt x="-488" y="15978"/>
                      <a:pt x="2554" y="10462"/>
                    </a:cubicBezTo>
                    <a:cubicBezTo>
                      <a:pt x="5895" y="4338"/>
                      <a:pt x="12177" y="389"/>
                      <a:pt x="19144" y="33"/>
                    </a:cubicBezTo>
                    <a:cubicBezTo>
                      <a:pt x="23661" y="-237"/>
                      <a:pt x="28124" y="1139"/>
                      <a:pt x="31705" y="3904"/>
                    </a:cubicBezTo>
                    <a:cubicBezTo>
                      <a:pt x="34075" y="5800"/>
                      <a:pt x="34944" y="7380"/>
                      <a:pt x="34707" y="75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2"/>
              <p:cNvSpPr/>
              <p:nvPr/>
            </p:nvSpPr>
            <p:spPr>
              <a:xfrm>
                <a:off x="9545654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2"/>
              <p:cNvSpPr/>
              <p:nvPr/>
            </p:nvSpPr>
            <p:spPr>
              <a:xfrm>
                <a:off x="9543657" y="3985925"/>
                <a:ext cx="40907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07" h="40945" extrusionOk="0">
                    <a:moveTo>
                      <a:pt x="34743" y="7062"/>
                    </a:moveTo>
                    <a:cubicBezTo>
                      <a:pt x="34743" y="7062"/>
                      <a:pt x="33322" y="6114"/>
                      <a:pt x="30793" y="4771"/>
                    </a:cubicBezTo>
                    <a:cubicBezTo>
                      <a:pt x="27324" y="2783"/>
                      <a:pt x="23312" y="1953"/>
                      <a:pt x="19338" y="2401"/>
                    </a:cubicBezTo>
                    <a:cubicBezTo>
                      <a:pt x="13588" y="3078"/>
                      <a:pt x="8553" y="6573"/>
                      <a:pt x="5908" y="11723"/>
                    </a:cubicBezTo>
                    <a:cubicBezTo>
                      <a:pt x="1488" y="19948"/>
                      <a:pt x="4571" y="30198"/>
                      <a:pt x="12796" y="34619"/>
                    </a:cubicBezTo>
                    <a:cubicBezTo>
                      <a:pt x="17203" y="36988"/>
                      <a:pt x="22434" y="37283"/>
                      <a:pt x="27081" y="35424"/>
                    </a:cubicBezTo>
                    <a:cubicBezTo>
                      <a:pt x="32511" y="33347"/>
                      <a:pt x="36543" y="28692"/>
                      <a:pt x="37825" y="23020"/>
                    </a:cubicBezTo>
                    <a:cubicBezTo>
                      <a:pt x="38666" y="19121"/>
                      <a:pt x="38251" y="15056"/>
                      <a:pt x="36640" y="11407"/>
                    </a:cubicBezTo>
                    <a:cubicBezTo>
                      <a:pt x="35534" y="8800"/>
                      <a:pt x="34507" y="7457"/>
                      <a:pt x="34743" y="7220"/>
                    </a:cubicBezTo>
                    <a:cubicBezTo>
                      <a:pt x="34980" y="6983"/>
                      <a:pt x="36403" y="8010"/>
                      <a:pt x="38062" y="10696"/>
                    </a:cubicBezTo>
                    <a:cubicBezTo>
                      <a:pt x="40464" y="14530"/>
                      <a:pt x="41391" y="19107"/>
                      <a:pt x="40669" y="23573"/>
                    </a:cubicBezTo>
                    <a:cubicBezTo>
                      <a:pt x="39657" y="30606"/>
                      <a:pt x="35043" y="36598"/>
                      <a:pt x="28502" y="39374"/>
                    </a:cubicBezTo>
                    <a:cubicBezTo>
                      <a:pt x="17980" y="43728"/>
                      <a:pt x="5920" y="38727"/>
                      <a:pt x="1566" y="28204"/>
                    </a:cubicBezTo>
                    <a:cubicBezTo>
                      <a:pt x="-814" y="22450"/>
                      <a:pt x="-467" y="15928"/>
                      <a:pt x="2511" y="10459"/>
                    </a:cubicBezTo>
                    <a:cubicBezTo>
                      <a:pt x="5887" y="4368"/>
                      <a:pt x="12149" y="432"/>
                      <a:pt x="19101" y="31"/>
                    </a:cubicBezTo>
                    <a:cubicBezTo>
                      <a:pt x="23630" y="-231"/>
                      <a:pt x="28099" y="1174"/>
                      <a:pt x="31663" y="3981"/>
                    </a:cubicBezTo>
                    <a:cubicBezTo>
                      <a:pt x="34033" y="5403"/>
                      <a:pt x="34902" y="6983"/>
                      <a:pt x="34743" y="7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2"/>
              <p:cNvSpPr/>
              <p:nvPr/>
            </p:nvSpPr>
            <p:spPr>
              <a:xfrm>
                <a:off x="9303437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2"/>
              <p:cNvSpPr/>
              <p:nvPr/>
            </p:nvSpPr>
            <p:spPr>
              <a:xfrm>
                <a:off x="9301124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9" y="6271"/>
                      <a:pt x="31109" y="4928"/>
                    </a:cubicBezTo>
                    <a:cubicBezTo>
                      <a:pt x="27636" y="2950"/>
                      <a:pt x="23627" y="2121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2"/>
              <p:cNvSpPr/>
              <p:nvPr/>
            </p:nvSpPr>
            <p:spPr>
              <a:xfrm>
                <a:off x="9048848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2"/>
              <p:cNvSpPr/>
              <p:nvPr/>
            </p:nvSpPr>
            <p:spPr>
              <a:xfrm>
                <a:off x="904626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8" y="6271"/>
                      <a:pt x="31109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7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7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2"/>
              <p:cNvSpPr/>
              <p:nvPr/>
            </p:nvSpPr>
            <p:spPr>
              <a:xfrm>
                <a:off x="8779929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2"/>
              <p:cNvSpPr/>
              <p:nvPr/>
            </p:nvSpPr>
            <p:spPr>
              <a:xfrm>
                <a:off x="877734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60" y="7219"/>
                    </a:moveTo>
                    <a:cubicBezTo>
                      <a:pt x="35060" y="7219"/>
                      <a:pt x="33559" y="6271"/>
                      <a:pt x="31110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5" y="25178"/>
                      <a:pt x="37746" y="23019"/>
                    </a:cubicBezTo>
                    <a:cubicBezTo>
                      <a:pt x="38607" y="19128"/>
                      <a:pt x="38220" y="15064"/>
                      <a:pt x="36640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60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60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2"/>
              <p:cNvSpPr/>
              <p:nvPr/>
            </p:nvSpPr>
            <p:spPr>
              <a:xfrm>
                <a:off x="9197334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2"/>
              <p:cNvSpPr/>
              <p:nvPr/>
            </p:nvSpPr>
            <p:spPr>
              <a:xfrm>
                <a:off x="9195378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707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2"/>
              <p:cNvSpPr/>
              <p:nvPr/>
            </p:nvSpPr>
            <p:spPr>
              <a:xfrm>
                <a:off x="8956065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8954109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8733638" y="497916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9" y="13832"/>
                      <a:pt x="39136" y="25724"/>
                      <a:pt x="31454" y="32711"/>
                    </a:cubicBezTo>
                    <a:cubicBezTo>
                      <a:pt x="23773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8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8731585" y="4977866"/>
                <a:ext cx="40945" cy="41022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1022" extrusionOk="0">
                    <a:moveTo>
                      <a:pt x="34765" y="7453"/>
                    </a:moveTo>
                    <a:cubicBezTo>
                      <a:pt x="34765" y="7453"/>
                      <a:pt x="33343" y="6505"/>
                      <a:pt x="30815" y="5083"/>
                    </a:cubicBezTo>
                    <a:cubicBezTo>
                      <a:pt x="27361" y="3133"/>
                      <a:pt x="23377" y="2331"/>
                      <a:pt x="19438" y="2792"/>
                    </a:cubicBezTo>
                    <a:cubicBezTo>
                      <a:pt x="13659" y="3443"/>
                      <a:pt x="8589" y="6942"/>
                      <a:pt x="5929" y="12114"/>
                    </a:cubicBezTo>
                    <a:cubicBezTo>
                      <a:pt x="1486" y="20326"/>
                      <a:pt x="4542" y="30585"/>
                      <a:pt x="12754" y="35028"/>
                    </a:cubicBezTo>
                    <a:cubicBezTo>
                      <a:pt x="17203" y="37435"/>
                      <a:pt x="22496" y="37723"/>
                      <a:pt x="27180" y="35814"/>
                    </a:cubicBezTo>
                    <a:cubicBezTo>
                      <a:pt x="32564" y="33692"/>
                      <a:pt x="36554" y="29051"/>
                      <a:pt x="37846" y="23411"/>
                    </a:cubicBezTo>
                    <a:cubicBezTo>
                      <a:pt x="38707" y="19520"/>
                      <a:pt x="38320" y="15456"/>
                      <a:pt x="36740" y="11798"/>
                    </a:cubicBezTo>
                    <a:cubicBezTo>
                      <a:pt x="35555" y="9191"/>
                      <a:pt x="34528" y="7847"/>
                      <a:pt x="34765" y="7611"/>
                    </a:cubicBezTo>
                    <a:cubicBezTo>
                      <a:pt x="35002" y="7374"/>
                      <a:pt x="36424" y="8401"/>
                      <a:pt x="38162" y="11087"/>
                    </a:cubicBezTo>
                    <a:cubicBezTo>
                      <a:pt x="40537" y="14931"/>
                      <a:pt x="41435" y="19507"/>
                      <a:pt x="40690" y="23964"/>
                    </a:cubicBezTo>
                    <a:cubicBezTo>
                      <a:pt x="39553" y="30825"/>
                      <a:pt x="34996" y="36632"/>
                      <a:pt x="28603" y="39369"/>
                    </a:cubicBezTo>
                    <a:cubicBezTo>
                      <a:pt x="18169" y="43822"/>
                      <a:pt x="6101" y="38973"/>
                      <a:pt x="1648" y="28539"/>
                    </a:cubicBezTo>
                    <a:cubicBezTo>
                      <a:pt x="-849" y="22687"/>
                      <a:pt x="-493" y="16008"/>
                      <a:pt x="2611" y="10455"/>
                    </a:cubicBezTo>
                    <a:cubicBezTo>
                      <a:pt x="5953" y="4331"/>
                      <a:pt x="12235" y="383"/>
                      <a:pt x="19201" y="26"/>
                    </a:cubicBezTo>
                    <a:cubicBezTo>
                      <a:pt x="23728" y="-214"/>
                      <a:pt x="28188" y="1189"/>
                      <a:pt x="31763" y="3977"/>
                    </a:cubicBezTo>
                    <a:cubicBezTo>
                      <a:pt x="34133" y="5794"/>
                      <a:pt x="34923" y="7453"/>
                      <a:pt x="34765" y="74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8558577" y="3940451"/>
                <a:ext cx="123589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235891" h="4108" extrusionOk="0">
                    <a:moveTo>
                      <a:pt x="1235891" y="2054"/>
                    </a:moveTo>
                    <a:cubicBezTo>
                      <a:pt x="1235891" y="3160"/>
                      <a:pt x="959388" y="4108"/>
                      <a:pt x="617946" y="4108"/>
                    </a:cubicBezTo>
                    <a:cubicBezTo>
                      <a:pt x="276503" y="4108"/>
                      <a:pt x="0" y="2923"/>
                      <a:pt x="0" y="2054"/>
                    </a:cubicBezTo>
                    <a:cubicBezTo>
                      <a:pt x="0" y="1185"/>
                      <a:pt x="276503" y="0"/>
                      <a:pt x="618025" y="0"/>
                    </a:cubicBezTo>
                    <a:cubicBezTo>
                      <a:pt x="959546" y="0"/>
                      <a:pt x="1235891" y="632"/>
                      <a:pt x="123589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8350488" y="2695317"/>
                <a:ext cx="999046" cy="1239288"/>
              </a:xfrm>
              <a:custGeom>
                <a:avLst/>
                <a:gdLst/>
                <a:ahLst/>
                <a:cxnLst/>
                <a:rect l="l" t="t" r="r" b="b"/>
                <a:pathLst>
                  <a:path w="999046" h="1239288" extrusionOk="0">
                    <a:moveTo>
                      <a:pt x="861111" y="0"/>
                    </a:moveTo>
                    <a:cubicBezTo>
                      <a:pt x="846100" y="15800"/>
                      <a:pt x="0" y="1129714"/>
                      <a:pt x="0" y="1129714"/>
                    </a:cubicBezTo>
                    <a:lnTo>
                      <a:pt x="139990" y="1239288"/>
                    </a:lnTo>
                    <a:lnTo>
                      <a:pt x="999046" y="76236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8335353" y="2695267"/>
                <a:ext cx="882960" cy="1129921"/>
              </a:xfrm>
              <a:custGeom>
                <a:avLst/>
                <a:gdLst/>
                <a:ahLst/>
                <a:cxnLst/>
                <a:rect l="l" t="t" r="r" b="b"/>
                <a:pathLst>
                  <a:path w="882960" h="1129921" extrusionOk="0">
                    <a:moveTo>
                      <a:pt x="16162" y="1129922"/>
                    </a:moveTo>
                    <a:cubicBezTo>
                      <a:pt x="16162" y="1129922"/>
                      <a:pt x="-75242" y="681117"/>
                      <a:pt x="176692" y="359899"/>
                    </a:cubicBezTo>
                    <a:cubicBezTo>
                      <a:pt x="489141" y="-38345"/>
                      <a:pt x="877589" y="1077"/>
                      <a:pt x="877589" y="1077"/>
                    </a:cubicBezTo>
                    <a:lnTo>
                      <a:pt x="882961" y="7762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8442452" y="2795016"/>
                <a:ext cx="758955" cy="978427"/>
              </a:xfrm>
              <a:custGeom>
                <a:avLst/>
                <a:gdLst/>
                <a:ahLst/>
                <a:cxnLst/>
                <a:rect l="l" t="t" r="r" b="b"/>
                <a:pathLst>
                  <a:path w="758955" h="978427" extrusionOk="0">
                    <a:moveTo>
                      <a:pt x="10817" y="978427"/>
                    </a:moveTo>
                    <a:lnTo>
                      <a:pt x="758956" y="0"/>
                    </a:lnTo>
                    <a:cubicBezTo>
                      <a:pt x="758956" y="0"/>
                      <a:pt x="407718" y="14773"/>
                      <a:pt x="184935" y="306208"/>
                    </a:cubicBezTo>
                    <a:cubicBezTo>
                      <a:pt x="-65024" y="633272"/>
                      <a:pt x="10817" y="978427"/>
                      <a:pt x="10817" y="978427"/>
                    </a:cubicBez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8489293" y="2796280"/>
                <a:ext cx="832907" cy="1119601"/>
              </a:xfrm>
              <a:custGeom>
                <a:avLst/>
                <a:gdLst/>
                <a:ahLst/>
                <a:cxnLst/>
                <a:rect l="l" t="t" r="r" b="b"/>
                <a:pathLst>
                  <a:path w="832907" h="1119601" extrusionOk="0">
                    <a:moveTo>
                      <a:pt x="832907" y="0"/>
                    </a:moveTo>
                    <a:cubicBezTo>
                      <a:pt x="832907" y="0"/>
                      <a:pt x="832275" y="1106"/>
                      <a:pt x="831011" y="3081"/>
                    </a:cubicBezTo>
                    <a:lnTo>
                      <a:pt x="825086" y="11850"/>
                    </a:lnTo>
                    <a:lnTo>
                      <a:pt x="802097" y="45426"/>
                    </a:lnTo>
                    <a:cubicBezTo>
                      <a:pt x="782031" y="74498"/>
                      <a:pt x="752800" y="116526"/>
                      <a:pt x="716381" y="167956"/>
                    </a:cubicBezTo>
                    <a:cubicBezTo>
                      <a:pt x="643542" y="271210"/>
                      <a:pt x="541631" y="412859"/>
                      <a:pt x="426605" y="567543"/>
                    </a:cubicBezTo>
                    <a:cubicBezTo>
                      <a:pt x="311580" y="722227"/>
                      <a:pt x="205403" y="860558"/>
                      <a:pt x="127350" y="960020"/>
                    </a:cubicBezTo>
                    <a:cubicBezTo>
                      <a:pt x="88402" y="1009712"/>
                      <a:pt x="56723" y="1049844"/>
                      <a:pt x="34602" y="1077415"/>
                    </a:cubicBezTo>
                    <a:lnTo>
                      <a:pt x="9085" y="1109016"/>
                    </a:lnTo>
                    <a:lnTo>
                      <a:pt x="2370" y="1116916"/>
                    </a:lnTo>
                    <a:cubicBezTo>
                      <a:pt x="869" y="1118733"/>
                      <a:pt x="0" y="1119602"/>
                      <a:pt x="0" y="1119602"/>
                    </a:cubicBezTo>
                    <a:cubicBezTo>
                      <a:pt x="0" y="1119602"/>
                      <a:pt x="632" y="1118575"/>
                      <a:pt x="2054" y="1116679"/>
                    </a:cubicBezTo>
                    <a:cubicBezTo>
                      <a:pt x="3476" y="1114783"/>
                      <a:pt x="5767" y="1111860"/>
                      <a:pt x="8453" y="1108226"/>
                    </a:cubicBezTo>
                    <a:lnTo>
                      <a:pt x="33338" y="1076072"/>
                    </a:lnTo>
                    <a:lnTo>
                      <a:pt x="125059" y="957571"/>
                    </a:lnTo>
                    <a:cubicBezTo>
                      <a:pt x="202321" y="857714"/>
                      <a:pt x="308262" y="719067"/>
                      <a:pt x="423366" y="564462"/>
                    </a:cubicBezTo>
                    <a:cubicBezTo>
                      <a:pt x="538471" y="409857"/>
                      <a:pt x="640540" y="269314"/>
                      <a:pt x="714011" y="166613"/>
                    </a:cubicBezTo>
                    <a:cubicBezTo>
                      <a:pt x="750509" y="115262"/>
                      <a:pt x="780135" y="73708"/>
                      <a:pt x="800912" y="44794"/>
                    </a:cubicBezTo>
                    <a:lnTo>
                      <a:pt x="824612" y="11692"/>
                    </a:lnTo>
                    <a:cubicBezTo>
                      <a:pt x="827219" y="8058"/>
                      <a:pt x="829273" y="5214"/>
                      <a:pt x="830853" y="31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8441613" y="2792962"/>
                <a:ext cx="764218" cy="980481"/>
              </a:xfrm>
              <a:custGeom>
                <a:avLst/>
                <a:gdLst/>
                <a:ahLst/>
                <a:cxnLst/>
                <a:rect l="l" t="t" r="r" b="b"/>
                <a:pathLst>
                  <a:path w="764218" h="980481" extrusionOk="0">
                    <a:moveTo>
                      <a:pt x="11655" y="980481"/>
                    </a:moveTo>
                    <a:lnTo>
                      <a:pt x="11181" y="978822"/>
                    </a:lnTo>
                    <a:lnTo>
                      <a:pt x="10154" y="973924"/>
                    </a:lnTo>
                    <a:cubicBezTo>
                      <a:pt x="9285" y="969500"/>
                      <a:pt x="8179" y="962943"/>
                      <a:pt x="6915" y="954332"/>
                    </a:cubicBezTo>
                    <a:cubicBezTo>
                      <a:pt x="3425" y="929156"/>
                      <a:pt x="1263" y="903815"/>
                      <a:pt x="437" y="878412"/>
                    </a:cubicBezTo>
                    <a:cubicBezTo>
                      <a:pt x="-2495" y="784739"/>
                      <a:pt x="9342" y="691188"/>
                      <a:pt x="35513" y="601198"/>
                    </a:cubicBezTo>
                    <a:cubicBezTo>
                      <a:pt x="63658" y="504373"/>
                      <a:pt x="108057" y="413037"/>
                      <a:pt x="166813" y="331093"/>
                    </a:cubicBezTo>
                    <a:cubicBezTo>
                      <a:pt x="188822" y="299854"/>
                      <a:pt x="213200" y="270352"/>
                      <a:pt x="239731" y="242849"/>
                    </a:cubicBezTo>
                    <a:cubicBezTo>
                      <a:pt x="296818" y="183760"/>
                      <a:pt x="362988" y="134180"/>
                      <a:pt x="435732" y="95986"/>
                    </a:cubicBezTo>
                    <a:cubicBezTo>
                      <a:pt x="513816" y="54959"/>
                      <a:pt x="597625" y="25904"/>
                      <a:pt x="684348" y="9796"/>
                    </a:cubicBezTo>
                    <a:cubicBezTo>
                      <a:pt x="709259" y="5070"/>
                      <a:pt x="734424" y="1799"/>
                      <a:pt x="759715" y="0"/>
                    </a:cubicBezTo>
                    <a:lnTo>
                      <a:pt x="764218" y="0"/>
                    </a:lnTo>
                    <a:lnTo>
                      <a:pt x="761453" y="3634"/>
                    </a:lnTo>
                    <a:lnTo>
                      <a:pt x="11655" y="980481"/>
                    </a:lnTo>
                    <a:lnTo>
                      <a:pt x="758214" y="869"/>
                    </a:lnTo>
                    <a:lnTo>
                      <a:pt x="759873" y="4187"/>
                    </a:lnTo>
                    <a:cubicBezTo>
                      <a:pt x="734764" y="5936"/>
                      <a:pt x="709782" y="9181"/>
                      <a:pt x="685059" y="13904"/>
                    </a:cubicBezTo>
                    <a:cubicBezTo>
                      <a:pt x="598759" y="29937"/>
                      <a:pt x="515353" y="58831"/>
                      <a:pt x="437628" y="99620"/>
                    </a:cubicBezTo>
                    <a:cubicBezTo>
                      <a:pt x="365223" y="137585"/>
                      <a:pt x="299327" y="186840"/>
                      <a:pt x="242417" y="245535"/>
                    </a:cubicBezTo>
                    <a:cubicBezTo>
                      <a:pt x="216014" y="272892"/>
                      <a:pt x="191718" y="302206"/>
                      <a:pt x="169736" y="333226"/>
                    </a:cubicBezTo>
                    <a:cubicBezTo>
                      <a:pt x="148840" y="362377"/>
                      <a:pt x="129688" y="392741"/>
                      <a:pt x="112381" y="424156"/>
                    </a:cubicBezTo>
                    <a:cubicBezTo>
                      <a:pt x="81179" y="480549"/>
                      <a:pt x="56225" y="540180"/>
                      <a:pt x="37962" y="601987"/>
                    </a:cubicBezTo>
                    <a:cubicBezTo>
                      <a:pt x="11591" y="691712"/>
                      <a:pt x="-617" y="785002"/>
                      <a:pt x="1780" y="878491"/>
                    </a:cubicBezTo>
                    <a:cubicBezTo>
                      <a:pt x="2391" y="903877"/>
                      <a:pt x="4290" y="929217"/>
                      <a:pt x="7468" y="954411"/>
                    </a:cubicBezTo>
                    <a:cubicBezTo>
                      <a:pt x="8574" y="963022"/>
                      <a:pt x="9522" y="969579"/>
                      <a:pt x="10312" y="974003"/>
                    </a:cubicBezTo>
                    <a:lnTo>
                      <a:pt x="11102" y="9789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62"/>
              <p:cNvSpPr/>
              <p:nvPr/>
            </p:nvSpPr>
            <p:spPr>
              <a:xfrm>
                <a:off x="8442438" y="2812787"/>
                <a:ext cx="646871" cy="822801"/>
              </a:xfrm>
              <a:custGeom>
                <a:avLst/>
                <a:gdLst/>
                <a:ahLst/>
                <a:cxnLst/>
                <a:rect l="l" t="t" r="r" b="b"/>
                <a:pathLst>
                  <a:path w="646871" h="822801" extrusionOk="0">
                    <a:moveTo>
                      <a:pt x="646867" y="4"/>
                    </a:moveTo>
                    <a:cubicBezTo>
                      <a:pt x="647736" y="715"/>
                      <a:pt x="503639" y="185499"/>
                      <a:pt x="325096" y="412705"/>
                    </a:cubicBezTo>
                    <a:cubicBezTo>
                      <a:pt x="146554" y="639912"/>
                      <a:pt x="1192" y="823510"/>
                      <a:pt x="7" y="822799"/>
                    </a:cubicBezTo>
                    <a:cubicBezTo>
                      <a:pt x="-1178" y="822088"/>
                      <a:pt x="143157" y="637384"/>
                      <a:pt x="321857" y="410098"/>
                    </a:cubicBezTo>
                    <a:cubicBezTo>
                      <a:pt x="500557" y="182813"/>
                      <a:pt x="645998" y="-1023"/>
                      <a:pt x="646867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62"/>
              <p:cNvSpPr/>
              <p:nvPr/>
            </p:nvSpPr>
            <p:spPr>
              <a:xfrm>
                <a:off x="8473408" y="2874014"/>
                <a:ext cx="438150" cy="547089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47089" extrusionOk="0">
                    <a:moveTo>
                      <a:pt x="438145" y="3"/>
                    </a:moveTo>
                    <a:cubicBezTo>
                      <a:pt x="439014" y="714"/>
                      <a:pt x="341685" y="123798"/>
                      <a:pt x="220656" y="274927"/>
                    </a:cubicBezTo>
                    <a:cubicBezTo>
                      <a:pt x="99626" y="426055"/>
                      <a:pt x="875" y="547954"/>
                      <a:pt x="6" y="547085"/>
                    </a:cubicBezTo>
                    <a:cubicBezTo>
                      <a:pt x="-863" y="546216"/>
                      <a:pt x="96466" y="423290"/>
                      <a:pt x="217495" y="272161"/>
                    </a:cubicBezTo>
                    <a:cubicBezTo>
                      <a:pt x="338525" y="121033"/>
                      <a:pt x="437276" y="-708"/>
                      <a:pt x="438145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62"/>
              <p:cNvSpPr/>
              <p:nvPr/>
            </p:nvSpPr>
            <p:spPr>
              <a:xfrm>
                <a:off x="8366999" y="35975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6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86" y="0"/>
                      <a:pt x="37604" y="8418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62"/>
              <p:cNvSpPr/>
              <p:nvPr/>
            </p:nvSpPr>
            <p:spPr>
              <a:xfrm>
                <a:off x="8364830" y="3595737"/>
                <a:ext cx="40138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1099" extrusionOk="0">
                    <a:moveTo>
                      <a:pt x="39774" y="20653"/>
                    </a:moveTo>
                    <a:cubicBezTo>
                      <a:pt x="39774" y="20653"/>
                      <a:pt x="39300" y="18915"/>
                      <a:pt x="38431" y="16229"/>
                    </a:cubicBezTo>
                    <a:cubicBezTo>
                      <a:pt x="37124" y="12460"/>
                      <a:pt x="34699" y="9181"/>
                      <a:pt x="31478" y="6828"/>
                    </a:cubicBezTo>
                    <a:cubicBezTo>
                      <a:pt x="26718" y="3518"/>
                      <a:pt x="20638" y="2751"/>
                      <a:pt x="15204" y="4774"/>
                    </a:cubicBezTo>
                    <a:cubicBezTo>
                      <a:pt x="6478" y="8095"/>
                      <a:pt x="2097" y="17862"/>
                      <a:pt x="5419" y="26588"/>
                    </a:cubicBezTo>
                    <a:cubicBezTo>
                      <a:pt x="7135" y="31097"/>
                      <a:pt x="10696" y="34658"/>
                      <a:pt x="15204" y="36374"/>
                    </a:cubicBezTo>
                    <a:cubicBezTo>
                      <a:pt x="20633" y="38439"/>
                      <a:pt x="26733" y="37669"/>
                      <a:pt x="31478" y="34320"/>
                    </a:cubicBezTo>
                    <a:cubicBezTo>
                      <a:pt x="34713" y="31981"/>
                      <a:pt x="37142" y="28697"/>
                      <a:pt x="38431" y="24919"/>
                    </a:cubicBezTo>
                    <a:cubicBezTo>
                      <a:pt x="39300" y="22233"/>
                      <a:pt x="39458" y="20574"/>
                      <a:pt x="39774" y="20574"/>
                    </a:cubicBezTo>
                    <a:cubicBezTo>
                      <a:pt x="40090" y="20574"/>
                      <a:pt x="40406" y="22233"/>
                      <a:pt x="39774" y="25314"/>
                    </a:cubicBezTo>
                    <a:cubicBezTo>
                      <a:pt x="38988" y="29772"/>
                      <a:pt x="36599" y="33790"/>
                      <a:pt x="33059" y="36611"/>
                    </a:cubicBezTo>
                    <a:cubicBezTo>
                      <a:pt x="27664" y="41029"/>
                      <a:pt x="20344" y="42289"/>
                      <a:pt x="13782" y="39929"/>
                    </a:cubicBezTo>
                    <a:cubicBezTo>
                      <a:pt x="3071" y="36194"/>
                      <a:pt x="-2584" y="24482"/>
                      <a:pt x="1151" y="13771"/>
                    </a:cubicBezTo>
                    <a:cubicBezTo>
                      <a:pt x="3214" y="7854"/>
                      <a:pt x="7866" y="3203"/>
                      <a:pt x="13782" y="1140"/>
                    </a:cubicBezTo>
                    <a:cubicBezTo>
                      <a:pt x="20348" y="-1173"/>
                      <a:pt x="27644" y="83"/>
                      <a:pt x="33059" y="4458"/>
                    </a:cubicBezTo>
                    <a:cubicBezTo>
                      <a:pt x="36588" y="7289"/>
                      <a:pt x="38974" y="11302"/>
                      <a:pt x="39774" y="15755"/>
                    </a:cubicBezTo>
                    <a:cubicBezTo>
                      <a:pt x="40406" y="18915"/>
                      <a:pt x="40011" y="20653"/>
                      <a:pt x="39774" y="20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8401602" y="333743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7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43" y="-44"/>
                      <a:pt x="37561" y="8304"/>
                      <a:pt x="37604" y="18644"/>
                    </a:cubicBezTo>
                    <a:cubicBezTo>
                      <a:pt x="37605" y="18697"/>
                      <a:pt x="37605" y="18750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8399318" y="3335531"/>
                <a:ext cx="40332" cy="41124"/>
              </a:xfrm>
              <a:custGeom>
                <a:avLst/>
                <a:gdLst/>
                <a:ahLst/>
                <a:cxnLst/>
                <a:rect l="l" t="t" r="r" b="b"/>
                <a:pathLst>
                  <a:path w="40332" h="41124" extrusionOk="0">
                    <a:moveTo>
                      <a:pt x="39888" y="20708"/>
                    </a:moveTo>
                    <a:cubicBezTo>
                      <a:pt x="39888" y="20708"/>
                      <a:pt x="39414" y="19049"/>
                      <a:pt x="38545" y="16363"/>
                    </a:cubicBezTo>
                    <a:cubicBezTo>
                      <a:pt x="37257" y="12585"/>
                      <a:pt x="34828" y="9300"/>
                      <a:pt x="31593" y="6962"/>
                    </a:cubicBezTo>
                    <a:cubicBezTo>
                      <a:pt x="26861" y="3587"/>
                      <a:pt x="20760" y="2787"/>
                      <a:pt x="15319" y="4829"/>
                    </a:cubicBezTo>
                    <a:cubicBezTo>
                      <a:pt x="6592" y="8271"/>
                      <a:pt x="2309" y="18136"/>
                      <a:pt x="5752" y="26862"/>
                    </a:cubicBezTo>
                    <a:cubicBezTo>
                      <a:pt x="7478" y="31239"/>
                      <a:pt x="10942" y="34703"/>
                      <a:pt x="15319" y="36429"/>
                    </a:cubicBezTo>
                    <a:cubicBezTo>
                      <a:pt x="20752" y="38452"/>
                      <a:pt x="26832" y="37685"/>
                      <a:pt x="31593" y="34375"/>
                    </a:cubicBezTo>
                    <a:cubicBezTo>
                      <a:pt x="34813" y="32022"/>
                      <a:pt x="37238" y="28743"/>
                      <a:pt x="38545" y="24974"/>
                    </a:cubicBezTo>
                    <a:cubicBezTo>
                      <a:pt x="39414" y="22209"/>
                      <a:pt x="39572" y="20550"/>
                      <a:pt x="39888" y="20550"/>
                    </a:cubicBezTo>
                    <a:cubicBezTo>
                      <a:pt x="40204" y="20550"/>
                      <a:pt x="40520" y="22288"/>
                      <a:pt x="39888" y="25369"/>
                    </a:cubicBezTo>
                    <a:cubicBezTo>
                      <a:pt x="39088" y="29823"/>
                      <a:pt x="36703" y="33836"/>
                      <a:pt x="33173" y="36666"/>
                    </a:cubicBezTo>
                    <a:cubicBezTo>
                      <a:pt x="27758" y="41041"/>
                      <a:pt x="20463" y="42297"/>
                      <a:pt x="13897" y="39984"/>
                    </a:cubicBezTo>
                    <a:cubicBezTo>
                      <a:pt x="3163" y="36312"/>
                      <a:pt x="-2561" y="24634"/>
                      <a:pt x="1112" y="13901"/>
                    </a:cubicBezTo>
                    <a:cubicBezTo>
                      <a:pt x="3168" y="7892"/>
                      <a:pt x="7888" y="3172"/>
                      <a:pt x="13897" y="1116"/>
                    </a:cubicBezTo>
                    <a:cubicBezTo>
                      <a:pt x="20476" y="-1175"/>
                      <a:pt x="27773" y="111"/>
                      <a:pt x="33173" y="4513"/>
                    </a:cubicBezTo>
                    <a:cubicBezTo>
                      <a:pt x="36731" y="7319"/>
                      <a:pt x="39123" y="11344"/>
                      <a:pt x="39888" y="15810"/>
                    </a:cubicBezTo>
                    <a:cubicBezTo>
                      <a:pt x="40757" y="19049"/>
                      <a:pt x="40125" y="20708"/>
                      <a:pt x="39888" y="207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8506187" y="31067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54" y="32711"/>
                    </a:moveTo>
                    <a:cubicBezTo>
                      <a:pt x="23773" y="39699"/>
                      <a:pt x="11881" y="39136"/>
                      <a:pt x="4894" y="31454"/>
                    </a:cubicBezTo>
                    <a:cubicBezTo>
                      <a:pt x="-2094" y="23773"/>
                      <a:pt x="-1531" y="11881"/>
                      <a:pt x="6150" y="4894"/>
                    </a:cubicBezTo>
                    <a:cubicBezTo>
                      <a:pt x="13832" y="-2094"/>
                      <a:pt x="25724" y="-1531"/>
                      <a:pt x="32711" y="6151"/>
                    </a:cubicBezTo>
                    <a:cubicBezTo>
                      <a:pt x="32740" y="6182"/>
                      <a:pt x="32769" y="6214"/>
                      <a:pt x="32797" y="6246"/>
                    </a:cubicBezTo>
                    <a:cubicBezTo>
                      <a:pt x="39699" y="13938"/>
                      <a:pt x="39099" y="25757"/>
                      <a:pt x="31454" y="327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8503758" y="3104796"/>
                <a:ext cx="40943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3" h="40845" extrusionOk="0">
                    <a:moveTo>
                      <a:pt x="33883" y="34743"/>
                    </a:moveTo>
                    <a:cubicBezTo>
                      <a:pt x="33883" y="34743"/>
                      <a:pt x="34831" y="33242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0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4"/>
                      <a:pt x="33488" y="34428"/>
                      <a:pt x="33725" y="34743"/>
                    </a:cubicBezTo>
                    <a:cubicBezTo>
                      <a:pt x="33962" y="35059"/>
                      <a:pt x="32935" y="36323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45" y="39623"/>
                      <a:pt x="4343" y="35032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69" y="23630"/>
                      <a:pt x="39765" y="28095"/>
                      <a:pt x="36964" y="31663"/>
                    </a:cubicBezTo>
                    <a:cubicBezTo>
                      <a:pt x="35542" y="34111"/>
                      <a:pt x="33962" y="34902"/>
                      <a:pt x="33883" y="347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8695833" y="291315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5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8693461" y="2911201"/>
                <a:ext cx="40923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3" h="40876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39" y="27317"/>
                      <a:pt x="38944" y="23321"/>
                      <a:pt x="38444" y="19381"/>
                    </a:cubicBezTo>
                    <a:cubicBezTo>
                      <a:pt x="37795" y="13623"/>
                      <a:pt x="34332" y="856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2" y="32506"/>
                      <a:pt x="12263" y="36497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07"/>
                    </a:cubicBezTo>
                    <a:cubicBezTo>
                      <a:pt x="33941" y="34944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9" y="23660"/>
                      <a:pt x="39775" y="28117"/>
                      <a:pt x="37022" y="31705"/>
                    </a:cubicBezTo>
                    <a:cubicBezTo>
                      <a:pt x="35521" y="34075"/>
                      <a:pt x="33941" y="34944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8892743" y="2793672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8890648" y="2791672"/>
                <a:ext cx="40921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945" extrusionOk="0">
                    <a:moveTo>
                      <a:pt x="33467" y="34786"/>
                    </a:moveTo>
                    <a:cubicBezTo>
                      <a:pt x="33467" y="34786"/>
                      <a:pt x="34415" y="33285"/>
                      <a:pt x="35837" y="30836"/>
                    </a:cubicBezTo>
                    <a:cubicBezTo>
                      <a:pt x="37797" y="27358"/>
                      <a:pt x="38600" y="23346"/>
                      <a:pt x="38128" y="19381"/>
                    </a:cubicBezTo>
                    <a:cubicBezTo>
                      <a:pt x="37451" y="13631"/>
                      <a:pt x="33956" y="8595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55"/>
                      <a:pt x="25464" y="38268"/>
                      <a:pt x="29122" y="36682"/>
                    </a:cubicBezTo>
                    <a:cubicBezTo>
                      <a:pt x="31729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2" y="23659"/>
                      <a:pt x="39769" y="28114"/>
                      <a:pt x="37022" y="31705"/>
                    </a:cubicBezTo>
                    <a:cubicBezTo>
                      <a:pt x="35205" y="34154"/>
                      <a:pt x="33625" y="34944"/>
                      <a:pt x="33467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9112208" y="2727233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9109796" y="2725233"/>
                <a:ext cx="40926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76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05" y="13627"/>
                      <a:pt x="34326" y="8585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1" y="27123"/>
                    </a:cubicBezTo>
                    <a:cubicBezTo>
                      <a:pt x="7599" y="32523"/>
                      <a:pt x="12250" y="36522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86"/>
                    </a:cubicBezTo>
                    <a:cubicBezTo>
                      <a:pt x="33941" y="35102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29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9182913" y="2855214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9180417" y="2852854"/>
                <a:ext cx="41094" cy="41299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41299" extrusionOk="0">
                    <a:moveTo>
                      <a:pt x="33868" y="35146"/>
                    </a:moveTo>
                    <a:cubicBezTo>
                      <a:pt x="33868" y="35146"/>
                      <a:pt x="34816" y="33724"/>
                      <a:pt x="36238" y="31196"/>
                    </a:cubicBezTo>
                    <a:cubicBezTo>
                      <a:pt x="38226" y="27727"/>
                      <a:pt x="39057" y="23714"/>
                      <a:pt x="38608" y="19741"/>
                    </a:cubicBezTo>
                    <a:cubicBezTo>
                      <a:pt x="37866" y="14016"/>
                      <a:pt x="34390" y="9008"/>
                      <a:pt x="29286" y="6311"/>
                    </a:cubicBezTo>
                    <a:cubicBezTo>
                      <a:pt x="20980" y="1953"/>
                      <a:pt x="10713" y="5154"/>
                      <a:pt x="6354" y="13461"/>
                    </a:cubicBezTo>
                    <a:cubicBezTo>
                      <a:pt x="4064" y="17827"/>
                      <a:pt x="3783" y="22973"/>
                      <a:pt x="5586" y="27562"/>
                    </a:cubicBezTo>
                    <a:cubicBezTo>
                      <a:pt x="7708" y="32946"/>
                      <a:pt x="12349" y="36936"/>
                      <a:pt x="17989" y="38228"/>
                    </a:cubicBezTo>
                    <a:cubicBezTo>
                      <a:pt x="21885" y="39121"/>
                      <a:pt x="25967" y="38704"/>
                      <a:pt x="29602" y="37043"/>
                    </a:cubicBezTo>
                    <a:cubicBezTo>
                      <a:pt x="32288" y="35936"/>
                      <a:pt x="33552" y="34909"/>
                      <a:pt x="33789" y="35146"/>
                    </a:cubicBezTo>
                    <a:cubicBezTo>
                      <a:pt x="34026" y="35383"/>
                      <a:pt x="32999" y="36805"/>
                      <a:pt x="30392" y="38464"/>
                    </a:cubicBezTo>
                    <a:cubicBezTo>
                      <a:pt x="26550" y="40847"/>
                      <a:pt x="21981" y="41772"/>
                      <a:pt x="17515" y="41071"/>
                    </a:cubicBezTo>
                    <a:cubicBezTo>
                      <a:pt x="10481" y="40120"/>
                      <a:pt x="4473" y="35524"/>
                      <a:pt x="1715" y="28984"/>
                    </a:cubicBezTo>
                    <a:cubicBezTo>
                      <a:pt x="-1846" y="20787"/>
                      <a:pt x="256" y="11230"/>
                      <a:pt x="6929" y="5284"/>
                    </a:cubicBezTo>
                    <a:cubicBezTo>
                      <a:pt x="13436" y="-599"/>
                      <a:pt x="22970" y="-1680"/>
                      <a:pt x="30629" y="2598"/>
                    </a:cubicBezTo>
                    <a:cubicBezTo>
                      <a:pt x="36751" y="5902"/>
                      <a:pt x="40705" y="12162"/>
                      <a:pt x="41057" y="19109"/>
                    </a:cubicBezTo>
                    <a:cubicBezTo>
                      <a:pt x="41342" y="23628"/>
                      <a:pt x="39965" y="28095"/>
                      <a:pt x="37186" y="31670"/>
                    </a:cubicBezTo>
                    <a:cubicBezTo>
                      <a:pt x="35290" y="34514"/>
                      <a:pt x="33868" y="35304"/>
                      <a:pt x="33868" y="351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9065360" y="301700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9063265" y="3015087"/>
                <a:ext cx="40921" cy="40866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866" extrusionOk="0">
                    <a:moveTo>
                      <a:pt x="33467" y="34707"/>
                    </a:moveTo>
                    <a:cubicBezTo>
                      <a:pt x="33467" y="34707"/>
                      <a:pt x="34415" y="33285"/>
                      <a:pt x="35837" y="30757"/>
                    </a:cubicBezTo>
                    <a:cubicBezTo>
                      <a:pt x="37797" y="27279"/>
                      <a:pt x="38600" y="23267"/>
                      <a:pt x="38128" y="19302"/>
                    </a:cubicBezTo>
                    <a:cubicBezTo>
                      <a:pt x="37451" y="13552"/>
                      <a:pt x="33956" y="8516"/>
                      <a:pt x="28806" y="5872"/>
                    </a:cubicBezTo>
                    <a:cubicBezTo>
                      <a:pt x="20593" y="1429"/>
                      <a:pt x="10334" y="4484"/>
                      <a:pt x="5891" y="12696"/>
                    </a:cubicBezTo>
                    <a:cubicBezTo>
                      <a:pt x="3484" y="17146"/>
                      <a:pt x="3196" y="22439"/>
                      <a:pt x="5105" y="27123"/>
                    </a:cubicBezTo>
                    <a:cubicBezTo>
                      <a:pt x="7227" y="32507"/>
                      <a:pt x="11868" y="36497"/>
                      <a:pt x="17509" y="37788"/>
                    </a:cubicBezTo>
                    <a:cubicBezTo>
                      <a:pt x="21405" y="38675"/>
                      <a:pt x="25485" y="38259"/>
                      <a:pt x="29122" y="36603"/>
                    </a:cubicBezTo>
                    <a:cubicBezTo>
                      <a:pt x="31729" y="35497"/>
                      <a:pt x="33072" y="34470"/>
                      <a:pt x="33309" y="34707"/>
                    </a:cubicBezTo>
                    <a:cubicBezTo>
                      <a:pt x="33546" y="34944"/>
                      <a:pt x="32519" y="36366"/>
                      <a:pt x="29912" y="38025"/>
                    </a:cubicBezTo>
                    <a:cubicBezTo>
                      <a:pt x="26045" y="40420"/>
                      <a:pt x="21447" y="41345"/>
                      <a:pt x="16956" y="40632"/>
                    </a:cubicBezTo>
                    <a:cubicBezTo>
                      <a:pt x="10106" y="39512"/>
                      <a:pt x="4315" y="3494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42" y="23580"/>
                      <a:pt x="39769" y="28035"/>
                      <a:pt x="37022" y="31626"/>
                    </a:cubicBezTo>
                    <a:cubicBezTo>
                      <a:pt x="35205" y="33759"/>
                      <a:pt x="33625" y="34707"/>
                      <a:pt x="33467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922961" y="320238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6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8920912" y="3200478"/>
                <a:ext cx="40908" cy="40824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40824" extrusionOk="0">
                    <a:moveTo>
                      <a:pt x="33459" y="34653"/>
                    </a:moveTo>
                    <a:cubicBezTo>
                      <a:pt x="33459" y="34653"/>
                      <a:pt x="34407" y="33230"/>
                      <a:pt x="35829" y="30703"/>
                    </a:cubicBezTo>
                    <a:cubicBezTo>
                      <a:pt x="37779" y="27249"/>
                      <a:pt x="38581" y="23265"/>
                      <a:pt x="38120" y="19326"/>
                    </a:cubicBezTo>
                    <a:cubicBezTo>
                      <a:pt x="37469" y="13547"/>
                      <a:pt x="33970" y="8477"/>
                      <a:pt x="28798" y="5817"/>
                    </a:cubicBezTo>
                    <a:cubicBezTo>
                      <a:pt x="20586" y="1374"/>
                      <a:pt x="10327" y="4430"/>
                      <a:pt x="5884" y="12642"/>
                    </a:cubicBezTo>
                    <a:cubicBezTo>
                      <a:pt x="3477" y="17091"/>
                      <a:pt x="3188" y="22384"/>
                      <a:pt x="5098" y="27068"/>
                    </a:cubicBezTo>
                    <a:cubicBezTo>
                      <a:pt x="7220" y="32452"/>
                      <a:pt x="11861" y="36442"/>
                      <a:pt x="17501" y="37734"/>
                    </a:cubicBezTo>
                    <a:cubicBezTo>
                      <a:pt x="21392" y="38600"/>
                      <a:pt x="25457" y="38213"/>
                      <a:pt x="29114" y="36628"/>
                    </a:cubicBezTo>
                    <a:cubicBezTo>
                      <a:pt x="31721" y="35443"/>
                      <a:pt x="33064" y="34415"/>
                      <a:pt x="33301" y="34653"/>
                    </a:cubicBezTo>
                    <a:cubicBezTo>
                      <a:pt x="33538" y="34890"/>
                      <a:pt x="32511" y="36312"/>
                      <a:pt x="29904" y="38050"/>
                    </a:cubicBezTo>
                    <a:cubicBezTo>
                      <a:pt x="26025" y="40410"/>
                      <a:pt x="21430" y="41307"/>
                      <a:pt x="16948" y="40578"/>
                    </a:cubicBezTo>
                    <a:cubicBezTo>
                      <a:pt x="10098" y="39458"/>
                      <a:pt x="4307" y="34891"/>
                      <a:pt x="1622" y="28490"/>
                    </a:cubicBezTo>
                    <a:cubicBezTo>
                      <a:pt x="-1780" y="20444"/>
                      <a:pt x="280" y="11127"/>
                      <a:pt x="6757" y="5264"/>
                    </a:cubicBezTo>
                    <a:cubicBezTo>
                      <a:pt x="13288" y="-554"/>
                      <a:pt x="22763" y="-1660"/>
                      <a:pt x="30457" y="2499"/>
                    </a:cubicBezTo>
                    <a:cubicBezTo>
                      <a:pt x="36581" y="5841"/>
                      <a:pt x="40529" y="12123"/>
                      <a:pt x="40885" y="19089"/>
                    </a:cubicBezTo>
                    <a:cubicBezTo>
                      <a:pt x="41107" y="23601"/>
                      <a:pt x="39737" y="28046"/>
                      <a:pt x="37014" y="31650"/>
                    </a:cubicBezTo>
                    <a:cubicBezTo>
                      <a:pt x="35198" y="34021"/>
                      <a:pt x="33617" y="34890"/>
                      <a:pt x="33459" y="34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8741219" y="3450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8739203" y="3448486"/>
                <a:ext cx="40929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45" extrusionOk="0">
                    <a:moveTo>
                      <a:pt x="33388" y="34786"/>
                    </a:moveTo>
                    <a:cubicBezTo>
                      <a:pt x="33388" y="34786"/>
                      <a:pt x="34336" y="33285"/>
                      <a:pt x="35758" y="30836"/>
                    </a:cubicBezTo>
                    <a:cubicBezTo>
                      <a:pt x="37718" y="27358"/>
                      <a:pt x="38521" y="23346"/>
                      <a:pt x="38049" y="19381"/>
                    </a:cubicBezTo>
                    <a:cubicBezTo>
                      <a:pt x="37375" y="13652"/>
                      <a:pt x="33916" y="8626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60"/>
                      <a:pt x="25466" y="38273"/>
                      <a:pt x="29122" y="36682"/>
                    </a:cubicBezTo>
                    <a:cubicBezTo>
                      <a:pt x="31808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8" y="23663"/>
                      <a:pt x="39801" y="28130"/>
                      <a:pt x="37022" y="31705"/>
                    </a:cubicBezTo>
                    <a:cubicBezTo>
                      <a:pt x="35126" y="34154"/>
                      <a:pt x="33546" y="34944"/>
                      <a:pt x="33388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8564494" y="3672717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8562083" y="3670716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4"/>
                      <a:pt x="38523" y="19381"/>
                    </a:cubicBezTo>
                    <a:cubicBezTo>
                      <a:pt x="37846" y="13631"/>
                      <a:pt x="34351" y="8595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4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3759"/>
                      <a:pt x="33941" y="34786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8651389" y="3027904"/>
                <a:ext cx="156372" cy="201546"/>
              </a:xfrm>
              <a:custGeom>
                <a:avLst/>
                <a:gdLst/>
                <a:ahLst/>
                <a:cxnLst/>
                <a:rect l="l" t="t" r="r" b="b"/>
                <a:pathLst>
                  <a:path w="156372" h="201546" extrusionOk="0">
                    <a:moveTo>
                      <a:pt x="156356" y="7"/>
                    </a:moveTo>
                    <a:cubicBezTo>
                      <a:pt x="157225" y="718"/>
                      <a:pt x="122939" y="46380"/>
                      <a:pt x="79804" y="101997"/>
                    </a:cubicBezTo>
                    <a:cubicBezTo>
                      <a:pt x="36670" y="157614"/>
                      <a:pt x="803" y="202249"/>
                      <a:pt x="13" y="201538"/>
                    </a:cubicBezTo>
                    <a:cubicBezTo>
                      <a:pt x="-777" y="200827"/>
                      <a:pt x="33352" y="155165"/>
                      <a:pt x="76565" y="99469"/>
                    </a:cubicBezTo>
                    <a:cubicBezTo>
                      <a:pt x="119779" y="43773"/>
                      <a:pt x="155408" y="-625"/>
                      <a:pt x="15635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62"/>
              <p:cNvSpPr/>
              <p:nvPr/>
            </p:nvSpPr>
            <p:spPr>
              <a:xfrm>
                <a:off x="8830024" y="2962893"/>
                <a:ext cx="30573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0573" h="38789" extrusionOk="0">
                    <a:moveTo>
                      <a:pt x="30573" y="0"/>
                    </a:moveTo>
                    <a:cubicBezTo>
                      <a:pt x="27174" y="7597"/>
                      <a:pt x="22558" y="14589"/>
                      <a:pt x="16906" y="20698"/>
                    </a:cubicBezTo>
                    <a:cubicBezTo>
                      <a:pt x="12308" y="27620"/>
                      <a:pt x="6595" y="33734"/>
                      <a:pt x="0" y="38790"/>
                    </a:cubicBezTo>
                    <a:cubicBezTo>
                      <a:pt x="7942" y="24236"/>
                      <a:pt x="18278" y="11123"/>
                      <a:pt x="30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62"/>
              <p:cNvSpPr/>
              <p:nvPr/>
            </p:nvSpPr>
            <p:spPr>
              <a:xfrm>
                <a:off x="8912951" y="2849676"/>
                <a:ext cx="164835" cy="203918"/>
              </a:xfrm>
              <a:custGeom>
                <a:avLst/>
                <a:gdLst/>
                <a:ahLst/>
                <a:cxnLst/>
                <a:rect l="l" t="t" r="r" b="b"/>
                <a:pathLst>
                  <a:path w="164835" h="203918" extrusionOk="0">
                    <a:moveTo>
                      <a:pt x="164821" y="8"/>
                    </a:moveTo>
                    <a:cubicBezTo>
                      <a:pt x="165690" y="719"/>
                      <a:pt x="129507" y="46935"/>
                      <a:pt x="84003" y="103263"/>
                    </a:cubicBezTo>
                    <a:cubicBezTo>
                      <a:pt x="38498" y="159590"/>
                      <a:pt x="1131" y="204621"/>
                      <a:pt x="25" y="203910"/>
                    </a:cubicBezTo>
                    <a:cubicBezTo>
                      <a:pt x="-1081" y="203199"/>
                      <a:pt x="35338" y="156983"/>
                      <a:pt x="80843" y="100656"/>
                    </a:cubicBezTo>
                    <a:cubicBezTo>
                      <a:pt x="126347" y="44328"/>
                      <a:pt x="163873" y="-703"/>
                      <a:pt x="16482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8694288" y="3211029"/>
                <a:ext cx="206770" cy="258267"/>
              </a:xfrm>
              <a:custGeom>
                <a:avLst/>
                <a:gdLst/>
                <a:ahLst/>
                <a:cxnLst/>
                <a:rect l="l" t="t" r="r" b="b"/>
                <a:pathLst>
                  <a:path w="206770" h="258267" extrusionOk="0">
                    <a:moveTo>
                      <a:pt x="206758" y="7"/>
                    </a:moveTo>
                    <a:cubicBezTo>
                      <a:pt x="207627" y="718"/>
                      <a:pt x="162043" y="59099"/>
                      <a:pt x="105005" y="130437"/>
                    </a:cubicBezTo>
                    <a:cubicBezTo>
                      <a:pt x="47966" y="201775"/>
                      <a:pt x="881" y="258972"/>
                      <a:pt x="12" y="258261"/>
                    </a:cubicBezTo>
                    <a:cubicBezTo>
                      <a:pt x="-857" y="257550"/>
                      <a:pt x="44648" y="199168"/>
                      <a:pt x="101765" y="127830"/>
                    </a:cubicBezTo>
                    <a:cubicBezTo>
                      <a:pt x="158883" y="56492"/>
                      <a:pt x="205889" y="-704"/>
                      <a:pt x="20675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8489372" y="3070493"/>
                <a:ext cx="142043" cy="235896"/>
              </a:xfrm>
              <a:custGeom>
                <a:avLst/>
                <a:gdLst/>
                <a:ahLst/>
                <a:cxnLst/>
                <a:rect l="l" t="t" r="r" b="b"/>
                <a:pathLst>
                  <a:path w="142043" h="235896" extrusionOk="0">
                    <a:moveTo>
                      <a:pt x="142044" y="0"/>
                    </a:moveTo>
                    <a:cubicBezTo>
                      <a:pt x="139926" y="2850"/>
                      <a:pt x="137546" y="5495"/>
                      <a:pt x="134934" y="7900"/>
                    </a:cubicBezTo>
                    <a:cubicBezTo>
                      <a:pt x="130115" y="13035"/>
                      <a:pt x="123321" y="20698"/>
                      <a:pt x="115183" y="30257"/>
                    </a:cubicBezTo>
                    <a:cubicBezTo>
                      <a:pt x="72433" y="80056"/>
                      <a:pt x="38381" y="136703"/>
                      <a:pt x="14457" y="197819"/>
                    </a:cubicBezTo>
                    <a:cubicBezTo>
                      <a:pt x="9875" y="209511"/>
                      <a:pt x="6557" y="219070"/>
                      <a:pt x="4029" y="225706"/>
                    </a:cubicBezTo>
                    <a:cubicBezTo>
                      <a:pt x="2984" y="229213"/>
                      <a:pt x="1636" y="232623"/>
                      <a:pt x="0" y="235897"/>
                    </a:cubicBezTo>
                    <a:cubicBezTo>
                      <a:pt x="508" y="232271"/>
                      <a:pt x="1354" y="228700"/>
                      <a:pt x="2528" y="225232"/>
                    </a:cubicBezTo>
                    <a:cubicBezTo>
                      <a:pt x="4345" y="218438"/>
                      <a:pt x="7426" y="208642"/>
                      <a:pt x="11692" y="196791"/>
                    </a:cubicBezTo>
                    <a:cubicBezTo>
                      <a:pt x="34389" y="134673"/>
                      <a:pt x="68767" y="77474"/>
                      <a:pt x="112971" y="28282"/>
                    </a:cubicBezTo>
                    <a:cubicBezTo>
                      <a:pt x="121425" y="18960"/>
                      <a:pt x="128772" y="11613"/>
                      <a:pt x="133749" y="6794"/>
                    </a:cubicBezTo>
                    <a:cubicBezTo>
                      <a:pt x="136306" y="4287"/>
                      <a:pt x="139082" y="2014"/>
                      <a:pt x="1420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9461163" y="3315870"/>
                <a:ext cx="185889" cy="284798"/>
              </a:xfrm>
              <a:custGeom>
                <a:avLst/>
                <a:gdLst/>
                <a:ahLst/>
                <a:cxnLst/>
                <a:rect l="l" t="t" r="r" b="b"/>
                <a:pathLst>
                  <a:path w="185889" h="284798" extrusionOk="0">
                    <a:moveTo>
                      <a:pt x="66677" y="0"/>
                    </a:moveTo>
                    <a:lnTo>
                      <a:pt x="0" y="110917"/>
                    </a:lnTo>
                    <a:lnTo>
                      <a:pt x="17617" y="207299"/>
                    </a:lnTo>
                    <a:lnTo>
                      <a:pt x="118897" y="284799"/>
                    </a:lnTo>
                    <a:lnTo>
                      <a:pt x="185889" y="175540"/>
                    </a:lnTo>
                    <a:lnTo>
                      <a:pt x="167324" y="74182"/>
                    </a:lnTo>
                    <a:lnTo>
                      <a:pt x="6667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62"/>
              <p:cNvSpPr/>
              <p:nvPr/>
            </p:nvSpPr>
            <p:spPr>
              <a:xfrm>
                <a:off x="9503429" y="3377253"/>
                <a:ext cx="103491" cy="162821"/>
              </a:xfrm>
              <a:custGeom>
                <a:avLst/>
                <a:gdLst/>
                <a:ahLst/>
                <a:cxnLst/>
                <a:rect l="l" t="t" r="r" b="b"/>
                <a:pathLst>
                  <a:path w="103491" h="162821" extrusionOk="0">
                    <a:moveTo>
                      <a:pt x="35471" y="0"/>
                    </a:moveTo>
                    <a:lnTo>
                      <a:pt x="0" y="53958"/>
                    </a:lnTo>
                    <a:lnTo>
                      <a:pt x="13035" y="124822"/>
                    </a:lnTo>
                    <a:lnTo>
                      <a:pt x="65492" y="162821"/>
                    </a:lnTo>
                    <a:lnTo>
                      <a:pt x="103491" y="107836"/>
                    </a:lnTo>
                    <a:lnTo>
                      <a:pt x="90456" y="36973"/>
                    </a:lnTo>
                    <a:lnTo>
                      <a:pt x="35471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62"/>
              <p:cNvSpPr/>
              <p:nvPr/>
            </p:nvSpPr>
            <p:spPr>
              <a:xfrm>
                <a:off x="9527840" y="3315870"/>
                <a:ext cx="100647" cy="98356"/>
              </a:xfrm>
              <a:custGeom>
                <a:avLst/>
                <a:gdLst/>
                <a:ahLst/>
                <a:cxnLst/>
                <a:rect l="l" t="t" r="r" b="b"/>
                <a:pathLst>
                  <a:path w="100647" h="98356" extrusionOk="0">
                    <a:moveTo>
                      <a:pt x="11139" y="61700"/>
                    </a:moveTo>
                    <a:lnTo>
                      <a:pt x="0" y="0"/>
                    </a:lnTo>
                    <a:lnTo>
                      <a:pt x="100647" y="74182"/>
                    </a:lnTo>
                    <a:lnTo>
                      <a:pt x="66045" y="98356"/>
                    </a:lnTo>
                    <a:lnTo>
                      <a:pt x="11139" y="617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>
                <a:off x="9478780" y="3502075"/>
                <a:ext cx="101279" cy="98593"/>
              </a:xfrm>
              <a:custGeom>
                <a:avLst/>
                <a:gdLst/>
                <a:ahLst/>
                <a:cxnLst/>
                <a:rect l="l" t="t" r="r" b="b"/>
                <a:pathLst>
                  <a:path w="101279" h="98593" extrusionOk="0">
                    <a:moveTo>
                      <a:pt x="90140" y="37999"/>
                    </a:moveTo>
                    <a:lnTo>
                      <a:pt x="101279" y="98593"/>
                    </a:lnTo>
                    <a:lnTo>
                      <a:pt x="0" y="21093"/>
                    </a:lnTo>
                    <a:lnTo>
                      <a:pt x="37684" y="0"/>
                    </a:lnTo>
                    <a:lnTo>
                      <a:pt x="90140" y="3799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>
                <a:off x="9568920" y="3485090"/>
                <a:ext cx="78131" cy="115578"/>
              </a:xfrm>
              <a:custGeom>
                <a:avLst/>
                <a:gdLst/>
                <a:ahLst/>
                <a:cxnLst/>
                <a:rect l="l" t="t" r="r" b="b"/>
                <a:pathLst>
                  <a:path w="78131" h="115578" extrusionOk="0">
                    <a:moveTo>
                      <a:pt x="78132" y="6320"/>
                    </a:moveTo>
                    <a:lnTo>
                      <a:pt x="37999" y="0"/>
                    </a:lnTo>
                    <a:lnTo>
                      <a:pt x="0" y="54985"/>
                    </a:lnTo>
                    <a:lnTo>
                      <a:pt x="11139" y="115578"/>
                    </a:lnTo>
                    <a:lnTo>
                      <a:pt x="78132" y="632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>
                <a:off x="9511171" y="3404509"/>
                <a:ext cx="85321" cy="102306"/>
              </a:xfrm>
              <a:custGeom>
                <a:avLst/>
                <a:gdLst/>
                <a:ahLst/>
                <a:cxnLst/>
                <a:rect l="l" t="t" r="r" b="b"/>
                <a:pathLst>
                  <a:path w="85321" h="102306" extrusionOk="0">
                    <a:moveTo>
                      <a:pt x="0" y="68810"/>
                    </a:moveTo>
                    <a:lnTo>
                      <a:pt x="68415" y="0"/>
                    </a:lnTo>
                    <a:lnTo>
                      <a:pt x="82714" y="9717"/>
                    </a:lnTo>
                    <a:lnTo>
                      <a:pt x="85321" y="23621"/>
                    </a:lnTo>
                    <a:lnTo>
                      <a:pt x="11771" y="102306"/>
                    </a:lnTo>
                    <a:lnTo>
                      <a:pt x="5293" y="97566"/>
                    </a:lnTo>
                    <a:lnTo>
                      <a:pt x="0" y="68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>
                <a:off x="9568920" y="3540074"/>
                <a:ext cx="11139" cy="60593"/>
              </a:xfrm>
              <a:custGeom>
                <a:avLst/>
                <a:gdLst/>
                <a:ahLst/>
                <a:cxnLst/>
                <a:rect l="l" t="t" r="r" b="b"/>
                <a:pathLst>
                  <a:path w="11139" h="60593" extrusionOk="0">
                    <a:moveTo>
                      <a:pt x="0" y="0"/>
                    </a:moveTo>
                    <a:cubicBezTo>
                      <a:pt x="6379" y="19616"/>
                      <a:pt x="10125" y="39992"/>
                      <a:pt x="11139" y="60594"/>
                    </a:cubicBezTo>
                    <a:cubicBezTo>
                      <a:pt x="4760" y="40978"/>
                      <a:pt x="1014" y="20602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>
                <a:off x="9478306" y="3501601"/>
                <a:ext cx="38552" cy="21251"/>
              </a:xfrm>
              <a:custGeom>
                <a:avLst/>
                <a:gdLst/>
                <a:ahLst/>
                <a:cxnLst/>
                <a:rect l="l" t="t" r="r" b="b"/>
                <a:pathLst>
                  <a:path w="38552" h="21251" extrusionOk="0">
                    <a:moveTo>
                      <a:pt x="38553" y="0"/>
                    </a:moveTo>
                    <a:cubicBezTo>
                      <a:pt x="33286" y="5223"/>
                      <a:pt x="27099" y="9428"/>
                      <a:pt x="20303" y="12403"/>
                    </a:cubicBezTo>
                    <a:cubicBezTo>
                      <a:pt x="14133" y="16569"/>
                      <a:pt x="7252" y="19567"/>
                      <a:pt x="0" y="21251"/>
                    </a:cubicBezTo>
                    <a:cubicBezTo>
                      <a:pt x="5248" y="16005"/>
                      <a:pt x="11440" y="11797"/>
                      <a:pt x="18249" y="8848"/>
                    </a:cubicBezTo>
                    <a:cubicBezTo>
                      <a:pt x="24443" y="4727"/>
                      <a:pt x="31317" y="1731"/>
                      <a:pt x="38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62"/>
              <p:cNvSpPr/>
              <p:nvPr/>
            </p:nvSpPr>
            <p:spPr>
              <a:xfrm>
                <a:off x="9461163" y="3426349"/>
                <a:ext cx="42265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5924" extrusionOk="0">
                    <a:moveTo>
                      <a:pt x="0" y="438"/>
                    </a:moveTo>
                    <a:cubicBezTo>
                      <a:pt x="14242" y="-833"/>
                      <a:pt x="28595" y="669"/>
                      <a:pt x="42266" y="4862"/>
                    </a:cubicBezTo>
                    <a:cubicBezTo>
                      <a:pt x="35226" y="6279"/>
                      <a:pt x="27975" y="6279"/>
                      <a:pt x="20935" y="4862"/>
                    </a:cubicBezTo>
                    <a:cubicBezTo>
                      <a:pt x="13737" y="4746"/>
                      <a:pt x="6629" y="3244"/>
                      <a:pt x="0" y="4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62"/>
              <p:cNvSpPr/>
              <p:nvPr/>
            </p:nvSpPr>
            <p:spPr>
              <a:xfrm>
                <a:off x="9527818" y="3315870"/>
                <a:ext cx="11499" cy="62094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2094" extrusionOk="0">
                    <a:moveTo>
                      <a:pt x="22" y="0"/>
                    </a:moveTo>
                    <a:cubicBezTo>
                      <a:pt x="3954" y="9783"/>
                      <a:pt x="6609" y="20033"/>
                      <a:pt x="7922" y="30494"/>
                    </a:cubicBezTo>
                    <a:cubicBezTo>
                      <a:pt x="10486" y="40827"/>
                      <a:pt x="11681" y="51451"/>
                      <a:pt x="11477" y="62095"/>
                    </a:cubicBezTo>
                    <a:cubicBezTo>
                      <a:pt x="7545" y="52311"/>
                      <a:pt x="4890" y="42062"/>
                      <a:pt x="3577" y="31600"/>
                    </a:cubicBezTo>
                    <a:cubicBezTo>
                      <a:pt x="1014" y="21268"/>
                      <a:pt x="-181" y="10644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9502165" y="3376858"/>
                <a:ext cx="106572" cy="166060"/>
              </a:xfrm>
              <a:custGeom>
                <a:avLst/>
                <a:gdLst/>
                <a:ahLst/>
                <a:cxnLst/>
                <a:rect l="l" t="t" r="r" b="b"/>
                <a:pathLst>
                  <a:path w="106572" h="166060" extrusionOk="0">
                    <a:moveTo>
                      <a:pt x="36735" y="395"/>
                    </a:moveTo>
                    <a:cubicBezTo>
                      <a:pt x="38044" y="975"/>
                      <a:pt x="39288" y="1689"/>
                      <a:pt x="40448" y="2528"/>
                    </a:cubicBezTo>
                    <a:lnTo>
                      <a:pt x="51509" y="9480"/>
                    </a:lnTo>
                    <a:lnTo>
                      <a:pt x="92589" y="36103"/>
                    </a:lnTo>
                    <a:lnTo>
                      <a:pt x="93142" y="36103"/>
                    </a:lnTo>
                    <a:lnTo>
                      <a:pt x="93142" y="36735"/>
                    </a:lnTo>
                    <a:cubicBezTo>
                      <a:pt x="96934" y="56881"/>
                      <a:pt x="101516" y="80976"/>
                      <a:pt x="106572" y="107836"/>
                    </a:cubicBezTo>
                    <a:lnTo>
                      <a:pt x="106572" y="108626"/>
                    </a:lnTo>
                    <a:lnTo>
                      <a:pt x="106098" y="109258"/>
                    </a:lnTo>
                    <a:lnTo>
                      <a:pt x="69521" y="162742"/>
                    </a:lnTo>
                    <a:lnTo>
                      <a:pt x="68494" y="164322"/>
                    </a:lnTo>
                    <a:lnTo>
                      <a:pt x="67230" y="166060"/>
                    </a:lnTo>
                    <a:lnTo>
                      <a:pt x="65571" y="164796"/>
                    </a:lnTo>
                    <a:lnTo>
                      <a:pt x="13114" y="126638"/>
                    </a:lnTo>
                    <a:lnTo>
                      <a:pt x="12482" y="126244"/>
                    </a:lnTo>
                    <a:lnTo>
                      <a:pt x="12482" y="125453"/>
                    </a:lnTo>
                    <a:cubicBezTo>
                      <a:pt x="7821" y="98830"/>
                      <a:pt x="3555" y="74814"/>
                      <a:pt x="0" y="54353"/>
                    </a:cubicBezTo>
                    <a:lnTo>
                      <a:pt x="0" y="53721"/>
                    </a:lnTo>
                    <a:lnTo>
                      <a:pt x="0" y="53247"/>
                    </a:lnTo>
                    <a:lnTo>
                      <a:pt x="26860" y="13746"/>
                    </a:lnTo>
                    <a:lnTo>
                      <a:pt x="34128" y="3318"/>
                    </a:lnTo>
                    <a:cubicBezTo>
                      <a:pt x="34911" y="2147"/>
                      <a:pt x="35782" y="1037"/>
                      <a:pt x="36735" y="0"/>
                    </a:cubicBezTo>
                    <a:cubicBezTo>
                      <a:pt x="36039" y="1446"/>
                      <a:pt x="35247" y="2845"/>
                      <a:pt x="34365" y="4187"/>
                    </a:cubicBezTo>
                    <a:lnTo>
                      <a:pt x="27571" y="15247"/>
                    </a:lnTo>
                    <a:lnTo>
                      <a:pt x="2528" y="54748"/>
                    </a:lnTo>
                    <a:lnTo>
                      <a:pt x="2528" y="53642"/>
                    </a:lnTo>
                    <a:cubicBezTo>
                      <a:pt x="6320" y="73787"/>
                      <a:pt x="10902" y="97803"/>
                      <a:pt x="15958" y="124348"/>
                    </a:cubicBezTo>
                    <a:lnTo>
                      <a:pt x="15168" y="123162"/>
                    </a:lnTo>
                    <a:lnTo>
                      <a:pt x="67704" y="161083"/>
                    </a:lnTo>
                    <a:lnTo>
                      <a:pt x="64860" y="161557"/>
                    </a:lnTo>
                    <a:lnTo>
                      <a:pt x="65887" y="160056"/>
                    </a:lnTo>
                    <a:lnTo>
                      <a:pt x="102859" y="106651"/>
                    </a:lnTo>
                    <a:lnTo>
                      <a:pt x="102859" y="108073"/>
                    </a:lnTo>
                    <a:cubicBezTo>
                      <a:pt x="98198" y="81450"/>
                      <a:pt x="93932" y="57355"/>
                      <a:pt x="90298" y="36972"/>
                    </a:cubicBezTo>
                    <a:lnTo>
                      <a:pt x="91009" y="37999"/>
                    </a:lnTo>
                    <a:lnTo>
                      <a:pt x="51509" y="10507"/>
                    </a:lnTo>
                    <a:lnTo>
                      <a:pt x="40607" y="2607"/>
                    </a:lnTo>
                    <a:cubicBezTo>
                      <a:pt x="39256" y="1980"/>
                      <a:pt x="37961" y="1240"/>
                      <a:pt x="36735" y="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9593135" y="3389893"/>
                <a:ext cx="35152" cy="24648"/>
              </a:xfrm>
              <a:custGeom>
                <a:avLst/>
                <a:gdLst/>
                <a:ahLst/>
                <a:cxnLst/>
                <a:rect l="l" t="t" r="r" b="b"/>
                <a:pathLst>
                  <a:path w="35152" h="24648" extrusionOk="0">
                    <a:moveTo>
                      <a:pt x="35115" y="0"/>
                    </a:moveTo>
                    <a:cubicBezTo>
                      <a:pt x="35747" y="948"/>
                      <a:pt x="28400" y="7189"/>
                      <a:pt x="18761" y="13983"/>
                    </a:cubicBezTo>
                    <a:cubicBezTo>
                      <a:pt x="13236" y="18669"/>
                      <a:pt x="6887" y="22286"/>
                      <a:pt x="38" y="24649"/>
                    </a:cubicBezTo>
                    <a:cubicBezTo>
                      <a:pt x="-594" y="23700"/>
                      <a:pt x="6674" y="17459"/>
                      <a:pt x="16391" y="10665"/>
                    </a:cubicBezTo>
                    <a:cubicBezTo>
                      <a:pt x="21873" y="5917"/>
                      <a:pt x="28235" y="2293"/>
                      <a:pt x="351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62"/>
              <p:cNvSpPr/>
              <p:nvPr/>
            </p:nvSpPr>
            <p:spPr>
              <a:xfrm>
                <a:off x="9606604" y="3485012"/>
                <a:ext cx="40448" cy="6824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6824" extrusionOk="0">
                    <a:moveTo>
                      <a:pt x="40449" y="6398"/>
                    </a:moveTo>
                    <a:cubicBezTo>
                      <a:pt x="33596" y="7194"/>
                      <a:pt x="26659" y="6874"/>
                      <a:pt x="19908" y="5450"/>
                    </a:cubicBezTo>
                    <a:cubicBezTo>
                      <a:pt x="12962" y="5392"/>
                      <a:pt x="6132" y="3658"/>
                      <a:pt x="0" y="394"/>
                    </a:cubicBezTo>
                    <a:cubicBezTo>
                      <a:pt x="6828" y="-355"/>
                      <a:pt x="13732" y="-35"/>
                      <a:pt x="20461" y="1342"/>
                    </a:cubicBezTo>
                    <a:cubicBezTo>
                      <a:pt x="27418" y="1512"/>
                      <a:pt x="34248" y="3239"/>
                      <a:pt x="40448" y="63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62"/>
              <p:cNvSpPr/>
              <p:nvPr/>
            </p:nvSpPr>
            <p:spPr>
              <a:xfrm>
                <a:off x="9466061" y="3432633"/>
                <a:ext cx="14852" cy="80897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80897" extrusionOk="0">
                    <a:moveTo>
                      <a:pt x="14852" y="80897"/>
                    </a:moveTo>
                    <a:cubicBezTo>
                      <a:pt x="10342" y="67902"/>
                      <a:pt x="7165" y="54482"/>
                      <a:pt x="5372" y="40843"/>
                    </a:cubicBezTo>
                    <a:cubicBezTo>
                      <a:pt x="2222" y="27442"/>
                      <a:pt x="423" y="13760"/>
                      <a:pt x="0" y="0"/>
                    </a:cubicBezTo>
                    <a:cubicBezTo>
                      <a:pt x="4461" y="13004"/>
                      <a:pt x="7610" y="26422"/>
                      <a:pt x="9401" y="40054"/>
                    </a:cubicBezTo>
                    <a:cubicBezTo>
                      <a:pt x="12551" y="53457"/>
                      <a:pt x="14377" y="67137"/>
                      <a:pt x="14852" y="808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62"/>
              <p:cNvSpPr/>
              <p:nvPr/>
            </p:nvSpPr>
            <p:spPr>
              <a:xfrm>
                <a:off x="9468194" y="3337042"/>
                <a:ext cx="51508" cy="84057"/>
              </a:xfrm>
              <a:custGeom>
                <a:avLst/>
                <a:gdLst/>
                <a:ahLst/>
                <a:cxnLst/>
                <a:rect l="l" t="t" r="r" b="b"/>
                <a:pathLst>
                  <a:path w="51508" h="84057" extrusionOk="0">
                    <a:moveTo>
                      <a:pt x="51509" y="0"/>
                    </a:moveTo>
                    <a:cubicBezTo>
                      <a:pt x="38129" y="30172"/>
                      <a:pt x="20809" y="58437"/>
                      <a:pt x="0" y="84057"/>
                    </a:cubicBezTo>
                    <a:cubicBezTo>
                      <a:pt x="7468" y="69466"/>
                      <a:pt x="15832" y="55350"/>
                      <a:pt x="25043" y="41791"/>
                    </a:cubicBezTo>
                    <a:cubicBezTo>
                      <a:pt x="33028" y="27348"/>
                      <a:pt x="41865" y="13393"/>
                      <a:pt x="51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62"/>
              <p:cNvSpPr/>
              <p:nvPr/>
            </p:nvSpPr>
            <p:spPr>
              <a:xfrm>
                <a:off x="9163961" y="3089769"/>
                <a:ext cx="179332" cy="261177"/>
              </a:xfrm>
              <a:custGeom>
                <a:avLst/>
                <a:gdLst/>
                <a:ahLst/>
                <a:cxnLst/>
                <a:rect l="l" t="t" r="r" b="b"/>
                <a:pathLst>
                  <a:path w="179332" h="261177" extrusionOk="0">
                    <a:moveTo>
                      <a:pt x="123953" y="0"/>
                    </a:moveTo>
                    <a:lnTo>
                      <a:pt x="23542" y="67072"/>
                    </a:lnTo>
                    <a:lnTo>
                      <a:pt x="0" y="155395"/>
                    </a:lnTo>
                    <a:lnTo>
                      <a:pt x="54511" y="261177"/>
                    </a:lnTo>
                    <a:lnTo>
                      <a:pt x="154605" y="195685"/>
                    </a:lnTo>
                    <a:lnTo>
                      <a:pt x="179332" y="102780"/>
                    </a:lnTo>
                    <a:lnTo>
                      <a:pt x="12395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62"/>
              <p:cNvSpPr/>
              <p:nvPr/>
            </p:nvSpPr>
            <p:spPr>
              <a:xfrm>
                <a:off x="9204173" y="3146017"/>
                <a:ext cx="100331" cy="149390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149390" extrusionOk="0">
                    <a:moveTo>
                      <a:pt x="68652" y="0"/>
                    </a:moveTo>
                    <a:lnTo>
                      <a:pt x="17222" y="31442"/>
                    </a:lnTo>
                    <a:lnTo>
                      <a:pt x="0" y="96302"/>
                    </a:lnTo>
                    <a:lnTo>
                      <a:pt x="29072" y="149391"/>
                    </a:lnTo>
                    <a:lnTo>
                      <a:pt x="83030" y="118107"/>
                    </a:lnTo>
                    <a:lnTo>
                      <a:pt x="100331" y="53089"/>
                    </a:lnTo>
                    <a:lnTo>
                      <a:pt x="68652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9272746" y="3089769"/>
                <a:ext cx="70547" cy="109337"/>
              </a:xfrm>
              <a:custGeom>
                <a:avLst/>
                <a:gdLst/>
                <a:ahLst/>
                <a:cxnLst/>
                <a:rect l="l" t="t" r="r" b="b"/>
                <a:pathLst>
                  <a:path w="70547" h="109337" extrusionOk="0">
                    <a:moveTo>
                      <a:pt x="0" y="56486"/>
                    </a:moveTo>
                    <a:lnTo>
                      <a:pt x="15168" y="0"/>
                    </a:lnTo>
                    <a:lnTo>
                      <a:pt x="70548" y="102780"/>
                    </a:lnTo>
                    <a:lnTo>
                      <a:pt x="31758" y="109337"/>
                    </a:lnTo>
                    <a:lnTo>
                      <a:pt x="0" y="5648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9163961" y="3242320"/>
                <a:ext cx="69283" cy="108626"/>
              </a:xfrm>
              <a:custGeom>
                <a:avLst/>
                <a:gdLst/>
                <a:ahLst/>
                <a:cxnLst/>
                <a:rect l="l" t="t" r="r" b="b"/>
                <a:pathLst>
                  <a:path w="69283" h="108626" extrusionOk="0">
                    <a:moveTo>
                      <a:pt x="69284" y="53089"/>
                    </a:moveTo>
                    <a:lnTo>
                      <a:pt x="54511" y="108626"/>
                    </a:lnTo>
                    <a:lnTo>
                      <a:pt x="0" y="2844"/>
                    </a:lnTo>
                    <a:lnTo>
                      <a:pt x="40211" y="0"/>
                    </a:lnTo>
                    <a:lnTo>
                      <a:pt x="69284" y="5308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9218472" y="3264124"/>
                <a:ext cx="100094" cy="86821"/>
              </a:xfrm>
              <a:custGeom>
                <a:avLst/>
                <a:gdLst/>
                <a:ahLst/>
                <a:cxnLst/>
                <a:rect l="l" t="t" r="r" b="b"/>
                <a:pathLst>
                  <a:path w="100094" h="86821" extrusionOk="0">
                    <a:moveTo>
                      <a:pt x="100094" y="21330"/>
                    </a:moveTo>
                    <a:lnTo>
                      <a:pt x="68731" y="0"/>
                    </a:lnTo>
                    <a:lnTo>
                      <a:pt x="14773" y="31284"/>
                    </a:lnTo>
                    <a:lnTo>
                      <a:pt x="0" y="86822"/>
                    </a:lnTo>
                    <a:lnTo>
                      <a:pt x="100094" y="2133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9204173" y="3185202"/>
                <a:ext cx="100331" cy="63753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63753" extrusionOk="0">
                    <a:moveTo>
                      <a:pt x="6952" y="30810"/>
                    </a:moveTo>
                    <a:lnTo>
                      <a:pt x="92115" y="0"/>
                    </a:lnTo>
                    <a:lnTo>
                      <a:pt x="100331" y="13904"/>
                    </a:lnTo>
                    <a:lnTo>
                      <a:pt x="96934" y="26623"/>
                    </a:lnTo>
                    <a:lnTo>
                      <a:pt x="3555" y="63754"/>
                    </a:lnTo>
                    <a:lnTo>
                      <a:pt x="0" y="57118"/>
                    </a:lnTo>
                    <a:lnTo>
                      <a:pt x="6952" y="30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9218472" y="3295408"/>
                <a:ext cx="14773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55537" extrusionOk="0">
                    <a:moveTo>
                      <a:pt x="14773" y="0"/>
                    </a:moveTo>
                    <a:cubicBezTo>
                      <a:pt x="14361" y="9638"/>
                      <a:pt x="12552" y="19165"/>
                      <a:pt x="9401" y="28282"/>
                    </a:cubicBezTo>
                    <a:cubicBezTo>
                      <a:pt x="7565" y="37764"/>
                      <a:pt x="4400" y="46940"/>
                      <a:pt x="0" y="55538"/>
                    </a:cubicBezTo>
                    <a:cubicBezTo>
                      <a:pt x="2341" y="36509"/>
                      <a:pt x="7313" y="17898"/>
                      <a:pt x="14773" y="2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62"/>
              <p:cNvSpPr/>
              <p:nvPr/>
            </p:nvSpPr>
            <p:spPr>
              <a:xfrm>
                <a:off x="9163645" y="3240719"/>
                <a:ext cx="41001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41001" h="4955" extrusionOk="0">
                    <a:moveTo>
                      <a:pt x="41002" y="1442"/>
                    </a:moveTo>
                    <a:cubicBezTo>
                      <a:pt x="27640" y="5014"/>
                      <a:pt x="13699" y="5874"/>
                      <a:pt x="0" y="3970"/>
                    </a:cubicBezTo>
                    <a:cubicBezTo>
                      <a:pt x="6518" y="1566"/>
                      <a:pt x="13438" y="440"/>
                      <a:pt x="20382" y="652"/>
                    </a:cubicBezTo>
                    <a:cubicBezTo>
                      <a:pt x="27241" y="-431"/>
                      <a:pt x="34246" y="-163"/>
                      <a:pt x="41002" y="14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62"/>
              <p:cNvSpPr/>
              <p:nvPr/>
            </p:nvSpPr>
            <p:spPr>
              <a:xfrm>
                <a:off x="9187465" y="3156841"/>
                <a:ext cx="33930" cy="20619"/>
              </a:xfrm>
              <a:custGeom>
                <a:avLst/>
                <a:gdLst/>
                <a:ahLst/>
                <a:cxnLst/>
                <a:rect l="l" t="t" r="r" b="b"/>
                <a:pathLst>
                  <a:path w="33930" h="20619" extrusionOk="0">
                    <a:moveTo>
                      <a:pt x="39" y="0"/>
                    </a:moveTo>
                    <a:cubicBezTo>
                      <a:pt x="12650" y="4436"/>
                      <a:pt x="24194" y="11459"/>
                      <a:pt x="33930" y="20619"/>
                    </a:cubicBezTo>
                    <a:cubicBezTo>
                      <a:pt x="27414" y="19015"/>
                      <a:pt x="21288" y="16113"/>
                      <a:pt x="15918" y="12087"/>
                    </a:cubicBezTo>
                    <a:cubicBezTo>
                      <a:pt x="6517" y="6399"/>
                      <a:pt x="-593" y="948"/>
                      <a:pt x="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9272746" y="3089848"/>
                <a:ext cx="15168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5168" h="56406" extrusionOk="0">
                    <a:moveTo>
                      <a:pt x="15168" y="0"/>
                    </a:moveTo>
                    <a:cubicBezTo>
                      <a:pt x="12878" y="19439"/>
                      <a:pt x="7768" y="38441"/>
                      <a:pt x="0" y="56407"/>
                    </a:cubicBezTo>
                    <a:cubicBezTo>
                      <a:pt x="580" y="46614"/>
                      <a:pt x="2466" y="36943"/>
                      <a:pt x="5609" y="27650"/>
                    </a:cubicBezTo>
                    <a:cubicBezTo>
                      <a:pt x="7529" y="18043"/>
                      <a:pt x="10745" y="8742"/>
                      <a:pt x="15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9202040" y="3146017"/>
                <a:ext cx="103807" cy="152234"/>
              </a:xfrm>
              <a:custGeom>
                <a:avLst/>
                <a:gdLst/>
                <a:ahLst/>
                <a:cxnLst/>
                <a:rect l="l" t="t" r="r" b="b"/>
                <a:pathLst>
                  <a:path w="103807" h="152234" extrusionOk="0">
                    <a:moveTo>
                      <a:pt x="70785" y="0"/>
                    </a:moveTo>
                    <a:cubicBezTo>
                      <a:pt x="71637" y="1042"/>
                      <a:pt x="72403" y="2152"/>
                      <a:pt x="73076" y="3318"/>
                    </a:cubicBezTo>
                    <a:cubicBezTo>
                      <a:pt x="74893" y="6004"/>
                      <a:pt x="77026" y="9401"/>
                      <a:pt x="79633" y="13509"/>
                    </a:cubicBezTo>
                    <a:lnTo>
                      <a:pt x="103807" y="52299"/>
                    </a:lnTo>
                    <a:lnTo>
                      <a:pt x="103807" y="52852"/>
                    </a:lnTo>
                    <a:lnTo>
                      <a:pt x="103807" y="53484"/>
                    </a:lnTo>
                    <a:lnTo>
                      <a:pt x="86901" y="118581"/>
                    </a:lnTo>
                    <a:lnTo>
                      <a:pt x="86901" y="119370"/>
                    </a:lnTo>
                    <a:lnTo>
                      <a:pt x="86190" y="119766"/>
                    </a:lnTo>
                    <a:lnTo>
                      <a:pt x="33812" y="150260"/>
                    </a:lnTo>
                    <a:lnTo>
                      <a:pt x="32232" y="151129"/>
                    </a:lnTo>
                    <a:lnTo>
                      <a:pt x="30415" y="152235"/>
                    </a:lnTo>
                    <a:lnTo>
                      <a:pt x="29467" y="150339"/>
                    </a:lnTo>
                    <a:lnTo>
                      <a:pt x="395" y="97250"/>
                    </a:lnTo>
                    <a:lnTo>
                      <a:pt x="0" y="96618"/>
                    </a:lnTo>
                    <a:lnTo>
                      <a:pt x="0" y="95828"/>
                    </a:lnTo>
                    <a:lnTo>
                      <a:pt x="17696" y="31047"/>
                    </a:lnTo>
                    <a:lnTo>
                      <a:pt x="17696" y="30415"/>
                    </a:lnTo>
                    <a:lnTo>
                      <a:pt x="18170" y="30415"/>
                    </a:lnTo>
                    <a:lnTo>
                      <a:pt x="56565" y="7821"/>
                    </a:lnTo>
                    <a:lnTo>
                      <a:pt x="66914" y="1975"/>
                    </a:lnTo>
                    <a:cubicBezTo>
                      <a:pt x="67992" y="1248"/>
                      <a:pt x="69161" y="663"/>
                      <a:pt x="70390" y="237"/>
                    </a:cubicBezTo>
                    <a:cubicBezTo>
                      <a:pt x="69228" y="1173"/>
                      <a:pt x="68015" y="2043"/>
                      <a:pt x="66756" y="2844"/>
                    </a:cubicBezTo>
                    <a:lnTo>
                      <a:pt x="56565" y="9480"/>
                    </a:lnTo>
                    <a:lnTo>
                      <a:pt x="19750" y="33181"/>
                    </a:lnTo>
                    <a:lnTo>
                      <a:pt x="20382" y="32311"/>
                    </a:lnTo>
                    <a:lnTo>
                      <a:pt x="4345" y="96855"/>
                    </a:lnTo>
                    <a:lnTo>
                      <a:pt x="4345" y="95433"/>
                    </a:lnTo>
                    <a:lnTo>
                      <a:pt x="33575" y="148364"/>
                    </a:lnTo>
                    <a:lnTo>
                      <a:pt x="30731" y="147574"/>
                    </a:lnTo>
                    <a:lnTo>
                      <a:pt x="32311" y="146705"/>
                    </a:lnTo>
                    <a:lnTo>
                      <a:pt x="84768" y="116369"/>
                    </a:lnTo>
                    <a:lnTo>
                      <a:pt x="83820" y="117554"/>
                    </a:lnTo>
                    <a:lnTo>
                      <a:pt x="101595" y="52694"/>
                    </a:lnTo>
                    <a:lnTo>
                      <a:pt x="101595" y="53879"/>
                    </a:lnTo>
                    <a:lnTo>
                      <a:pt x="79317" y="15010"/>
                    </a:lnTo>
                    <a:lnTo>
                      <a:pt x="73234" y="4108"/>
                    </a:lnTo>
                    <a:cubicBezTo>
                      <a:pt x="72255" y="2843"/>
                      <a:pt x="71433" y="1463"/>
                      <a:pt x="70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9303635" y="3191566"/>
                <a:ext cx="39500" cy="7354"/>
              </a:xfrm>
              <a:custGeom>
                <a:avLst/>
                <a:gdLst/>
                <a:ahLst/>
                <a:cxnLst/>
                <a:rect l="l" t="t" r="r" b="b"/>
                <a:pathLst>
                  <a:path w="39500" h="7354" extrusionOk="0">
                    <a:moveTo>
                      <a:pt x="39500" y="431"/>
                    </a:moveTo>
                    <a:cubicBezTo>
                      <a:pt x="26942" y="5396"/>
                      <a:pt x="13498" y="7735"/>
                      <a:pt x="0" y="7304"/>
                    </a:cubicBezTo>
                    <a:cubicBezTo>
                      <a:pt x="5994" y="4211"/>
                      <a:pt x="12550" y="2357"/>
                      <a:pt x="19276" y="1852"/>
                    </a:cubicBezTo>
                    <a:cubicBezTo>
                      <a:pt x="25854" y="29"/>
                      <a:pt x="32732" y="-455"/>
                      <a:pt x="39500" y="4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62"/>
              <p:cNvSpPr/>
              <p:nvPr/>
            </p:nvSpPr>
            <p:spPr>
              <a:xfrm>
                <a:off x="9286705" y="3264282"/>
                <a:ext cx="31914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1914" h="21172" extrusionOk="0">
                    <a:moveTo>
                      <a:pt x="31861" y="21172"/>
                    </a:moveTo>
                    <a:cubicBezTo>
                      <a:pt x="25728" y="19233"/>
                      <a:pt x="19980" y="16239"/>
                      <a:pt x="14876" y="12324"/>
                    </a:cubicBezTo>
                    <a:cubicBezTo>
                      <a:pt x="5870" y="6715"/>
                      <a:pt x="-924" y="948"/>
                      <a:pt x="103" y="0"/>
                    </a:cubicBezTo>
                    <a:cubicBezTo>
                      <a:pt x="6236" y="1939"/>
                      <a:pt x="11984" y="4933"/>
                      <a:pt x="17088" y="8848"/>
                    </a:cubicBezTo>
                    <a:cubicBezTo>
                      <a:pt x="26094" y="14615"/>
                      <a:pt x="32572" y="20224"/>
                      <a:pt x="31861" y="2117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62"/>
              <p:cNvSpPr/>
              <p:nvPr/>
            </p:nvSpPr>
            <p:spPr>
              <a:xfrm>
                <a:off x="9169570" y="3163714"/>
                <a:ext cx="19671" cy="74181"/>
              </a:xfrm>
              <a:custGeom>
                <a:avLst/>
                <a:gdLst/>
                <a:ahLst/>
                <a:cxnLst/>
                <a:rect l="l" t="t" r="r" b="b"/>
                <a:pathLst>
                  <a:path w="19671" h="74181" extrusionOk="0">
                    <a:moveTo>
                      <a:pt x="0" y="74182"/>
                    </a:moveTo>
                    <a:cubicBezTo>
                      <a:pt x="1287" y="61402"/>
                      <a:pt x="3935" y="48795"/>
                      <a:pt x="7900" y="36577"/>
                    </a:cubicBezTo>
                    <a:cubicBezTo>
                      <a:pt x="10552" y="24012"/>
                      <a:pt x="14497" y="11754"/>
                      <a:pt x="19671" y="0"/>
                    </a:cubicBezTo>
                    <a:cubicBezTo>
                      <a:pt x="18411" y="12784"/>
                      <a:pt x="15762" y="25394"/>
                      <a:pt x="11771" y="37604"/>
                    </a:cubicBezTo>
                    <a:cubicBezTo>
                      <a:pt x="9141" y="50176"/>
                      <a:pt x="5196" y="62436"/>
                      <a:pt x="0" y="74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9195799" y="3104384"/>
                <a:ext cx="76867" cy="50086"/>
              </a:xfrm>
              <a:custGeom>
                <a:avLst/>
                <a:gdLst/>
                <a:ahLst/>
                <a:cxnLst/>
                <a:rect l="l" t="t" r="r" b="b"/>
                <a:pathLst>
                  <a:path w="76867" h="50086" extrusionOk="0">
                    <a:moveTo>
                      <a:pt x="76868" y="0"/>
                    </a:moveTo>
                    <a:cubicBezTo>
                      <a:pt x="65774" y="10643"/>
                      <a:pt x="53471" y="19949"/>
                      <a:pt x="40211" y="27729"/>
                    </a:cubicBezTo>
                    <a:cubicBezTo>
                      <a:pt x="27719" y="36714"/>
                      <a:pt x="14224" y="44216"/>
                      <a:pt x="0" y="50087"/>
                    </a:cubicBezTo>
                    <a:cubicBezTo>
                      <a:pt x="12103" y="40736"/>
                      <a:pt x="24766" y="32135"/>
                      <a:pt x="37920" y="24332"/>
                    </a:cubicBezTo>
                    <a:cubicBezTo>
                      <a:pt x="50387" y="15423"/>
                      <a:pt x="63394" y="7297"/>
                      <a:pt x="76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62"/>
            <p:cNvSpPr/>
            <p:nvPr/>
          </p:nvSpPr>
          <p:spPr>
            <a:xfrm>
              <a:off x="7888490" y="5062265"/>
              <a:ext cx="3631201" cy="4108"/>
            </a:xfrm>
            <a:custGeom>
              <a:avLst/>
              <a:gdLst/>
              <a:ahLst/>
              <a:cxnLst/>
              <a:rect l="l" t="t" r="r" b="b"/>
              <a:pathLst>
                <a:path w="3631201" h="4108" extrusionOk="0">
                  <a:moveTo>
                    <a:pt x="3631201" y="2054"/>
                  </a:moveTo>
                  <a:cubicBezTo>
                    <a:pt x="3631201" y="3160"/>
                    <a:pt x="2818281" y="4108"/>
                    <a:pt x="1815680" y="4108"/>
                  </a:cubicBezTo>
                  <a:cubicBezTo>
                    <a:pt x="813078" y="4108"/>
                    <a:pt x="0" y="3081"/>
                    <a:pt x="0" y="2054"/>
                  </a:cubicBezTo>
                  <a:cubicBezTo>
                    <a:pt x="0" y="1027"/>
                    <a:pt x="812762" y="0"/>
                    <a:pt x="1815680" y="0"/>
                  </a:cubicBezTo>
                  <a:cubicBezTo>
                    <a:pt x="2818597" y="0"/>
                    <a:pt x="3631201" y="869"/>
                    <a:pt x="3631201" y="20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3" name="Google Shape;1673;p62"/>
            <p:cNvGrpSpPr/>
            <p:nvPr/>
          </p:nvGrpSpPr>
          <p:grpSpPr>
            <a:xfrm>
              <a:off x="9211113" y="2386698"/>
              <a:ext cx="2152867" cy="2773411"/>
              <a:chOff x="9211113" y="2386698"/>
              <a:chExt cx="2152867" cy="2773411"/>
            </a:xfrm>
          </p:grpSpPr>
          <p:sp>
            <p:nvSpPr>
              <p:cNvPr id="1674" name="Google Shape;1674;p62"/>
              <p:cNvSpPr/>
              <p:nvPr/>
            </p:nvSpPr>
            <p:spPr>
              <a:xfrm>
                <a:off x="10922049" y="4648853"/>
                <a:ext cx="441931" cy="422059"/>
              </a:xfrm>
              <a:custGeom>
                <a:avLst/>
                <a:gdLst/>
                <a:ahLst/>
                <a:cxnLst/>
                <a:rect l="l" t="t" r="r" b="b"/>
                <a:pathLst>
                  <a:path w="441931" h="422059" extrusionOk="0">
                    <a:moveTo>
                      <a:pt x="51746" y="290961"/>
                    </a:moveTo>
                    <a:lnTo>
                      <a:pt x="267260" y="230525"/>
                    </a:lnTo>
                    <a:cubicBezTo>
                      <a:pt x="267260" y="230525"/>
                      <a:pt x="401009" y="429133"/>
                      <a:pt x="441931" y="421865"/>
                    </a:cubicBezTo>
                    <a:lnTo>
                      <a:pt x="339704" y="0"/>
                    </a:lnTo>
                    <a:lnTo>
                      <a:pt x="0" y="8042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62"/>
              <p:cNvSpPr/>
              <p:nvPr/>
            </p:nvSpPr>
            <p:spPr>
              <a:xfrm>
                <a:off x="11139078" y="4736702"/>
                <a:ext cx="33720" cy="3404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34049" extrusionOk="0">
                    <a:moveTo>
                      <a:pt x="224" y="16669"/>
                    </a:moveTo>
                    <a:cubicBezTo>
                      <a:pt x="775" y="7641"/>
                      <a:pt x="8018" y="466"/>
                      <a:pt x="17052" y="0"/>
                    </a:cubicBezTo>
                    <a:cubicBezTo>
                      <a:pt x="26098" y="163"/>
                      <a:pt x="33428" y="7389"/>
                      <a:pt x="33721" y="16432"/>
                    </a:cubicBezTo>
                    <a:cubicBezTo>
                      <a:pt x="33093" y="25980"/>
                      <a:pt x="25422" y="33549"/>
                      <a:pt x="15866" y="34049"/>
                    </a:cubicBezTo>
                    <a:cubicBezTo>
                      <a:pt x="6268" y="33051"/>
                      <a:pt x="-761" y="24546"/>
                      <a:pt x="66" y="149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11227783" y="4648853"/>
                <a:ext cx="136039" cy="422895"/>
              </a:xfrm>
              <a:custGeom>
                <a:avLst/>
                <a:gdLst/>
                <a:ahLst/>
                <a:cxnLst/>
                <a:rect l="l" t="t" r="r" b="b"/>
                <a:pathLst>
                  <a:path w="136039" h="422895" extrusionOk="0">
                    <a:moveTo>
                      <a:pt x="33891" y="0"/>
                    </a:moveTo>
                    <a:lnTo>
                      <a:pt x="0" y="9480"/>
                    </a:lnTo>
                    <a:lnTo>
                      <a:pt x="110601" y="410331"/>
                    </a:lnTo>
                    <a:cubicBezTo>
                      <a:pt x="110601" y="410331"/>
                      <a:pt x="123321" y="427158"/>
                      <a:pt x="136040" y="421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62"/>
              <p:cNvSpPr/>
              <p:nvPr/>
            </p:nvSpPr>
            <p:spPr>
              <a:xfrm>
                <a:off x="11184429" y="4842687"/>
                <a:ext cx="19324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44082" extrusionOk="0">
                    <a:moveTo>
                      <a:pt x="4327" y="44038"/>
                    </a:moveTo>
                    <a:cubicBezTo>
                      <a:pt x="6381" y="43485"/>
                      <a:pt x="4801" y="32977"/>
                      <a:pt x="8988" y="21206"/>
                    </a:cubicBezTo>
                    <a:cubicBezTo>
                      <a:pt x="13175" y="9435"/>
                      <a:pt x="20443" y="1930"/>
                      <a:pt x="19179" y="271"/>
                    </a:cubicBezTo>
                    <a:cubicBezTo>
                      <a:pt x="17915" y="-1388"/>
                      <a:pt x="6776" y="4537"/>
                      <a:pt x="1957" y="18836"/>
                    </a:cubicBezTo>
                    <a:cubicBezTo>
                      <a:pt x="-2862" y="33136"/>
                      <a:pt x="2510" y="44907"/>
                      <a:pt x="4327" y="440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>
                <a:off x="11216062" y="4891480"/>
                <a:ext cx="27324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35070" extrusionOk="0">
                    <a:moveTo>
                      <a:pt x="1687" y="35062"/>
                    </a:moveTo>
                    <a:cubicBezTo>
                      <a:pt x="3820" y="35062"/>
                      <a:pt x="5164" y="25266"/>
                      <a:pt x="12195" y="16180"/>
                    </a:cubicBezTo>
                    <a:cubicBezTo>
                      <a:pt x="19226" y="7095"/>
                      <a:pt x="27995" y="2829"/>
                      <a:pt x="27284" y="775"/>
                    </a:cubicBezTo>
                    <a:cubicBezTo>
                      <a:pt x="26573" y="-1279"/>
                      <a:pt x="14723" y="222"/>
                      <a:pt x="6269" y="11756"/>
                    </a:cubicBezTo>
                    <a:cubicBezTo>
                      <a:pt x="-2184" y="23290"/>
                      <a:pt x="-288" y="35456"/>
                      <a:pt x="1687" y="35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>
                <a:off x="11244941" y="4937607"/>
                <a:ext cx="31831" cy="26080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26080" extrusionOk="0">
                    <a:moveTo>
                      <a:pt x="31823" y="1180"/>
                    </a:moveTo>
                    <a:cubicBezTo>
                      <a:pt x="31823" y="-796"/>
                      <a:pt x="20842" y="-1111"/>
                      <a:pt x="10888" y="6868"/>
                    </a:cubicBezTo>
                    <a:cubicBezTo>
                      <a:pt x="933" y="14847"/>
                      <a:pt x="-1279" y="25670"/>
                      <a:pt x="617" y="26065"/>
                    </a:cubicBezTo>
                    <a:cubicBezTo>
                      <a:pt x="2513" y="26460"/>
                      <a:pt x="7175" y="19113"/>
                      <a:pt x="15470" y="12635"/>
                    </a:cubicBezTo>
                    <a:cubicBezTo>
                      <a:pt x="23765" y="6157"/>
                      <a:pt x="32139" y="3313"/>
                      <a:pt x="31823" y="11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11124690" y="4850674"/>
                <a:ext cx="13751" cy="44505"/>
              </a:xfrm>
              <a:custGeom>
                <a:avLst/>
                <a:gdLst/>
                <a:ahLst/>
                <a:cxnLst/>
                <a:rect l="l" t="t" r="r" b="b"/>
                <a:pathLst>
                  <a:path w="13751" h="44505" extrusionOk="0">
                    <a:moveTo>
                      <a:pt x="13426" y="44347"/>
                    </a:moveTo>
                    <a:cubicBezTo>
                      <a:pt x="15086" y="43083"/>
                      <a:pt x="9950" y="34313"/>
                      <a:pt x="7897" y="22463"/>
                    </a:cubicBezTo>
                    <a:cubicBezTo>
                      <a:pt x="5842" y="10613"/>
                      <a:pt x="7343" y="659"/>
                      <a:pt x="5368" y="27"/>
                    </a:cubicBezTo>
                    <a:cubicBezTo>
                      <a:pt x="3393" y="-605"/>
                      <a:pt x="-1900" y="9902"/>
                      <a:pt x="707" y="23727"/>
                    </a:cubicBezTo>
                    <a:cubicBezTo>
                      <a:pt x="3314" y="37553"/>
                      <a:pt x="12084" y="45769"/>
                      <a:pt x="13426" y="443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10957915" y="4710237"/>
                <a:ext cx="96934" cy="217568"/>
              </a:xfrm>
              <a:custGeom>
                <a:avLst/>
                <a:gdLst/>
                <a:ahLst/>
                <a:cxnLst/>
                <a:rect l="l" t="t" r="r" b="b"/>
                <a:pathLst>
                  <a:path w="96934" h="217568" extrusionOk="0">
                    <a:moveTo>
                      <a:pt x="58540" y="217569"/>
                    </a:moveTo>
                    <a:lnTo>
                      <a:pt x="96934" y="206825"/>
                    </a:lnTo>
                    <a:lnTo>
                      <a:pt x="44794" y="0"/>
                    </a:lnTo>
                    <a:lnTo>
                      <a:pt x="0" y="10428"/>
                    </a:lnTo>
                    <a:lnTo>
                      <a:pt x="58540" y="217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11047227" y="4847817"/>
                <a:ext cx="4894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8945" h="58500" extrusionOk="0">
                    <a:moveTo>
                      <a:pt x="47281" y="58500"/>
                    </a:moveTo>
                    <a:cubicBezTo>
                      <a:pt x="47499" y="51125"/>
                      <a:pt x="45696" y="43831"/>
                      <a:pt x="42067" y="37407"/>
                    </a:cubicBezTo>
                    <a:cubicBezTo>
                      <a:pt x="38892" y="30100"/>
                      <a:pt x="34804" y="23225"/>
                      <a:pt x="29901" y="16946"/>
                    </a:cubicBezTo>
                    <a:cubicBezTo>
                      <a:pt x="27031" y="13191"/>
                      <a:pt x="23889" y="9652"/>
                      <a:pt x="20499" y="6360"/>
                    </a:cubicBezTo>
                    <a:cubicBezTo>
                      <a:pt x="18641" y="4278"/>
                      <a:pt x="16452" y="2516"/>
                      <a:pt x="14021" y="1146"/>
                    </a:cubicBezTo>
                    <a:cubicBezTo>
                      <a:pt x="10320" y="-881"/>
                      <a:pt x="5718" y="-168"/>
                      <a:pt x="2803" y="2884"/>
                    </a:cubicBezTo>
                    <a:cubicBezTo>
                      <a:pt x="419" y="5701"/>
                      <a:pt x="-515" y="9469"/>
                      <a:pt x="275" y="13075"/>
                    </a:cubicBezTo>
                    <a:cubicBezTo>
                      <a:pt x="920" y="15842"/>
                      <a:pt x="1958" y="18502"/>
                      <a:pt x="3356" y="20975"/>
                    </a:cubicBezTo>
                    <a:cubicBezTo>
                      <a:pt x="5586" y="25229"/>
                      <a:pt x="8232" y="29252"/>
                      <a:pt x="11256" y="32983"/>
                    </a:cubicBezTo>
                    <a:cubicBezTo>
                      <a:pt x="16195" y="39332"/>
                      <a:pt x="22116" y="44853"/>
                      <a:pt x="28794" y="49336"/>
                    </a:cubicBezTo>
                    <a:cubicBezTo>
                      <a:pt x="40171" y="57236"/>
                      <a:pt x="48703" y="58421"/>
                      <a:pt x="48940" y="57631"/>
                    </a:cubicBezTo>
                    <a:cubicBezTo>
                      <a:pt x="49177" y="56841"/>
                      <a:pt x="41751" y="53365"/>
                      <a:pt x="31876" y="45228"/>
                    </a:cubicBezTo>
                    <a:cubicBezTo>
                      <a:pt x="26166" y="40451"/>
                      <a:pt x="21072" y="34985"/>
                      <a:pt x="16707" y="28954"/>
                    </a:cubicBezTo>
                    <a:cubicBezTo>
                      <a:pt x="14176" y="25398"/>
                      <a:pt x="11931" y="21647"/>
                      <a:pt x="9992" y="17736"/>
                    </a:cubicBezTo>
                    <a:cubicBezTo>
                      <a:pt x="7780" y="13549"/>
                      <a:pt x="6832" y="9836"/>
                      <a:pt x="8491" y="8098"/>
                    </a:cubicBezTo>
                    <a:cubicBezTo>
                      <a:pt x="10150" y="6360"/>
                      <a:pt x="9439" y="7387"/>
                      <a:pt x="11019" y="8098"/>
                    </a:cubicBezTo>
                    <a:cubicBezTo>
                      <a:pt x="12781" y="9116"/>
                      <a:pt x="14379" y="10394"/>
                      <a:pt x="15760" y="11890"/>
                    </a:cubicBezTo>
                    <a:cubicBezTo>
                      <a:pt x="18973" y="14923"/>
                      <a:pt x="22006" y="18142"/>
                      <a:pt x="24845" y="21528"/>
                    </a:cubicBezTo>
                    <a:cubicBezTo>
                      <a:pt x="29693" y="27266"/>
                      <a:pt x="33978" y="33456"/>
                      <a:pt x="37643" y="40014"/>
                    </a:cubicBezTo>
                    <a:cubicBezTo>
                      <a:pt x="40395" y="46406"/>
                      <a:pt x="43617" y="52584"/>
                      <a:pt x="47281" y="585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11033556" y="4901293"/>
                <a:ext cx="63164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63164" h="41625" extrusionOk="0">
                    <a:moveTo>
                      <a:pt x="63165" y="1785"/>
                    </a:moveTo>
                    <a:cubicBezTo>
                      <a:pt x="63165" y="916"/>
                      <a:pt x="55264" y="-1375"/>
                      <a:pt x="41439" y="1153"/>
                    </a:cubicBezTo>
                    <a:cubicBezTo>
                      <a:pt x="28759" y="3552"/>
                      <a:pt x="16996" y="9433"/>
                      <a:pt x="7469" y="18138"/>
                    </a:cubicBezTo>
                    <a:cubicBezTo>
                      <a:pt x="2424" y="21763"/>
                      <a:pt x="-386" y="27741"/>
                      <a:pt x="43" y="33938"/>
                    </a:cubicBezTo>
                    <a:cubicBezTo>
                      <a:pt x="1065" y="37705"/>
                      <a:pt x="4120" y="40577"/>
                      <a:pt x="7943" y="41364"/>
                    </a:cubicBezTo>
                    <a:cubicBezTo>
                      <a:pt x="10697" y="41712"/>
                      <a:pt x="13484" y="41712"/>
                      <a:pt x="16238" y="41364"/>
                    </a:cubicBezTo>
                    <a:cubicBezTo>
                      <a:pt x="21122" y="40954"/>
                      <a:pt x="25916" y="39809"/>
                      <a:pt x="30458" y="37967"/>
                    </a:cubicBezTo>
                    <a:cubicBezTo>
                      <a:pt x="38054" y="34864"/>
                      <a:pt x="44779" y="29956"/>
                      <a:pt x="50050" y="23668"/>
                    </a:cubicBezTo>
                    <a:cubicBezTo>
                      <a:pt x="59057" y="12766"/>
                      <a:pt x="59372" y="3523"/>
                      <a:pt x="58661" y="3523"/>
                    </a:cubicBezTo>
                    <a:cubicBezTo>
                      <a:pt x="57950" y="3523"/>
                      <a:pt x="55185" y="11423"/>
                      <a:pt x="46258" y="20113"/>
                    </a:cubicBezTo>
                    <a:cubicBezTo>
                      <a:pt x="41083" y="25216"/>
                      <a:pt x="34855" y="29126"/>
                      <a:pt x="28009" y="31568"/>
                    </a:cubicBezTo>
                    <a:cubicBezTo>
                      <a:pt x="24057" y="33056"/>
                      <a:pt x="19901" y="33935"/>
                      <a:pt x="15685" y="34175"/>
                    </a:cubicBezTo>
                    <a:cubicBezTo>
                      <a:pt x="11103" y="34570"/>
                      <a:pt x="7074" y="33780"/>
                      <a:pt x="7074" y="32042"/>
                    </a:cubicBezTo>
                    <a:cubicBezTo>
                      <a:pt x="7074" y="30304"/>
                      <a:pt x="9049" y="25564"/>
                      <a:pt x="12209" y="22957"/>
                    </a:cubicBezTo>
                    <a:cubicBezTo>
                      <a:pt x="15368" y="20030"/>
                      <a:pt x="18778" y="17387"/>
                      <a:pt x="22400" y="15057"/>
                    </a:cubicBezTo>
                    <a:cubicBezTo>
                      <a:pt x="28638" y="11098"/>
                      <a:pt x="35390" y="8015"/>
                      <a:pt x="42466" y="5893"/>
                    </a:cubicBezTo>
                    <a:cubicBezTo>
                      <a:pt x="54870" y="2654"/>
                      <a:pt x="63165" y="2970"/>
                      <a:pt x="63165" y="178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62"/>
              <p:cNvSpPr/>
              <p:nvPr/>
            </p:nvSpPr>
            <p:spPr>
              <a:xfrm>
                <a:off x="9853324" y="4059780"/>
                <a:ext cx="545422" cy="697304"/>
              </a:xfrm>
              <a:custGeom>
                <a:avLst/>
                <a:gdLst/>
                <a:ahLst/>
                <a:cxnLst/>
                <a:rect l="l" t="t" r="r" b="b"/>
                <a:pathLst>
                  <a:path w="545422" h="697304" extrusionOk="0">
                    <a:moveTo>
                      <a:pt x="532230" y="31169"/>
                    </a:moveTo>
                    <a:cubicBezTo>
                      <a:pt x="532230" y="31169"/>
                      <a:pt x="129877" y="-42855"/>
                      <a:pt x="0" y="37252"/>
                    </a:cubicBezTo>
                    <a:lnTo>
                      <a:pt x="0" y="489690"/>
                    </a:lnTo>
                    <a:cubicBezTo>
                      <a:pt x="143703" y="567111"/>
                      <a:pt x="346419" y="697305"/>
                      <a:pt x="346419" y="697305"/>
                    </a:cubicBezTo>
                    <a:lnTo>
                      <a:pt x="545423" y="38501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>
                <a:off x="10073850" y="4090948"/>
                <a:ext cx="969781" cy="1069161"/>
              </a:xfrm>
              <a:custGeom>
                <a:avLst/>
                <a:gdLst/>
                <a:ahLst/>
                <a:cxnLst/>
                <a:rect l="l" t="t" r="r" b="b"/>
                <a:pathLst>
                  <a:path w="969781" h="1069161" extrusionOk="0">
                    <a:moveTo>
                      <a:pt x="311704" y="0"/>
                    </a:moveTo>
                    <a:lnTo>
                      <a:pt x="324976" y="353845"/>
                    </a:lnTo>
                    <a:cubicBezTo>
                      <a:pt x="324976" y="353845"/>
                      <a:pt x="98401" y="679803"/>
                      <a:pt x="60085" y="740318"/>
                    </a:cubicBezTo>
                    <a:cubicBezTo>
                      <a:pt x="38834" y="773736"/>
                      <a:pt x="-27527" y="906615"/>
                      <a:pt x="12685" y="979928"/>
                    </a:cubicBezTo>
                    <a:cubicBezTo>
                      <a:pt x="52896" y="1053241"/>
                      <a:pt x="202287" y="1071332"/>
                      <a:pt x="261775" y="1068962"/>
                    </a:cubicBezTo>
                    <a:cubicBezTo>
                      <a:pt x="321263" y="1066592"/>
                      <a:pt x="969782" y="884890"/>
                      <a:pt x="969782" y="884890"/>
                    </a:cubicBezTo>
                    <a:lnTo>
                      <a:pt x="901525" y="608386"/>
                    </a:lnTo>
                    <a:lnTo>
                      <a:pt x="606456" y="666057"/>
                    </a:lnTo>
                    <a:cubicBezTo>
                      <a:pt x="606456" y="666057"/>
                      <a:pt x="842590" y="489411"/>
                      <a:pt x="872374" y="431029"/>
                    </a:cubicBezTo>
                    <a:cubicBezTo>
                      <a:pt x="898681" y="379363"/>
                      <a:pt x="926331" y="224205"/>
                      <a:pt x="927279" y="2208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>
                <a:off x="9853403" y="4382517"/>
                <a:ext cx="466342" cy="164583"/>
              </a:xfrm>
              <a:custGeom>
                <a:avLst/>
                <a:gdLst/>
                <a:ahLst/>
                <a:cxnLst/>
                <a:rect l="l" t="t" r="r" b="b"/>
                <a:pathLst>
                  <a:path w="466342" h="164583" extrusionOk="0">
                    <a:moveTo>
                      <a:pt x="466343" y="164583"/>
                    </a:moveTo>
                    <a:cubicBezTo>
                      <a:pt x="466343" y="164583"/>
                      <a:pt x="462472" y="158579"/>
                      <a:pt x="454572" y="148783"/>
                    </a:cubicBezTo>
                    <a:cubicBezTo>
                      <a:pt x="443263" y="134623"/>
                      <a:pt x="430172" y="121984"/>
                      <a:pt x="415624" y="111178"/>
                    </a:cubicBezTo>
                    <a:cubicBezTo>
                      <a:pt x="393970" y="95263"/>
                      <a:pt x="370232" y="82397"/>
                      <a:pt x="345076" y="72942"/>
                    </a:cubicBezTo>
                    <a:cubicBezTo>
                      <a:pt x="314140" y="61566"/>
                      <a:pt x="282466" y="52301"/>
                      <a:pt x="250275" y="45213"/>
                    </a:cubicBezTo>
                    <a:cubicBezTo>
                      <a:pt x="215989" y="37313"/>
                      <a:pt x="183677" y="28543"/>
                      <a:pt x="153736" y="23092"/>
                    </a:cubicBezTo>
                    <a:cubicBezTo>
                      <a:pt x="123795" y="17641"/>
                      <a:pt x="96776" y="12901"/>
                      <a:pt x="74024" y="9425"/>
                    </a:cubicBezTo>
                    <a:cubicBezTo>
                      <a:pt x="51272" y="5949"/>
                      <a:pt x="32707" y="3737"/>
                      <a:pt x="19908" y="2315"/>
                    </a:cubicBezTo>
                    <a:lnTo>
                      <a:pt x="5135" y="814"/>
                    </a:lnTo>
                    <a:cubicBezTo>
                      <a:pt x="3402" y="769"/>
                      <a:pt x="1680" y="531"/>
                      <a:pt x="0" y="103"/>
                    </a:cubicBezTo>
                    <a:cubicBezTo>
                      <a:pt x="1735" y="-34"/>
                      <a:pt x="3479" y="-34"/>
                      <a:pt x="5214" y="103"/>
                    </a:cubicBezTo>
                    <a:cubicBezTo>
                      <a:pt x="8611" y="103"/>
                      <a:pt x="13588" y="103"/>
                      <a:pt x="20066" y="814"/>
                    </a:cubicBezTo>
                    <a:cubicBezTo>
                      <a:pt x="32944" y="1683"/>
                      <a:pt x="51667" y="3579"/>
                      <a:pt x="74419" y="6581"/>
                    </a:cubicBezTo>
                    <a:cubicBezTo>
                      <a:pt x="97171" y="9583"/>
                      <a:pt x="124427" y="13849"/>
                      <a:pt x="154447" y="19458"/>
                    </a:cubicBezTo>
                    <a:cubicBezTo>
                      <a:pt x="184467" y="25067"/>
                      <a:pt x="217016" y="33363"/>
                      <a:pt x="251223" y="41342"/>
                    </a:cubicBezTo>
                    <a:cubicBezTo>
                      <a:pt x="283625" y="48381"/>
                      <a:pt x="315468" y="57781"/>
                      <a:pt x="346498" y="69466"/>
                    </a:cubicBezTo>
                    <a:cubicBezTo>
                      <a:pt x="371945" y="79209"/>
                      <a:pt x="395883" y="92508"/>
                      <a:pt x="417599" y="108966"/>
                    </a:cubicBezTo>
                    <a:cubicBezTo>
                      <a:pt x="432187" y="120081"/>
                      <a:pt x="445138" y="133191"/>
                      <a:pt x="456073" y="147914"/>
                    </a:cubicBezTo>
                    <a:cubicBezTo>
                      <a:pt x="459786" y="153207"/>
                      <a:pt x="462551" y="157394"/>
                      <a:pt x="463973" y="160396"/>
                    </a:cubicBezTo>
                    <a:cubicBezTo>
                      <a:pt x="464913" y="161701"/>
                      <a:pt x="465708" y="163105"/>
                      <a:pt x="466343" y="1645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>
                <a:off x="10760678" y="4368400"/>
                <a:ext cx="225915" cy="319874"/>
              </a:xfrm>
              <a:custGeom>
                <a:avLst/>
                <a:gdLst/>
                <a:ahLst/>
                <a:cxnLst/>
                <a:rect l="l" t="t" r="r" b="b"/>
                <a:pathLst>
                  <a:path w="225915" h="319874" extrusionOk="0">
                    <a:moveTo>
                      <a:pt x="225915" y="13983"/>
                    </a:moveTo>
                    <a:cubicBezTo>
                      <a:pt x="223879" y="14048"/>
                      <a:pt x="221842" y="13916"/>
                      <a:pt x="219832" y="13588"/>
                    </a:cubicBezTo>
                    <a:lnTo>
                      <a:pt x="202610" y="11692"/>
                    </a:lnTo>
                    <a:lnTo>
                      <a:pt x="140199" y="3792"/>
                    </a:lnTo>
                    <a:lnTo>
                      <a:pt x="142016" y="2449"/>
                    </a:lnTo>
                    <a:cubicBezTo>
                      <a:pt x="135758" y="47562"/>
                      <a:pt x="120728" y="91013"/>
                      <a:pt x="97775" y="130352"/>
                    </a:cubicBezTo>
                    <a:cubicBezTo>
                      <a:pt x="90145" y="143248"/>
                      <a:pt x="81784" y="155698"/>
                      <a:pt x="72732" y="167640"/>
                    </a:cubicBezTo>
                    <a:cubicBezTo>
                      <a:pt x="64207" y="178689"/>
                      <a:pt x="55054" y="189240"/>
                      <a:pt x="45319" y="199240"/>
                    </a:cubicBezTo>
                    <a:cubicBezTo>
                      <a:pt x="36029" y="207526"/>
                      <a:pt x="27465" y="216591"/>
                      <a:pt x="19722" y="226338"/>
                    </a:cubicBezTo>
                    <a:cubicBezTo>
                      <a:pt x="13703" y="235283"/>
                      <a:pt x="9267" y="245198"/>
                      <a:pt x="6608" y="255647"/>
                    </a:cubicBezTo>
                    <a:cubicBezTo>
                      <a:pt x="4414" y="264292"/>
                      <a:pt x="3404" y="273195"/>
                      <a:pt x="3606" y="282112"/>
                    </a:cubicBezTo>
                    <a:cubicBezTo>
                      <a:pt x="3606" y="290013"/>
                      <a:pt x="3132" y="297044"/>
                      <a:pt x="2658" y="302574"/>
                    </a:cubicBezTo>
                    <a:cubicBezTo>
                      <a:pt x="2184" y="308104"/>
                      <a:pt x="1552" y="312528"/>
                      <a:pt x="1078" y="315451"/>
                    </a:cubicBezTo>
                    <a:cubicBezTo>
                      <a:pt x="908" y="316953"/>
                      <a:pt x="591" y="318435"/>
                      <a:pt x="130" y="319875"/>
                    </a:cubicBezTo>
                    <a:cubicBezTo>
                      <a:pt x="-43" y="318379"/>
                      <a:pt x="-43" y="316868"/>
                      <a:pt x="130" y="315372"/>
                    </a:cubicBezTo>
                    <a:cubicBezTo>
                      <a:pt x="130" y="311975"/>
                      <a:pt x="683" y="307472"/>
                      <a:pt x="999" y="302495"/>
                    </a:cubicBezTo>
                    <a:cubicBezTo>
                      <a:pt x="1315" y="297518"/>
                      <a:pt x="1394" y="290092"/>
                      <a:pt x="999" y="282112"/>
                    </a:cubicBezTo>
                    <a:cubicBezTo>
                      <a:pt x="629" y="272982"/>
                      <a:pt x="1479" y="263842"/>
                      <a:pt x="3527" y="254936"/>
                    </a:cubicBezTo>
                    <a:cubicBezTo>
                      <a:pt x="6052" y="244059"/>
                      <a:pt x="10521" y="233729"/>
                      <a:pt x="16721" y="224442"/>
                    </a:cubicBezTo>
                    <a:cubicBezTo>
                      <a:pt x="20178" y="219289"/>
                      <a:pt x="24177" y="214522"/>
                      <a:pt x="28650" y="210222"/>
                    </a:cubicBezTo>
                    <a:cubicBezTo>
                      <a:pt x="33153" y="205719"/>
                      <a:pt x="37814" y="201373"/>
                      <a:pt x="42396" y="196554"/>
                    </a:cubicBezTo>
                    <a:cubicBezTo>
                      <a:pt x="51935" y="186512"/>
                      <a:pt x="60928" y="175963"/>
                      <a:pt x="69335" y="164954"/>
                    </a:cubicBezTo>
                    <a:cubicBezTo>
                      <a:pt x="78184" y="153064"/>
                      <a:pt x="86411" y="140723"/>
                      <a:pt x="93983" y="127982"/>
                    </a:cubicBezTo>
                    <a:cubicBezTo>
                      <a:pt x="116677" y="89036"/>
                      <a:pt x="131795" y="46148"/>
                      <a:pt x="138540" y="1580"/>
                    </a:cubicBezTo>
                    <a:lnTo>
                      <a:pt x="138540" y="0"/>
                    </a:lnTo>
                    <a:lnTo>
                      <a:pt x="140120" y="0"/>
                    </a:lnTo>
                    <a:lnTo>
                      <a:pt x="202373" y="9085"/>
                    </a:lnTo>
                    <a:lnTo>
                      <a:pt x="219437" y="11850"/>
                    </a:lnTo>
                    <a:cubicBezTo>
                      <a:pt x="221670" y="12313"/>
                      <a:pt x="223844" y="13028"/>
                      <a:pt x="225915" y="139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>
                <a:off x="10382314" y="4705497"/>
                <a:ext cx="364036" cy="277691"/>
              </a:xfrm>
              <a:custGeom>
                <a:avLst/>
                <a:gdLst/>
                <a:ahLst/>
                <a:cxnLst/>
                <a:rect l="l" t="t" r="r" b="b"/>
                <a:pathLst>
                  <a:path w="364036" h="277691" extrusionOk="0">
                    <a:moveTo>
                      <a:pt x="364036" y="0"/>
                    </a:moveTo>
                    <a:cubicBezTo>
                      <a:pt x="362967" y="1161"/>
                      <a:pt x="361744" y="2171"/>
                      <a:pt x="360402" y="3002"/>
                    </a:cubicBezTo>
                    <a:lnTo>
                      <a:pt x="349421" y="10902"/>
                    </a:lnTo>
                    <a:cubicBezTo>
                      <a:pt x="339862" y="17775"/>
                      <a:pt x="325721" y="27413"/>
                      <a:pt x="308341" y="39106"/>
                    </a:cubicBezTo>
                    <a:lnTo>
                      <a:pt x="170800" y="129720"/>
                    </a:lnTo>
                    <a:cubicBezTo>
                      <a:pt x="143782" y="147337"/>
                      <a:pt x="116605" y="161320"/>
                      <a:pt x="92905" y="176014"/>
                    </a:cubicBezTo>
                    <a:cubicBezTo>
                      <a:pt x="71660" y="188287"/>
                      <a:pt x="52001" y="203118"/>
                      <a:pt x="34365" y="220176"/>
                    </a:cubicBezTo>
                    <a:cubicBezTo>
                      <a:pt x="22623" y="231810"/>
                      <a:pt x="13188" y="245561"/>
                      <a:pt x="6557" y="260703"/>
                    </a:cubicBezTo>
                    <a:cubicBezTo>
                      <a:pt x="1975" y="271448"/>
                      <a:pt x="474" y="277847"/>
                      <a:pt x="0" y="277689"/>
                    </a:cubicBezTo>
                    <a:cubicBezTo>
                      <a:pt x="152" y="276106"/>
                      <a:pt x="469" y="274544"/>
                      <a:pt x="948" y="273028"/>
                    </a:cubicBezTo>
                    <a:cubicBezTo>
                      <a:pt x="1977" y="268608"/>
                      <a:pt x="3350" y="264276"/>
                      <a:pt x="5056" y="260071"/>
                    </a:cubicBezTo>
                    <a:cubicBezTo>
                      <a:pt x="11253" y="244434"/>
                      <a:pt x="20521" y="230197"/>
                      <a:pt x="32311" y="218201"/>
                    </a:cubicBezTo>
                    <a:cubicBezTo>
                      <a:pt x="49795" y="200578"/>
                      <a:pt x="69501" y="185307"/>
                      <a:pt x="90930" y="172775"/>
                    </a:cubicBezTo>
                    <a:cubicBezTo>
                      <a:pt x="114630" y="158002"/>
                      <a:pt x="141807" y="143782"/>
                      <a:pt x="168588" y="126323"/>
                    </a:cubicBezTo>
                    <a:cubicBezTo>
                      <a:pt x="222072" y="90693"/>
                      <a:pt x="271289" y="59725"/>
                      <a:pt x="306682" y="36973"/>
                    </a:cubicBezTo>
                    <a:lnTo>
                      <a:pt x="348552" y="9796"/>
                    </a:lnTo>
                    <a:lnTo>
                      <a:pt x="359928" y="2449"/>
                    </a:lnTo>
                    <a:cubicBezTo>
                      <a:pt x="361212" y="1496"/>
                      <a:pt x="362588" y="676"/>
                      <a:pt x="364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>
                <a:off x="10145470" y="4433496"/>
                <a:ext cx="253355" cy="397769"/>
              </a:xfrm>
              <a:custGeom>
                <a:avLst/>
                <a:gdLst/>
                <a:ahLst/>
                <a:cxnLst/>
                <a:rect l="l" t="t" r="r" b="b"/>
                <a:pathLst>
                  <a:path w="253355" h="397769" extrusionOk="0">
                    <a:moveTo>
                      <a:pt x="253356" y="0"/>
                    </a:moveTo>
                    <a:cubicBezTo>
                      <a:pt x="252802" y="1510"/>
                      <a:pt x="252058" y="2943"/>
                      <a:pt x="251144" y="4266"/>
                    </a:cubicBezTo>
                    <a:cubicBezTo>
                      <a:pt x="249248" y="7347"/>
                      <a:pt x="246878" y="11218"/>
                      <a:pt x="244034" y="16037"/>
                    </a:cubicBezTo>
                    <a:lnTo>
                      <a:pt x="217332" y="58935"/>
                    </a:lnTo>
                    <a:lnTo>
                      <a:pt x="127902" y="199636"/>
                    </a:lnTo>
                    <a:lnTo>
                      <a:pt x="37841" y="339941"/>
                    </a:lnTo>
                    <a:lnTo>
                      <a:pt x="10349" y="382365"/>
                    </a:lnTo>
                    <a:lnTo>
                      <a:pt x="2844" y="393899"/>
                    </a:lnTo>
                    <a:cubicBezTo>
                      <a:pt x="2067" y="395307"/>
                      <a:pt x="1111" y="396608"/>
                      <a:pt x="0" y="397770"/>
                    </a:cubicBezTo>
                    <a:cubicBezTo>
                      <a:pt x="572" y="396258"/>
                      <a:pt x="1286" y="394803"/>
                      <a:pt x="2133" y="393425"/>
                    </a:cubicBezTo>
                    <a:cubicBezTo>
                      <a:pt x="3634" y="390660"/>
                      <a:pt x="5925" y="386631"/>
                      <a:pt x="9006" y="381496"/>
                    </a:cubicBezTo>
                    <a:cubicBezTo>
                      <a:pt x="15089" y="371226"/>
                      <a:pt x="24095" y="356531"/>
                      <a:pt x="35392" y="338440"/>
                    </a:cubicBezTo>
                    <a:cubicBezTo>
                      <a:pt x="57908" y="302179"/>
                      <a:pt x="89429" y="252329"/>
                      <a:pt x="124426" y="197424"/>
                    </a:cubicBezTo>
                    <a:cubicBezTo>
                      <a:pt x="159424" y="142518"/>
                      <a:pt x="191498" y="93063"/>
                      <a:pt x="214883" y="57355"/>
                    </a:cubicBezTo>
                    <a:cubicBezTo>
                      <a:pt x="226338" y="39896"/>
                      <a:pt x="235818" y="25754"/>
                      <a:pt x="242691" y="15168"/>
                    </a:cubicBezTo>
                    <a:lnTo>
                      <a:pt x="250591" y="3792"/>
                    </a:lnTo>
                    <a:cubicBezTo>
                      <a:pt x="251369" y="2429"/>
                      <a:pt x="252297" y="1158"/>
                      <a:pt x="2533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>
                <a:off x="10394243" y="4115676"/>
                <a:ext cx="30229" cy="285904"/>
              </a:xfrm>
              <a:custGeom>
                <a:avLst/>
                <a:gdLst/>
                <a:ahLst/>
                <a:cxnLst/>
                <a:rect l="l" t="t" r="r" b="b"/>
                <a:pathLst>
                  <a:path w="30229" h="285904" extrusionOk="0">
                    <a:moveTo>
                      <a:pt x="0" y="0"/>
                    </a:moveTo>
                    <a:cubicBezTo>
                      <a:pt x="0" y="0"/>
                      <a:pt x="869" y="553"/>
                      <a:pt x="2291" y="1896"/>
                    </a:cubicBezTo>
                    <a:cubicBezTo>
                      <a:pt x="4406" y="3895"/>
                      <a:pt x="6385" y="6033"/>
                      <a:pt x="8216" y="8295"/>
                    </a:cubicBezTo>
                    <a:cubicBezTo>
                      <a:pt x="14967" y="16639"/>
                      <a:pt x="20305" y="26033"/>
                      <a:pt x="24016" y="36103"/>
                    </a:cubicBezTo>
                    <a:cubicBezTo>
                      <a:pt x="29570" y="51247"/>
                      <a:pt x="31439" y="67495"/>
                      <a:pt x="29467" y="83504"/>
                    </a:cubicBezTo>
                    <a:cubicBezTo>
                      <a:pt x="27335" y="101516"/>
                      <a:pt x="19197" y="119607"/>
                      <a:pt x="14694" y="139279"/>
                    </a:cubicBezTo>
                    <a:cubicBezTo>
                      <a:pt x="8100" y="173367"/>
                      <a:pt x="7219" y="208314"/>
                      <a:pt x="12087" y="242691"/>
                    </a:cubicBezTo>
                    <a:cubicBezTo>
                      <a:pt x="13588" y="255331"/>
                      <a:pt x="14852" y="265917"/>
                      <a:pt x="15800" y="274291"/>
                    </a:cubicBezTo>
                    <a:cubicBezTo>
                      <a:pt x="16537" y="278118"/>
                      <a:pt x="16881" y="282009"/>
                      <a:pt x="16827" y="285905"/>
                    </a:cubicBezTo>
                    <a:cubicBezTo>
                      <a:pt x="15605" y="282202"/>
                      <a:pt x="14732" y="278394"/>
                      <a:pt x="14220" y="274528"/>
                    </a:cubicBezTo>
                    <a:cubicBezTo>
                      <a:pt x="12877" y="267181"/>
                      <a:pt x="10981" y="256437"/>
                      <a:pt x="9164" y="242928"/>
                    </a:cubicBezTo>
                    <a:cubicBezTo>
                      <a:pt x="3418" y="208226"/>
                      <a:pt x="3926" y="172775"/>
                      <a:pt x="10665" y="138252"/>
                    </a:cubicBezTo>
                    <a:cubicBezTo>
                      <a:pt x="15326" y="118106"/>
                      <a:pt x="23463" y="100173"/>
                      <a:pt x="25675" y="82951"/>
                    </a:cubicBezTo>
                    <a:cubicBezTo>
                      <a:pt x="27712" y="67618"/>
                      <a:pt x="26198" y="52023"/>
                      <a:pt x="21251" y="37368"/>
                    </a:cubicBezTo>
                    <a:cubicBezTo>
                      <a:pt x="16423" y="23757"/>
                      <a:pt x="9229" y="11107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>
                <a:off x="9425297" y="2839257"/>
                <a:ext cx="939005" cy="610361"/>
              </a:xfrm>
              <a:custGeom>
                <a:avLst/>
                <a:gdLst/>
                <a:ahLst/>
                <a:cxnLst/>
                <a:rect l="l" t="t" r="r" b="b"/>
                <a:pathLst>
                  <a:path w="939005" h="610361" extrusionOk="0">
                    <a:moveTo>
                      <a:pt x="0" y="71022"/>
                    </a:moveTo>
                    <a:cubicBezTo>
                      <a:pt x="0" y="71022"/>
                      <a:pt x="252803" y="542342"/>
                      <a:pt x="308104" y="560275"/>
                    </a:cubicBezTo>
                    <a:cubicBezTo>
                      <a:pt x="363404" y="578208"/>
                      <a:pt x="904877" y="610362"/>
                      <a:pt x="904877" y="610362"/>
                    </a:cubicBezTo>
                    <a:lnTo>
                      <a:pt x="939006" y="316320"/>
                    </a:lnTo>
                    <a:lnTo>
                      <a:pt x="404248" y="350527"/>
                    </a:lnTo>
                    <a:lnTo>
                      <a:pt x="9614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>
                <a:off x="10296598" y="3028780"/>
                <a:ext cx="720496" cy="1329060"/>
              </a:xfrm>
              <a:custGeom>
                <a:avLst/>
                <a:gdLst/>
                <a:ahLst/>
                <a:cxnLst/>
                <a:rect l="l" t="t" r="r" b="b"/>
                <a:pathLst>
                  <a:path w="720496" h="1329060" extrusionOk="0">
                    <a:moveTo>
                      <a:pt x="57592" y="103333"/>
                    </a:moveTo>
                    <a:lnTo>
                      <a:pt x="24727" y="113208"/>
                    </a:lnTo>
                    <a:lnTo>
                      <a:pt x="0" y="411200"/>
                    </a:lnTo>
                    <a:lnTo>
                      <a:pt x="51351" y="769075"/>
                    </a:lnTo>
                    <a:lnTo>
                      <a:pt x="39500" y="1180275"/>
                    </a:lnTo>
                    <a:cubicBezTo>
                      <a:pt x="39500" y="1180275"/>
                      <a:pt x="577497" y="1359528"/>
                      <a:pt x="667874" y="1324531"/>
                    </a:cubicBezTo>
                    <a:cubicBezTo>
                      <a:pt x="731075" y="1300040"/>
                      <a:pt x="719699" y="1198919"/>
                      <a:pt x="719699" y="1198919"/>
                    </a:cubicBezTo>
                    <a:lnTo>
                      <a:pt x="619763" y="519511"/>
                    </a:lnTo>
                    <a:lnTo>
                      <a:pt x="603963" y="399113"/>
                    </a:lnTo>
                    <a:cubicBezTo>
                      <a:pt x="591422" y="301111"/>
                      <a:pt x="554089" y="207928"/>
                      <a:pt x="495494" y="128377"/>
                    </a:cubicBezTo>
                    <a:cubicBezTo>
                      <a:pt x="460655" y="80976"/>
                      <a:pt x="420522" y="37210"/>
                      <a:pt x="383471" y="20698"/>
                    </a:cubicBezTo>
                    <a:lnTo>
                      <a:pt x="31276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10071446" y="3141988"/>
                <a:ext cx="249880" cy="332278"/>
              </a:xfrm>
              <a:custGeom>
                <a:avLst/>
                <a:gdLst/>
                <a:ahLst/>
                <a:cxnLst/>
                <a:rect l="l" t="t" r="r" b="b"/>
                <a:pathLst>
                  <a:path w="249880" h="332278" extrusionOk="0">
                    <a:moveTo>
                      <a:pt x="249880" y="0"/>
                    </a:moveTo>
                    <a:lnTo>
                      <a:pt x="0" y="23068"/>
                    </a:lnTo>
                    <a:lnTo>
                      <a:pt x="0" y="307709"/>
                    </a:lnTo>
                    <a:lnTo>
                      <a:pt x="237398" y="332278"/>
                    </a:lnTo>
                    <a:lnTo>
                      <a:pt x="24988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10271976" y="3191996"/>
                <a:ext cx="76895" cy="613205"/>
              </a:xfrm>
              <a:custGeom>
                <a:avLst/>
                <a:gdLst/>
                <a:ahLst/>
                <a:cxnLst/>
                <a:rect l="l" t="t" r="r" b="b"/>
                <a:pathLst>
                  <a:path w="76895" h="613205" extrusionOk="0">
                    <a:moveTo>
                      <a:pt x="76842" y="613206"/>
                    </a:moveTo>
                    <a:cubicBezTo>
                      <a:pt x="75736" y="613206"/>
                      <a:pt x="57645" y="476139"/>
                      <a:pt x="36394" y="306919"/>
                    </a:cubicBezTo>
                    <a:cubicBezTo>
                      <a:pt x="15142" y="137699"/>
                      <a:pt x="-1053" y="0"/>
                      <a:pt x="53" y="0"/>
                    </a:cubicBezTo>
                    <a:cubicBezTo>
                      <a:pt x="1159" y="0"/>
                      <a:pt x="19251" y="136988"/>
                      <a:pt x="40502" y="306287"/>
                    </a:cubicBezTo>
                    <a:cubicBezTo>
                      <a:pt x="61753" y="475586"/>
                      <a:pt x="77948" y="613048"/>
                      <a:pt x="76842" y="61320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9461151" y="2950332"/>
                <a:ext cx="602157" cy="465078"/>
              </a:xfrm>
              <a:custGeom>
                <a:avLst/>
                <a:gdLst/>
                <a:ahLst/>
                <a:cxnLst/>
                <a:rect l="l" t="t" r="r" b="b"/>
                <a:pathLst>
                  <a:path w="602157" h="465078" extrusionOk="0">
                    <a:moveTo>
                      <a:pt x="602157" y="465079"/>
                    </a:moveTo>
                    <a:lnTo>
                      <a:pt x="599945" y="465079"/>
                    </a:lnTo>
                    <a:lnTo>
                      <a:pt x="593625" y="464684"/>
                    </a:lnTo>
                    <a:lnTo>
                      <a:pt x="569372" y="462709"/>
                    </a:lnTo>
                    <a:cubicBezTo>
                      <a:pt x="548200" y="460971"/>
                      <a:pt x="517705" y="458127"/>
                      <a:pt x="480022" y="454809"/>
                    </a:cubicBezTo>
                    <a:cubicBezTo>
                      <a:pt x="442338" y="451491"/>
                      <a:pt x="397466" y="446908"/>
                      <a:pt x="347774" y="440509"/>
                    </a:cubicBezTo>
                    <a:cubicBezTo>
                      <a:pt x="335292" y="439008"/>
                      <a:pt x="322573" y="437270"/>
                      <a:pt x="309617" y="435453"/>
                    </a:cubicBezTo>
                    <a:cubicBezTo>
                      <a:pt x="303139" y="434347"/>
                      <a:pt x="296582" y="433557"/>
                      <a:pt x="289945" y="432293"/>
                    </a:cubicBezTo>
                    <a:cubicBezTo>
                      <a:pt x="286627" y="431503"/>
                      <a:pt x="283309" y="431108"/>
                      <a:pt x="279912" y="430160"/>
                    </a:cubicBezTo>
                    <a:lnTo>
                      <a:pt x="274619" y="428501"/>
                    </a:lnTo>
                    <a:cubicBezTo>
                      <a:pt x="273002" y="427444"/>
                      <a:pt x="271562" y="426137"/>
                      <a:pt x="270353" y="424630"/>
                    </a:cubicBezTo>
                    <a:cubicBezTo>
                      <a:pt x="261426" y="413965"/>
                      <a:pt x="253842" y="402431"/>
                      <a:pt x="245784" y="390897"/>
                    </a:cubicBezTo>
                    <a:lnTo>
                      <a:pt x="222084" y="355267"/>
                    </a:lnTo>
                    <a:cubicBezTo>
                      <a:pt x="158883" y="258491"/>
                      <a:pt x="103582" y="169615"/>
                      <a:pt x="64082" y="105308"/>
                    </a:cubicBezTo>
                    <a:lnTo>
                      <a:pt x="16681" y="28361"/>
                    </a:lnTo>
                    <a:lnTo>
                      <a:pt x="4120" y="7426"/>
                    </a:lnTo>
                    <a:lnTo>
                      <a:pt x="960" y="1975"/>
                    </a:lnTo>
                    <a:cubicBezTo>
                      <a:pt x="249" y="711"/>
                      <a:pt x="-67" y="79"/>
                      <a:pt x="12" y="0"/>
                    </a:cubicBezTo>
                    <a:cubicBezTo>
                      <a:pt x="510" y="538"/>
                      <a:pt x="959" y="1120"/>
                      <a:pt x="1355" y="1738"/>
                    </a:cubicBezTo>
                    <a:lnTo>
                      <a:pt x="4831" y="7031"/>
                    </a:lnTo>
                    <a:lnTo>
                      <a:pt x="18024" y="27492"/>
                    </a:lnTo>
                    <a:lnTo>
                      <a:pt x="66057" y="103254"/>
                    </a:lnTo>
                    <a:cubicBezTo>
                      <a:pt x="106663" y="167166"/>
                      <a:pt x="162201" y="255884"/>
                      <a:pt x="225402" y="352502"/>
                    </a:cubicBezTo>
                    <a:lnTo>
                      <a:pt x="249102" y="388053"/>
                    </a:lnTo>
                    <a:cubicBezTo>
                      <a:pt x="257002" y="399587"/>
                      <a:pt x="264902" y="411279"/>
                      <a:pt x="273276" y="421470"/>
                    </a:cubicBezTo>
                    <a:cubicBezTo>
                      <a:pt x="274171" y="422653"/>
                      <a:pt x="275268" y="423669"/>
                      <a:pt x="276515" y="424472"/>
                    </a:cubicBezTo>
                    <a:lnTo>
                      <a:pt x="280939" y="425815"/>
                    </a:lnTo>
                    <a:cubicBezTo>
                      <a:pt x="283941" y="426684"/>
                      <a:pt x="287417" y="427158"/>
                      <a:pt x="290577" y="427869"/>
                    </a:cubicBezTo>
                    <a:cubicBezTo>
                      <a:pt x="297056" y="429212"/>
                      <a:pt x="303692" y="430002"/>
                      <a:pt x="310091" y="431108"/>
                    </a:cubicBezTo>
                    <a:cubicBezTo>
                      <a:pt x="323047" y="432925"/>
                      <a:pt x="335766" y="434742"/>
                      <a:pt x="348169" y="436243"/>
                    </a:cubicBezTo>
                    <a:cubicBezTo>
                      <a:pt x="397782" y="442563"/>
                      <a:pt x="442970" y="447304"/>
                      <a:pt x="480259" y="451491"/>
                    </a:cubicBezTo>
                    <a:lnTo>
                      <a:pt x="569451" y="461050"/>
                    </a:lnTo>
                    <a:lnTo>
                      <a:pt x="593625" y="463815"/>
                    </a:lnTo>
                    <a:lnTo>
                      <a:pt x="599945" y="464605"/>
                    </a:lnTo>
                    <a:cubicBezTo>
                      <a:pt x="600704" y="464635"/>
                      <a:pt x="601453" y="464795"/>
                      <a:pt x="602157" y="4650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10079029" y="3441786"/>
                <a:ext cx="217568" cy="16771"/>
              </a:xfrm>
              <a:custGeom>
                <a:avLst/>
                <a:gdLst/>
                <a:ahLst/>
                <a:cxnLst/>
                <a:rect l="l" t="t" r="r" b="b"/>
                <a:pathLst>
                  <a:path w="217568" h="16771" extrusionOk="0">
                    <a:moveTo>
                      <a:pt x="217569" y="16523"/>
                    </a:moveTo>
                    <a:cubicBezTo>
                      <a:pt x="217569" y="17629"/>
                      <a:pt x="168746" y="14943"/>
                      <a:pt x="108626" y="10440"/>
                    </a:cubicBezTo>
                    <a:cubicBezTo>
                      <a:pt x="48507" y="5937"/>
                      <a:pt x="-79" y="1354"/>
                      <a:pt x="0" y="248"/>
                    </a:cubicBezTo>
                    <a:cubicBezTo>
                      <a:pt x="79" y="-858"/>
                      <a:pt x="48823" y="1829"/>
                      <a:pt x="108943" y="6332"/>
                    </a:cubicBezTo>
                    <a:cubicBezTo>
                      <a:pt x="169062" y="10835"/>
                      <a:pt x="217569" y="15338"/>
                      <a:pt x="217569" y="16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10306224" y="3370064"/>
                <a:ext cx="59520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59520" h="564540" extrusionOk="0">
                    <a:moveTo>
                      <a:pt x="51600" y="564541"/>
                    </a:moveTo>
                    <a:cubicBezTo>
                      <a:pt x="51374" y="563101"/>
                      <a:pt x="51374" y="561635"/>
                      <a:pt x="51600" y="560196"/>
                    </a:cubicBezTo>
                    <a:cubicBezTo>
                      <a:pt x="51600" y="556957"/>
                      <a:pt x="52153" y="552849"/>
                      <a:pt x="52548" y="547635"/>
                    </a:cubicBezTo>
                    <a:cubicBezTo>
                      <a:pt x="53496" y="536259"/>
                      <a:pt x="54997" y="520379"/>
                      <a:pt x="56735" y="500234"/>
                    </a:cubicBezTo>
                    <a:lnTo>
                      <a:pt x="56735" y="500234"/>
                    </a:lnTo>
                    <a:cubicBezTo>
                      <a:pt x="56735" y="474717"/>
                      <a:pt x="55471" y="442089"/>
                      <a:pt x="52469" y="404801"/>
                    </a:cubicBezTo>
                    <a:cubicBezTo>
                      <a:pt x="49467" y="367512"/>
                      <a:pt x="44569" y="325800"/>
                      <a:pt x="38881" y="281401"/>
                    </a:cubicBezTo>
                    <a:cubicBezTo>
                      <a:pt x="28295" y="203743"/>
                      <a:pt x="16761" y="133591"/>
                      <a:pt x="9808" y="82635"/>
                    </a:cubicBezTo>
                    <a:cubicBezTo>
                      <a:pt x="6254" y="57197"/>
                      <a:pt x="3646" y="36577"/>
                      <a:pt x="1908" y="22278"/>
                    </a:cubicBezTo>
                    <a:cubicBezTo>
                      <a:pt x="1197" y="15405"/>
                      <a:pt x="565" y="9954"/>
                      <a:pt x="170" y="5767"/>
                    </a:cubicBezTo>
                    <a:cubicBezTo>
                      <a:pt x="-57" y="3851"/>
                      <a:pt x="-57" y="1916"/>
                      <a:pt x="170" y="0"/>
                    </a:cubicBezTo>
                    <a:cubicBezTo>
                      <a:pt x="645" y="1874"/>
                      <a:pt x="1014" y="3773"/>
                      <a:pt x="1276" y="5688"/>
                    </a:cubicBezTo>
                    <a:cubicBezTo>
                      <a:pt x="1908" y="9875"/>
                      <a:pt x="2777" y="15247"/>
                      <a:pt x="3805" y="22041"/>
                    </a:cubicBezTo>
                    <a:cubicBezTo>
                      <a:pt x="6017" y="36735"/>
                      <a:pt x="9097" y="57197"/>
                      <a:pt x="12890" y="82240"/>
                    </a:cubicBezTo>
                    <a:cubicBezTo>
                      <a:pt x="20790" y="133038"/>
                      <a:pt x="32482" y="203111"/>
                      <a:pt x="43147" y="280848"/>
                    </a:cubicBezTo>
                    <a:cubicBezTo>
                      <a:pt x="49151" y="325089"/>
                      <a:pt x="53733" y="367118"/>
                      <a:pt x="56340" y="404485"/>
                    </a:cubicBezTo>
                    <a:cubicBezTo>
                      <a:pt x="58947" y="441852"/>
                      <a:pt x="59658" y="474638"/>
                      <a:pt x="59500" y="500234"/>
                    </a:cubicBezTo>
                    <a:lnTo>
                      <a:pt x="59500" y="500234"/>
                    </a:lnTo>
                    <a:cubicBezTo>
                      <a:pt x="57209" y="519984"/>
                      <a:pt x="55392" y="535784"/>
                      <a:pt x="54049" y="547161"/>
                    </a:cubicBezTo>
                    <a:cubicBezTo>
                      <a:pt x="53417" y="552296"/>
                      <a:pt x="52864" y="556404"/>
                      <a:pt x="52469" y="559643"/>
                    </a:cubicBezTo>
                    <a:cubicBezTo>
                      <a:pt x="52291" y="561293"/>
                      <a:pt x="52001" y="562930"/>
                      <a:pt x="51600" y="5645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10085676" y="2386698"/>
                <a:ext cx="426282" cy="190093"/>
              </a:xfrm>
              <a:custGeom>
                <a:avLst/>
                <a:gdLst/>
                <a:ahLst/>
                <a:cxnLst/>
                <a:rect l="l" t="t" r="r" b="b"/>
                <a:pathLst>
                  <a:path w="426282" h="190093" extrusionOk="0">
                    <a:moveTo>
                      <a:pt x="423040" y="178505"/>
                    </a:moveTo>
                    <a:cubicBezTo>
                      <a:pt x="430142" y="151536"/>
                      <a:pt x="425461" y="122821"/>
                      <a:pt x="410163" y="99504"/>
                    </a:cubicBezTo>
                    <a:cubicBezTo>
                      <a:pt x="388466" y="71451"/>
                      <a:pt x="360194" y="49175"/>
                      <a:pt x="327844" y="34644"/>
                    </a:cubicBezTo>
                    <a:cubicBezTo>
                      <a:pt x="325079" y="33696"/>
                      <a:pt x="335744" y="38515"/>
                      <a:pt x="327844" y="34644"/>
                    </a:cubicBezTo>
                    <a:cubicBezTo>
                      <a:pt x="324526" y="33064"/>
                      <a:pt x="316863" y="19950"/>
                      <a:pt x="314256" y="17185"/>
                    </a:cubicBezTo>
                    <a:cubicBezTo>
                      <a:pt x="300905" y="3122"/>
                      <a:pt x="293478" y="278"/>
                      <a:pt x="287237" y="199"/>
                    </a:cubicBezTo>
                    <a:cubicBezTo>
                      <a:pt x="278367" y="-304"/>
                      <a:pt x="269468" y="146"/>
                      <a:pt x="260693" y="1542"/>
                    </a:cubicBezTo>
                    <a:cubicBezTo>
                      <a:pt x="248843" y="3280"/>
                      <a:pt x="232016" y="17343"/>
                      <a:pt x="224353" y="26428"/>
                    </a:cubicBezTo>
                    <a:cubicBezTo>
                      <a:pt x="215350" y="12972"/>
                      <a:pt x="200001" y="5163"/>
                      <a:pt x="183825" y="5808"/>
                    </a:cubicBezTo>
                    <a:cubicBezTo>
                      <a:pt x="167745" y="6722"/>
                      <a:pt x="152798" y="14382"/>
                      <a:pt x="142666" y="26902"/>
                    </a:cubicBezTo>
                    <a:cubicBezTo>
                      <a:pt x="141718" y="28330"/>
                      <a:pt x="140332" y="29411"/>
                      <a:pt x="138716" y="29983"/>
                    </a:cubicBezTo>
                    <a:cubicBezTo>
                      <a:pt x="136757" y="30065"/>
                      <a:pt x="134848" y="29353"/>
                      <a:pt x="133422" y="28008"/>
                    </a:cubicBezTo>
                    <a:cubicBezTo>
                      <a:pt x="121133" y="19382"/>
                      <a:pt x="105082" y="18257"/>
                      <a:pt x="91710" y="25085"/>
                    </a:cubicBezTo>
                    <a:cubicBezTo>
                      <a:pt x="78460" y="32577"/>
                      <a:pt x="72789" y="48712"/>
                      <a:pt x="78438" y="62847"/>
                    </a:cubicBezTo>
                    <a:cubicBezTo>
                      <a:pt x="60357" y="55893"/>
                      <a:pt x="40062" y="64912"/>
                      <a:pt x="33107" y="82993"/>
                    </a:cubicBezTo>
                    <a:cubicBezTo>
                      <a:pt x="29557" y="92222"/>
                      <a:pt x="30068" y="102521"/>
                      <a:pt x="34513" y="111354"/>
                    </a:cubicBezTo>
                    <a:cubicBezTo>
                      <a:pt x="23927" y="112302"/>
                      <a:pt x="11919" y="113961"/>
                      <a:pt x="5757" y="122651"/>
                    </a:cubicBezTo>
                    <a:cubicBezTo>
                      <a:pt x="-1217" y="134744"/>
                      <a:pt x="-1894" y="149469"/>
                      <a:pt x="3940" y="162151"/>
                    </a:cubicBezTo>
                    <a:cubicBezTo>
                      <a:pt x="9742" y="172945"/>
                      <a:pt x="18372" y="181957"/>
                      <a:pt x="28904" y="188222"/>
                    </a:cubicBezTo>
                    <a:cubicBezTo>
                      <a:pt x="40675" y="193515"/>
                      <a:pt x="46995" y="186010"/>
                      <a:pt x="59873" y="184983"/>
                    </a:cubicBezTo>
                    <a:cubicBezTo>
                      <a:pt x="79070" y="183482"/>
                      <a:pt x="99373" y="181507"/>
                      <a:pt x="115173" y="1705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10112769" y="2440618"/>
                <a:ext cx="501571" cy="734708"/>
              </a:xfrm>
              <a:custGeom>
                <a:avLst/>
                <a:gdLst/>
                <a:ahLst/>
                <a:cxnLst/>
                <a:rect l="l" t="t" r="r" b="b"/>
                <a:pathLst>
                  <a:path w="501571" h="734708" extrusionOk="0">
                    <a:moveTo>
                      <a:pt x="5050" y="257069"/>
                    </a:moveTo>
                    <a:cubicBezTo>
                      <a:pt x="-18840" y="149248"/>
                      <a:pt x="44124" y="41167"/>
                      <a:pt x="149701" y="8769"/>
                    </a:cubicBezTo>
                    <a:lnTo>
                      <a:pt x="160129" y="5530"/>
                    </a:lnTo>
                    <a:cubicBezTo>
                      <a:pt x="275233" y="-22516"/>
                      <a:pt x="363398" y="59487"/>
                      <a:pt x="388284" y="175224"/>
                    </a:cubicBezTo>
                    <a:lnTo>
                      <a:pt x="501571" y="606095"/>
                    </a:lnTo>
                    <a:lnTo>
                      <a:pt x="254061" y="734709"/>
                    </a:lnTo>
                    <a:lnTo>
                      <a:pt x="218273" y="611625"/>
                    </a:lnTo>
                    <a:cubicBezTo>
                      <a:pt x="218273" y="611625"/>
                      <a:pt x="104433" y="628058"/>
                      <a:pt x="69752" y="519826"/>
                    </a:cubicBezTo>
                    <a:cubicBezTo>
                      <a:pt x="53004" y="467765"/>
                      <a:pt x="27249" y="357321"/>
                      <a:pt x="5050" y="257069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>
                <a:off x="10330095" y="2967080"/>
                <a:ext cx="129561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129561" h="112023" extrusionOk="0">
                    <a:moveTo>
                      <a:pt x="0" y="85400"/>
                    </a:moveTo>
                    <a:cubicBezTo>
                      <a:pt x="50476" y="69932"/>
                      <a:pt x="95447" y="40290"/>
                      <a:pt x="129562" y="0"/>
                    </a:cubicBezTo>
                    <a:cubicBezTo>
                      <a:pt x="129562" y="0"/>
                      <a:pt x="120082" y="88481"/>
                      <a:pt x="8690" y="11202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>
                <a:off x="10169778" y="2757341"/>
                <a:ext cx="32279" cy="31109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09" extrusionOk="0">
                    <a:moveTo>
                      <a:pt x="418" y="19505"/>
                    </a:moveTo>
                    <a:cubicBezTo>
                      <a:pt x="2940" y="27916"/>
                      <a:pt x="11680" y="32810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10156940" y="2716210"/>
                <a:ext cx="61686" cy="27569"/>
              </a:xfrm>
              <a:custGeom>
                <a:avLst/>
                <a:gdLst/>
                <a:ahLst/>
                <a:cxnLst/>
                <a:rect l="l" t="t" r="r" b="b"/>
                <a:pathLst>
                  <a:path w="61686" h="27569" extrusionOk="0">
                    <a:moveTo>
                      <a:pt x="538" y="27456"/>
                    </a:moveTo>
                    <a:cubicBezTo>
                      <a:pt x="3145" y="28878"/>
                      <a:pt x="12230" y="16554"/>
                      <a:pt x="28899" y="11656"/>
                    </a:cubicBezTo>
                    <a:cubicBezTo>
                      <a:pt x="45568" y="6758"/>
                      <a:pt x="60500" y="11182"/>
                      <a:pt x="61606" y="8575"/>
                    </a:cubicBezTo>
                    <a:cubicBezTo>
                      <a:pt x="62238" y="7390"/>
                      <a:pt x="59157" y="4309"/>
                      <a:pt x="52600" y="2096"/>
                    </a:cubicBezTo>
                    <a:cubicBezTo>
                      <a:pt x="43837" y="-699"/>
                      <a:pt x="34422" y="-699"/>
                      <a:pt x="25660" y="2096"/>
                    </a:cubicBezTo>
                    <a:cubicBezTo>
                      <a:pt x="16978" y="4733"/>
                      <a:pt x="9348" y="10041"/>
                      <a:pt x="3856" y="17265"/>
                    </a:cubicBezTo>
                    <a:cubicBezTo>
                      <a:pt x="-15" y="22637"/>
                      <a:pt x="-647" y="26824"/>
                      <a:pt x="538" y="2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>
                <a:off x="10327780" y="2714286"/>
                <a:ext cx="32279" cy="31126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26" extrusionOk="0">
                    <a:moveTo>
                      <a:pt x="418" y="19505"/>
                    </a:moveTo>
                    <a:cubicBezTo>
                      <a:pt x="2905" y="27944"/>
                      <a:pt x="11674" y="32855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>
                <a:off x="10323898" y="2674730"/>
                <a:ext cx="61656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61656" h="27573" extrusionOk="0">
                    <a:moveTo>
                      <a:pt x="587" y="27460"/>
                    </a:moveTo>
                    <a:cubicBezTo>
                      <a:pt x="3115" y="28882"/>
                      <a:pt x="12200" y="16558"/>
                      <a:pt x="28949" y="11660"/>
                    </a:cubicBezTo>
                    <a:cubicBezTo>
                      <a:pt x="45697" y="6762"/>
                      <a:pt x="60549" y="11186"/>
                      <a:pt x="61576" y="8579"/>
                    </a:cubicBezTo>
                    <a:cubicBezTo>
                      <a:pt x="62208" y="7394"/>
                      <a:pt x="59127" y="4313"/>
                      <a:pt x="52570" y="2100"/>
                    </a:cubicBezTo>
                    <a:cubicBezTo>
                      <a:pt x="43808" y="-700"/>
                      <a:pt x="34392" y="-700"/>
                      <a:pt x="25630" y="2100"/>
                    </a:cubicBezTo>
                    <a:cubicBezTo>
                      <a:pt x="16957" y="4712"/>
                      <a:pt x="9346" y="10027"/>
                      <a:pt x="3905" y="17269"/>
                    </a:cubicBezTo>
                    <a:cubicBezTo>
                      <a:pt x="-45" y="22325"/>
                      <a:pt x="-677" y="26512"/>
                      <a:pt x="587" y="274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>
                <a:off x="10252691" y="2697371"/>
                <a:ext cx="47304" cy="151052"/>
              </a:xfrm>
              <a:custGeom>
                <a:avLst/>
                <a:gdLst/>
                <a:ahLst/>
                <a:cxnLst/>
                <a:rect l="l" t="t" r="r" b="b"/>
                <a:pathLst>
                  <a:path w="47304" h="151052" extrusionOk="0">
                    <a:moveTo>
                      <a:pt x="47304" y="141412"/>
                    </a:moveTo>
                    <a:cubicBezTo>
                      <a:pt x="37666" y="141410"/>
                      <a:pt x="28063" y="142577"/>
                      <a:pt x="18706" y="144888"/>
                    </a:cubicBezTo>
                    <a:cubicBezTo>
                      <a:pt x="14282" y="145757"/>
                      <a:pt x="10016" y="146152"/>
                      <a:pt x="8357" y="143466"/>
                    </a:cubicBezTo>
                    <a:cubicBezTo>
                      <a:pt x="6707" y="139159"/>
                      <a:pt x="6350" y="134464"/>
                      <a:pt x="7329" y="129957"/>
                    </a:cubicBezTo>
                    <a:cubicBezTo>
                      <a:pt x="8199" y="118423"/>
                      <a:pt x="9068" y="106256"/>
                      <a:pt x="10016" y="93616"/>
                    </a:cubicBezTo>
                    <a:cubicBezTo>
                      <a:pt x="13334" y="42029"/>
                      <a:pt x="14282" y="79"/>
                      <a:pt x="12228" y="0"/>
                    </a:cubicBezTo>
                    <a:cubicBezTo>
                      <a:pt x="10174" y="-79"/>
                      <a:pt x="5750" y="41634"/>
                      <a:pt x="2431" y="93221"/>
                    </a:cubicBezTo>
                    <a:cubicBezTo>
                      <a:pt x="1720" y="105861"/>
                      <a:pt x="1088" y="118028"/>
                      <a:pt x="456" y="129562"/>
                    </a:cubicBezTo>
                    <a:cubicBezTo>
                      <a:pt x="-693" y="135518"/>
                      <a:pt x="345" y="141689"/>
                      <a:pt x="3379" y="146942"/>
                    </a:cubicBezTo>
                    <a:cubicBezTo>
                      <a:pt x="5565" y="149611"/>
                      <a:pt x="8858" y="151126"/>
                      <a:pt x="12307" y="151050"/>
                    </a:cubicBezTo>
                    <a:cubicBezTo>
                      <a:pt x="14846" y="150950"/>
                      <a:pt x="17365" y="150552"/>
                      <a:pt x="19812" y="149865"/>
                    </a:cubicBezTo>
                    <a:cubicBezTo>
                      <a:pt x="29292" y="148201"/>
                      <a:pt x="38527" y="145362"/>
                      <a:pt x="47304" y="1414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>
                <a:off x="10297337" y="2615513"/>
                <a:ext cx="79274" cy="26187"/>
              </a:xfrm>
              <a:custGeom>
                <a:avLst/>
                <a:gdLst/>
                <a:ahLst/>
                <a:cxnLst/>
                <a:rect l="l" t="t" r="r" b="b"/>
                <a:pathLst>
                  <a:path w="79274" h="26187" extrusionOk="0">
                    <a:moveTo>
                      <a:pt x="209" y="24977"/>
                    </a:moveTo>
                    <a:cubicBezTo>
                      <a:pt x="3211" y="29006"/>
                      <a:pt x="19328" y="21975"/>
                      <a:pt x="39710" y="18578"/>
                    </a:cubicBezTo>
                    <a:cubicBezTo>
                      <a:pt x="60092" y="15181"/>
                      <a:pt x="77551" y="15813"/>
                      <a:pt x="79210" y="10678"/>
                    </a:cubicBezTo>
                    <a:cubicBezTo>
                      <a:pt x="79842" y="8387"/>
                      <a:pt x="75813" y="4910"/>
                      <a:pt x="68071" y="2778"/>
                    </a:cubicBezTo>
                    <a:cubicBezTo>
                      <a:pt x="57948" y="-240"/>
                      <a:pt x="47252" y="-808"/>
                      <a:pt x="36866" y="1118"/>
                    </a:cubicBezTo>
                    <a:cubicBezTo>
                      <a:pt x="26454" y="2896"/>
                      <a:pt x="16605" y="7090"/>
                      <a:pt x="8109" y="13364"/>
                    </a:cubicBezTo>
                    <a:cubicBezTo>
                      <a:pt x="1473" y="18341"/>
                      <a:pt x="-739" y="23002"/>
                      <a:pt x="209" y="249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>
                <a:off x="10133713" y="2657080"/>
                <a:ext cx="71779" cy="26872"/>
              </a:xfrm>
              <a:custGeom>
                <a:avLst/>
                <a:gdLst/>
                <a:ahLst/>
                <a:cxnLst/>
                <a:rect l="l" t="t" r="r" b="b"/>
                <a:pathLst>
                  <a:path w="71779" h="26872" extrusionOk="0">
                    <a:moveTo>
                      <a:pt x="934" y="26070"/>
                    </a:moveTo>
                    <a:cubicBezTo>
                      <a:pt x="5358" y="29230"/>
                      <a:pt x="19025" y="22278"/>
                      <a:pt x="36326" y="18644"/>
                    </a:cubicBezTo>
                    <a:cubicBezTo>
                      <a:pt x="53627" y="15010"/>
                      <a:pt x="68953" y="14931"/>
                      <a:pt x="71561" y="10191"/>
                    </a:cubicBezTo>
                    <a:cubicBezTo>
                      <a:pt x="72666" y="7979"/>
                      <a:pt x="69585" y="4503"/>
                      <a:pt x="62396" y="2291"/>
                    </a:cubicBezTo>
                    <a:cubicBezTo>
                      <a:pt x="52562" y="-532"/>
                      <a:pt x="42162" y="-750"/>
                      <a:pt x="32218" y="1659"/>
                    </a:cubicBezTo>
                    <a:cubicBezTo>
                      <a:pt x="22265" y="3702"/>
                      <a:pt x="13027" y="8335"/>
                      <a:pt x="5436" y="15089"/>
                    </a:cubicBezTo>
                    <a:cubicBezTo>
                      <a:pt x="144" y="20066"/>
                      <a:pt x="-1120" y="24490"/>
                      <a:pt x="934" y="2607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>
                <a:off x="10509348" y="2687657"/>
                <a:ext cx="91686" cy="122099"/>
              </a:xfrm>
              <a:custGeom>
                <a:avLst/>
                <a:gdLst/>
                <a:ahLst/>
                <a:cxnLst/>
                <a:rect l="l" t="t" r="r" b="b"/>
                <a:pathLst>
                  <a:path w="91686" h="122099" extrusionOk="0">
                    <a:moveTo>
                      <a:pt x="0" y="13822"/>
                    </a:moveTo>
                    <a:cubicBezTo>
                      <a:pt x="1580" y="12479"/>
                      <a:pt x="67862" y="-31129"/>
                      <a:pt x="88323" y="43843"/>
                    </a:cubicBezTo>
                    <a:cubicBezTo>
                      <a:pt x="108785" y="118814"/>
                      <a:pt x="29230" y="123871"/>
                      <a:pt x="28519" y="121738"/>
                    </a:cubicBezTo>
                    <a:cubicBezTo>
                      <a:pt x="27809" y="119605"/>
                      <a:pt x="0" y="13822"/>
                      <a:pt x="0" y="13822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62"/>
              <p:cNvSpPr/>
              <p:nvPr/>
            </p:nvSpPr>
            <p:spPr>
              <a:xfrm>
                <a:off x="10537150" y="2713275"/>
                <a:ext cx="36772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36772" h="67320" extrusionOk="0">
                    <a:moveTo>
                      <a:pt x="9328" y="63492"/>
                    </a:moveTo>
                    <a:cubicBezTo>
                      <a:pt x="9328" y="63492"/>
                      <a:pt x="10908" y="64045"/>
                      <a:pt x="13358" y="64440"/>
                    </a:cubicBezTo>
                    <a:cubicBezTo>
                      <a:pt x="16842" y="64925"/>
                      <a:pt x="20379" y="64048"/>
                      <a:pt x="23233" y="61991"/>
                    </a:cubicBezTo>
                    <a:cubicBezTo>
                      <a:pt x="30343" y="56935"/>
                      <a:pt x="33582" y="42557"/>
                      <a:pt x="30264" y="28890"/>
                    </a:cubicBezTo>
                    <a:cubicBezTo>
                      <a:pt x="28691" y="22413"/>
                      <a:pt x="25695" y="16368"/>
                      <a:pt x="21495" y="11193"/>
                    </a:cubicBezTo>
                    <a:cubicBezTo>
                      <a:pt x="18752" y="6847"/>
                      <a:pt x="14066" y="4107"/>
                      <a:pt x="8934" y="3846"/>
                    </a:cubicBezTo>
                    <a:cubicBezTo>
                      <a:pt x="5616" y="3873"/>
                      <a:pt x="2791" y="6266"/>
                      <a:pt x="2218" y="9534"/>
                    </a:cubicBezTo>
                    <a:cubicBezTo>
                      <a:pt x="1744" y="11904"/>
                      <a:pt x="2218" y="13247"/>
                      <a:pt x="2218" y="13484"/>
                    </a:cubicBezTo>
                    <a:cubicBezTo>
                      <a:pt x="2218" y="13721"/>
                      <a:pt x="243" y="12694"/>
                      <a:pt x="6" y="9455"/>
                    </a:cubicBezTo>
                    <a:cubicBezTo>
                      <a:pt x="-68" y="7479"/>
                      <a:pt x="515" y="5534"/>
                      <a:pt x="1665" y="3925"/>
                    </a:cubicBezTo>
                    <a:cubicBezTo>
                      <a:pt x="3318" y="1814"/>
                      <a:pt x="5725" y="426"/>
                      <a:pt x="8380" y="54"/>
                    </a:cubicBezTo>
                    <a:cubicBezTo>
                      <a:pt x="14987" y="-447"/>
                      <a:pt x="21373" y="2551"/>
                      <a:pt x="25208" y="7954"/>
                    </a:cubicBezTo>
                    <a:cubicBezTo>
                      <a:pt x="30176" y="13570"/>
                      <a:pt x="33677" y="20328"/>
                      <a:pt x="35399" y="27626"/>
                    </a:cubicBezTo>
                    <a:cubicBezTo>
                      <a:pt x="39033" y="42873"/>
                      <a:pt x="35399" y="59226"/>
                      <a:pt x="25208" y="65230"/>
                    </a:cubicBezTo>
                    <a:cubicBezTo>
                      <a:pt x="21438" y="67474"/>
                      <a:pt x="16869" y="67937"/>
                      <a:pt x="12726" y="66494"/>
                    </a:cubicBezTo>
                    <a:cubicBezTo>
                      <a:pt x="9960" y="65230"/>
                      <a:pt x="9091" y="63729"/>
                      <a:pt x="9328" y="6349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62"/>
              <p:cNvSpPr/>
              <p:nvPr/>
            </p:nvSpPr>
            <p:spPr>
              <a:xfrm>
                <a:off x="10100123" y="2432290"/>
                <a:ext cx="426763" cy="306067"/>
              </a:xfrm>
              <a:custGeom>
                <a:avLst/>
                <a:gdLst/>
                <a:ahLst/>
                <a:cxnLst/>
                <a:rect l="l" t="t" r="r" b="b"/>
                <a:pathLst>
                  <a:path w="426763" h="306067" extrusionOk="0">
                    <a:moveTo>
                      <a:pt x="293094" y="63154"/>
                    </a:moveTo>
                    <a:lnTo>
                      <a:pt x="246720" y="42614"/>
                    </a:lnTo>
                    <a:lnTo>
                      <a:pt x="135329" y="96098"/>
                    </a:lnTo>
                    <a:lnTo>
                      <a:pt x="46848" y="100048"/>
                    </a:lnTo>
                    <a:lnTo>
                      <a:pt x="0" y="122484"/>
                    </a:lnTo>
                    <a:cubicBezTo>
                      <a:pt x="12956" y="132043"/>
                      <a:pt x="395" y="117744"/>
                      <a:pt x="14773" y="97915"/>
                    </a:cubicBezTo>
                    <a:cubicBezTo>
                      <a:pt x="45538" y="54433"/>
                      <a:pt x="89251" y="21780"/>
                      <a:pt x="139674" y="4614"/>
                    </a:cubicBezTo>
                    <a:cubicBezTo>
                      <a:pt x="189997" y="-11660"/>
                      <a:pt x="311659" y="18519"/>
                      <a:pt x="358901" y="42219"/>
                    </a:cubicBezTo>
                    <a:cubicBezTo>
                      <a:pt x="396664" y="61179"/>
                      <a:pt x="403853" y="85353"/>
                      <a:pt x="403853" y="85353"/>
                    </a:cubicBezTo>
                    <a:cubicBezTo>
                      <a:pt x="420759" y="124143"/>
                      <a:pt x="412227" y="176679"/>
                      <a:pt x="415308" y="218786"/>
                    </a:cubicBezTo>
                    <a:cubicBezTo>
                      <a:pt x="416888" y="240590"/>
                      <a:pt x="426763" y="304818"/>
                      <a:pt x="426763" y="304818"/>
                    </a:cubicBezTo>
                    <a:lnTo>
                      <a:pt x="426763" y="304818"/>
                    </a:lnTo>
                    <a:cubicBezTo>
                      <a:pt x="409620" y="310032"/>
                      <a:pt x="399192" y="298340"/>
                      <a:pt x="396585" y="280644"/>
                    </a:cubicBezTo>
                    <a:lnTo>
                      <a:pt x="379600" y="213493"/>
                    </a:lnTo>
                    <a:cubicBezTo>
                      <a:pt x="335984" y="196474"/>
                      <a:pt x="308958" y="152580"/>
                      <a:pt x="313397" y="105973"/>
                    </a:cubicBezTo>
                    <a:cubicBezTo>
                      <a:pt x="316004" y="98626"/>
                      <a:pt x="317031" y="68131"/>
                      <a:pt x="293094" y="631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62"/>
              <p:cNvSpPr/>
              <p:nvPr/>
            </p:nvSpPr>
            <p:spPr>
              <a:xfrm>
                <a:off x="10119971" y="2417468"/>
                <a:ext cx="327848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327848" h="181743" extrusionOk="0">
                    <a:moveTo>
                      <a:pt x="293864" y="91012"/>
                    </a:moveTo>
                    <a:cubicBezTo>
                      <a:pt x="280750" y="71814"/>
                      <a:pt x="253653" y="65652"/>
                      <a:pt x="231533" y="72683"/>
                    </a:cubicBezTo>
                    <a:cubicBezTo>
                      <a:pt x="209581" y="80947"/>
                      <a:pt x="191442" y="97005"/>
                      <a:pt x="180577" y="117793"/>
                    </a:cubicBezTo>
                    <a:cubicBezTo>
                      <a:pt x="177939" y="123173"/>
                      <a:pt x="174620" y="128191"/>
                      <a:pt x="170702" y="132724"/>
                    </a:cubicBezTo>
                    <a:cubicBezTo>
                      <a:pt x="166620" y="137274"/>
                      <a:pt x="160574" y="139545"/>
                      <a:pt x="154507" y="138807"/>
                    </a:cubicBezTo>
                    <a:cubicBezTo>
                      <a:pt x="152690" y="138412"/>
                      <a:pt x="150715" y="137701"/>
                      <a:pt x="149135" y="138807"/>
                    </a:cubicBezTo>
                    <a:cubicBezTo>
                      <a:pt x="148109" y="139649"/>
                      <a:pt x="147411" y="140823"/>
                      <a:pt x="147160" y="142125"/>
                    </a:cubicBezTo>
                    <a:cubicBezTo>
                      <a:pt x="145012" y="150252"/>
                      <a:pt x="140793" y="157684"/>
                      <a:pt x="134914" y="163692"/>
                    </a:cubicBezTo>
                    <a:cubicBezTo>
                      <a:pt x="128743" y="169654"/>
                      <a:pt x="119447" y="170991"/>
                      <a:pt x="111846" y="167010"/>
                    </a:cubicBezTo>
                    <a:cubicBezTo>
                      <a:pt x="103575" y="181178"/>
                      <a:pt x="85385" y="185958"/>
                      <a:pt x="71217" y="177687"/>
                    </a:cubicBezTo>
                    <a:cubicBezTo>
                      <a:pt x="64708" y="173887"/>
                      <a:pt x="59887" y="167755"/>
                      <a:pt x="57731" y="160532"/>
                    </a:cubicBezTo>
                    <a:cubicBezTo>
                      <a:pt x="48132" y="165796"/>
                      <a:pt x="36349" y="164994"/>
                      <a:pt x="27552" y="158478"/>
                    </a:cubicBezTo>
                    <a:cubicBezTo>
                      <a:pt x="442" y="141927"/>
                      <a:pt x="-8118" y="106532"/>
                      <a:pt x="8434" y="79422"/>
                    </a:cubicBezTo>
                    <a:cubicBezTo>
                      <a:pt x="10479" y="76072"/>
                      <a:pt x="12861" y="72941"/>
                      <a:pt x="15544" y="70076"/>
                    </a:cubicBezTo>
                    <a:cubicBezTo>
                      <a:pt x="24989" y="60949"/>
                      <a:pt x="36090" y="53709"/>
                      <a:pt x="48251" y="48746"/>
                    </a:cubicBezTo>
                    <a:cubicBezTo>
                      <a:pt x="66939" y="40043"/>
                      <a:pt x="86177" y="32575"/>
                      <a:pt x="105842" y="26389"/>
                    </a:cubicBezTo>
                    <a:cubicBezTo>
                      <a:pt x="114335" y="23224"/>
                      <a:pt x="123323" y="21592"/>
                      <a:pt x="132387" y="21570"/>
                    </a:cubicBezTo>
                    <a:cubicBezTo>
                      <a:pt x="144869" y="22281"/>
                      <a:pt x="157114" y="28601"/>
                      <a:pt x="169438" y="26389"/>
                    </a:cubicBezTo>
                    <a:cubicBezTo>
                      <a:pt x="177236" y="24412"/>
                      <a:pt x="184548" y="20863"/>
                      <a:pt x="190926" y="15961"/>
                    </a:cubicBezTo>
                    <a:cubicBezTo>
                      <a:pt x="200436" y="9092"/>
                      <a:pt x="211157" y="4080"/>
                      <a:pt x="222527" y="1187"/>
                    </a:cubicBezTo>
                    <a:cubicBezTo>
                      <a:pt x="244884" y="-3553"/>
                      <a:pt x="267636" y="6639"/>
                      <a:pt x="287070" y="18647"/>
                    </a:cubicBezTo>
                    <a:cubicBezTo>
                      <a:pt x="301267" y="26351"/>
                      <a:pt x="313259" y="37555"/>
                      <a:pt x="321910" y="51195"/>
                    </a:cubicBezTo>
                    <a:cubicBezTo>
                      <a:pt x="330521" y="65263"/>
                      <a:pt x="329708" y="83155"/>
                      <a:pt x="319856" y="96384"/>
                    </a:cubicBezTo>
                    <a:cubicBezTo>
                      <a:pt x="315927" y="101543"/>
                      <a:pt x="309747" y="104486"/>
                      <a:pt x="303266" y="104284"/>
                    </a:cubicBezTo>
                    <a:cubicBezTo>
                      <a:pt x="296747" y="103704"/>
                      <a:pt x="291932" y="97949"/>
                      <a:pt x="292512" y="91430"/>
                    </a:cubicBezTo>
                    <a:cubicBezTo>
                      <a:pt x="292515" y="91396"/>
                      <a:pt x="292518" y="91362"/>
                      <a:pt x="292522" y="9132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62"/>
              <p:cNvSpPr/>
              <p:nvPr/>
            </p:nvSpPr>
            <p:spPr>
              <a:xfrm>
                <a:off x="10307554" y="2859876"/>
                <a:ext cx="47610" cy="57973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7973" extrusionOk="0">
                    <a:moveTo>
                      <a:pt x="44740" y="14852"/>
                    </a:moveTo>
                    <a:cubicBezTo>
                      <a:pt x="41404" y="7060"/>
                      <a:pt x="34363" y="1475"/>
                      <a:pt x="26016" y="0"/>
                    </a:cubicBezTo>
                    <a:cubicBezTo>
                      <a:pt x="15391" y="351"/>
                      <a:pt x="5680" y="6100"/>
                      <a:pt x="262" y="15247"/>
                    </a:cubicBezTo>
                    <a:cubicBezTo>
                      <a:pt x="-532" y="21151"/>
                      <a:pt x="488" y="27158"/>
                      <a:pt x="3185" y="32469"/>
                    </a:cubicBezTo>
                    <a:cubicBezTo>
                      <a:pt x="5226" y="38807"/>
                      <a:pt x="8354" y="44741"/>
                      <a:pt x="12428" y="50008"/>
                    </a:cubicBezTo>
                    <a:cubicBezTo>
                      <a:pt x="16495" y="55477"/>
                      <a:pt x="23094" y="58463"/>
                      <a:pt x="29887" y="57908"/>
                    </a:cubicBezTo>
                    <a:cubicBezTo>
                      <a:pt x="38333" y="55473"/>
                      <a:pt x="44632" y="48407"/>
                      <a:pt x="46082" y="39737"/>
                    </a:cubicBezTo>
                    <a:cubicBezTo>
                      <a:pt x="48509" y="31534"/>
                      <a:pt x="48034" y="22746"/>
                      <a:pt x="44739" y="1485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62"/>
              <p:cNvSpPr/>
              <p:nvPr/>
            </p:nvSpPr>
            <p:spPr>
              <a:xfrm>
                <a:off x="10308139" y="2856721"/>
                <a:ext cx="52896" cy="61276"/>
              </a:xfrm>
              <a:custGeom>
                <a:avLst/>
                <a:gdLst/>
                <a:ahLst/>
                <a:cxnLst/>
                <a:rect l="l" t="t" r="r" b="b"/>
                <a:pathLst>
                  <a:path w="52896" h="61276" extrusionOk="0">
                    <a:moveTo>
                      <a:pt x="31120" y="60193"/>
                    </a:moveTo>
                    <a:cubicBezTo>
                      <a:pt x="31120" y="58456"/>
                      <a:pt x="35781" y="56401"/>
                      <a:pt x="39020" y="49133"/>
                    </a:cubicBezTo>
                    <a:cubicBezTo>
                      <a:pt x="42875" y="39949"/>
                      <a:pt x="42232" y="29494"/>
                      <a:pt x="37282" y="20851"/>
                    </a:cubicBezTo>
                    <a:cubicBezTo>
                      <a:pt x="34479" y="16529"/>
                      <a:pt x="30306" y="13274"/>
                      <a:pt x="25432" y="11608"/>
                    </a:cubicBezTo>
                    <a:cubicBezTo>
                      <a:pt x="21462" y="10259"/>
                      <a:pt x="17157" y="10259"/>
                      <a:pt x="13187" y="11608"/>
                    </a:cubicBezTo>
                    <a:cubicBezTo>
                      <a:pt x="5840" y="13820"/>
                      <a:pt x="2680" y="18639"/>
                      <a:pt x="1021" y="17928"/>
                    </a:cubicBezTo>
                    <a:cubicBezTo>
                      <a:pt x="-638" y="17217"/>
                      <a:pt x="-6" y="15874"/>
                      <a:pt x="1021" y="13030"/>
                    </a:cubicBezTo>
                    <a:cubicBezTo>
                      <a:pt x="2715" y="9114"/>
                      <a:pt x="5623" y="5846"/>
                      <a:pt x="9316" y="3708"/>
                    </a:cubicBezTo>
                    <a:cubicBezTo>
                      <a:pt x="15002" y="274"/>
                      <a:pt x="21795" y="-830"/>
                      <a:pt x="28276" y="627"/>
                    </a:cubicBezTo>
                    <a:cubicBezTo>
                      <a:pt x="36180" y="2433"/>
                      <a:pt x="43067" y="7251"/>
                      <a:pt x="47473" y="14057"/>
                    </a:cubicBezTo>
                    <a:cubicBezTo>
                      <a:pt x="55087" y="26247"/>
                      <a:pt x="54651" y="41813"/>
                      <a:pt x="46367" y="53557"/>
                    </a:cubicBezTo>
                    <a:cubicBezTo>
                      <a:pt x="43945" y="57151"/>
                      <a:pt x="40338" y="59779"/>
                      <a:pt x="36176" y="60984"/>
                    </a:cubicBezTo>
                    <a:cubicBezTo>
                      <a:pt x="32937" y="61694"/>
                      <a:pt x="31199" y="60983"/>
                      <a:pt x="31120" y="6019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62"/>
              <p:cNvSpPr/>
              <p:nvPr/>
            </p:nvSpPr>
            <p:spPr>
              <a:xfrm>
                <a:off x="10350635" y="3076339"/>
                <a:ext cx="12956" cy="56011"/>
              </a:xfrm>
              <a:custGeom>
                <a:avLst/>
                <a:gdLst/>
                <a:ahLst/>
                <a:cxnLst/>
                <a:rect l="l" t="t" r="r" b="b"/>
                <a:pathLst>
                  <a:path w="12956" h="56011" extrusionOk="0">
                    <a:moveTo>
                      <a:pt x="12956" y="56012"/>
                    </a:moveTo>
                    <a:cubicBezTo>
                      <a:pt x="6010" y="38048"/>
                      <a:pt x="1648" y="19189"/>
                      <a:pt x="0" y="0"/>
                    </a:cubicBezTo>
                    <a:cubicBezTo>
                      <a:pt x="4100" y="8747"/>
                      <a:pt x="6946" y="18029"/>
                      <a:pt x="8453" y="27571"/>
                    </a:cubicBezTo>
                    <a:cubicBezTo>
                      <a:pt x="11311" y="36786"/>
                      <a:pt x="12827" y="46365"/>
                      <a:pt x="12956" y="56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62"/>
              <p:cNvSpPr/>
              <p:nvPr/>
            </p:nvSpPr>
            <p:spPr>
              <a:xfrm>
                <a:off x="10179515" y="2904195"/>
                <a:ext cx="193081" cy="132880"/>
              </a:xfrm>
              <a:custGeom>
                <a:avLst/>
                <a:gdLst/>
                <a:ahLst/>
                <a:cxnLst/>
                <a:rect l="l" t="t" r="r" b="b"/>
                <a:pathLst>
                  <a:path w="193081" h="132880" extrusionOk="0">
                    <a:moveTo>
                      <a:pt x="193082" y="110206"/>
                    </a:moveTo>
                    <a:cubicBezTo>
                      <a:pt x="193082" y="110206"/>
                      <a:pt x="192450" y="110917"/>
                      <a:pt x="191028" y="112023"/>
                    </a:cubicBezTo>
                    <a:cubicBezTo>
                      <a:pt x="188905" y="113627"/>
                      <a:pt x="186689" y="115105"/>
                      <a:pt x="184392" y="116447"/>
                    </a:cubicBezTo>
                    <a:cubicBezTo>
                      <a:pt x="175903" y="121462"/>
                      <a:pt x="166793" y="125340"/>
                      <a:pt x="157294" y="127982"/>
                    </a:cubicBezTo>
                    <a:cubicBezTo>
                      <a:pt x="143194" y="132058"/>
                      <a:pt x="128484" y="133609"/>
                      <a:pt x="113844" y="132564"/>
                    </a:cubicBezTo>
                    <a:cubicBezTo>
                      <a:pt x="95855" y="131348"/>
                      <a:pt x="78352" y="126197"/>
                      <a:pt x="62572" y="117475"/>
                    </a:cubicBezTo>
                    <a:cubicBezTo>
                      <a:pt x="46941" y="108266"/>
                      <a:pt x="33980" y="95142"/>
                      <a:pt x="24968" y="79396"/>
                    </a:cubicBezTo>
                    <a:cubicBezTo>
                      <a:pt x="17569" y="66792"/>
                      <a:pt x="11783" y="53309"/>
                      <a:pt x="7746" y="39263"/>
                    </a:cubicBezTo>
                    <a:cubicBezTo>
                      <a:pt x="4919" y="29884"/>
                      <a:pt x="2702" y="20331"/>
                      <a:pt x="1110" y="10665"/>
                    </a:cubicBezTo>
                    <a:cubicBezTo>
                      <a:pt x="331" y="7165"/>
                      <a:pt x="-40" y="3586"/>
                      <a:pt x="3" y="0"/>
                    </a:cubicBezTo>
                    <a:cubicBezTo>
                      <a:pt x="793" y="0"/>
                      <a:pt x="2926" y="15010"/>
                      <a:pt x="10511" y="38394"/>
                    </a:cubicBezTo>
                    <a:cubicBezTo>
                      <a:pt x="14899" y="52037"/>
                      <a:pt x="20836" y="65131"/>
                      <a:pt x="28207" y="77421"/>
                    </a:cubicBezTo>
                    <a:cubicBezTo>
                      <a:pt x="37034" y="92448"/>
                      <a:pt x="49540" y="104981"/>
                      <a:pt x="64547" y="113840"/>
                    </a:cubicBezTo>
                    <a:cubicBezTo>
                      <a:pt x="79834" y="122292"/>
                      <a:pt x="96748" y="127383"/>
                      <a:pt x="114160" y="128772"/>
                    </a:cubicBezTo>
                    <a:cubicBezTo>
                      <a:pt x="128400" y="129977"/>
                      <a:pt x="142742" y="128775"/>
                      <a:pt x="156583" y="125217"/>
                    </a:cubicBezTo>
                    <a:cubicBezTo>
                      <a:pt x="169265" y="121571"/>
                      <a:pt x="181505" y="116537"/>
                      <a:pt x="193082" y="110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62"/>
              <p:cNvSpPr/>
              <p:nvPr/>
            </p:nvSpPr>
            <p:spPr>
              <a:xfrm>
                <a:off x="10327409" y="2912285"/>
                <a:ext cx="2751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27515" h="17450" extrusionOk="0">
                    <a:moveTo>
                      <a:pt x="27334" y="48"/>
                    </a:moveTo>
                    <a:cubicBezTo>
                      <a:pt x="28361" y="522"/>
                      <a:pt x="25043" y="7948"/>
                      <a:pt x="16590" y="13241"/>
                    </a:cubicBezTo>
                    <a:cubicBezTo>
                      <a:pt x="11903" y="16917"/>
                      <a:pt x="5807" y="18282"/>
                      <a:pt x="0" y="16954"/>
                    </a:cubicBezTo>
                    <a:cubicBezTo>
                      <a:pt x="0" y="15769"/>
                      <a:pt x="7110" y="14347"/>
                      <a:pt x="14457" y="9765"/>
                    </a:cubicBezTo>
                    <a:cubicBezTo>
                      <a:pt x="21804" y="5183"/>
                      <a:pt x="26386" y="-584"/>
                      <a:pt x="27334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62"/>
              <p:cNvSpPr/>
              <p:nvPr/>
            </p:nvSpPr>
            <p:spPr>
              <a:xfrm>
                <a:off x="10171421" y="2791151"/>
                <a:ext cx="15128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5128" h="4682" extrusionOk="0">
                    <a:moveTo>
                      <a:pt x="15129" y="2285"/>
                    </a:moveTo>
                    <a:cubicBezTo>
                      <a:pt x="15129" y="3391"/>
                      <a:pt x="11890" y="5129"/>
                      <a:pt x="7229" y="4576"/>
                    </a:cubicBezTo>
                    <a:cubicBezTo>
                      <a:pt x="2568" y="4023"/>
                      <a:pt x="-671" y="1495"/>
                      <a:pt x="119" y="547"/>
                    </a:cubicBezTo>
                    <a:cubicBezTo>
                      <a:pt x="909" y="-401"/>
                      <a:pt x="3911" y="73"/>
                      <a:pt x="8019" y="547"/>
                    </a:cubicBezTo>
                    <a:cubicBezTo>
                      <a:pt x="12127" y="1021"/>
                      <a:pt x="14576" y="1179"/>
                      <a:pt x="15129" y="22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62"/>
              <p:cNvSpPr/>
              <p:nvPr/>
            </p:nvSpPr>
            <p:spPr>
              <a:xfrm>
                <a:off x="10139149" y="2675962"/>
                <a:ext cx="61383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1383" h="15285" extrusionOk="0">
                    <a:moveTo>
                      <a:pt x="61384" y="0"/>
                    </a:moveTo>
                    <a:cubicBezTo>
                      <a:pt x="52310" y="5763"/>
                      <a:pt x="42189" y="9683"/>
                      <a:pt x="31600" y="11534"/>
                    </a:cubicBezTo>
                    <a:cubicBezTo>
                      <a:pt x="21385" y="14696"/>
                      <a:pt x="10659" y="15876"/>
                      <a:pt x="0" y="15010"/>
                    </a:cubicBezTo>
                    <a:cubicBezTo>
                      <a:pt x="10100" y="11874"/>
                      <a:pt x="20391" y="9394"/>
                      <a:pt x="30810" y="7584"/>
                    </a:cubicBezTo>
                    <a:cubicBezTo>
                      <a:pt x="40830" y="4410"/>
                      <a:pt x="51042" y="1877"/>
                      <a:pt x="61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62"/>
              <p:cNvSpPr/>
              <p:nvPr/>
            </p:nvSpPr>
            <p:spPr>
              <a:xfrm>
                <a:off x="10331342" y="2748827"/>
                <a:ext cx="16449" cy="4496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4496" extrusionOk="0">
                    <a:moveTo>
                      <a:pt x="16449" y="764"/>
                    </a:moveTo>
                    <a:cubicBezTo>
                      <a:pt x="16449" y="1791"/>
                      <a:pt x="13289" y="4240"/>
                      <a:pt x="8549" y="4477"/>
                    </a:cubicBezTo>
                    <a:cubicBezTo>
                      <a:pt x="3809" y="4714"/>
                      <a:pt x="-299" y="2739"/>
                      <a:pt x="17" y="1712"/>
                    </a:cubicBezTo>
                    <a:cubicBezTo>
                      <a:pt x="333" y="685"/>
                      <a:pt x="3967" y="606"/>
                      <a:pt x="8312" y="369"/>
                    </a:cubicBezTo>
                    <a:cubicBezTo>
                      <a:pt x="12657" y="132"/>
                      <a:pt x="15975" y="-500"/>
                      <a:pt x="16449" y="7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62"/>
              <p:cNvSpPr/>
              <p:nvPr/>
            </p:nvSpPr>
            <p:spPr>
              <a:xfrm>
                <a:off x="10302839" y="2642149"/>
                <a:ext cx="74893" cy="7680"/>
              </a:xfrm>
              <a:custGeom>
                <a:avLst/>
                <a:gdLst/>
                <a:ahLst/>
                <a:cxnLst/>
                <a:rect l="l" t="t" r="r" b="b"/>
                <a:pathLst>
                  <a:path w="74893" h="7680" extrusionOk="0">
                    <a:moveTo>
                      <a:pt x="74893" y="0"/>
                    </a:moveTo>
                    <a:cubicBezTo>
                      <a:pt x="50569" y="6906"/>
                      <a:pt x="25165" y="9184"/>
                      <a:pt x="0" y="6715"/>
                    </a:cubicBezTo>
                    <a:cubicBezTo>
                      <a:pt x="12375" y="4530"/>
                      <a:pt x="24888" y="3210"/>
                      <a:pt x="37446" y="2765"/>
                    </a:cubicBezTo>
                    <a:cubicBezTo>
                      <a:pt x="49846" y="949"/>
                      <a:pt x="62361" y="25"/>
                      <a:pt x="748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62"/>
              <p:cNvSpPr/>
              <p:nvPr/>
            </p:nvSpPr>
            <p:spPr>
              <a:xfrm>
                <a:off x="10099017" y="2523490"/>
                <a:ext cx="142280" cy="59185"/>
              </a:xfrm>
              <a:custGeom>
                <a:avLst/>
                <a:gdLst/>
                <a:ahLst/>
                <a:cxnLst/>
                <a:rect l="l" t="t" r="r" b="b"/>
                <a:pathLst>
                  <a:path w="142280" h="59185" extrusionOk="0">
                    <a:moveTo>
                      <a:pt x="142281" y="39342"/>
                    </a:moveTo>
                    <a:cubicBezTo>
                      <a:pt x="142281" y="39342"/>
                      <a:pt x="141570" y="41950"/>
                      <a:pt x="138568" y="45583"/>
                    </a:cubicBezTo>
                    <a:cubicBezTo>
                      <a:pt x="134176" y="50707"/>
                      <a:pt x="128507" y="54578"/>
                      <a:pt x="122136" y="56802"/>
                    </a:cubicBezTo>
                    <a:cubicBezTo>
                      <a:pt x="112542" y="60395"/>
                      <a:pt x="101896" y="59910"/>
                      <a:pt x="92668" y="55459"/>
                    </a:cubicBezTo>
                    <a:cubicBezTo>
                      <a:pt x="81275" y="49954"/>
                      <a:pt x="73076" y="39479"/>
                      <a:pt x="70469" y="27097"/>
                    </a:cubicBezTo>
                    <a:lnTo>
                      <a:pt x="70469" y="25517"/>
                    </a:lnTo>
                    <a:lnTo>
                      <a:pt x="73708" y="26860"/>
                    </a:lnTo>
                    <a:cubicBezTo>
                      <a:pt x="63586" y="33856"/>
                      <a:pt x="51226" y="36840"/>
                      <a:pt x="39027" y="35234"/>
                    </a:cubicBezTo>
                    <a:cubicBezTo>
                      <a:pt x="29191" y="33952"/>
                      <a:pt x="20026" y="29549"/>
                      <a:pt x="12877" y="22673"/>
                    </a:cubicBezTo>
                    <a:cubicBezTo>
                      <a:pt x="8091" y="18269"/>
                      <a:pt x="4317" y="12878"/>
                      <a:pt x="1817" y="6873"/>
                    </a:cubicBezTo>
                    <a:cubicBezTo>
                      <a:pt x="697" y="4750"/>
                      <a:pt x="76" y="2399"/>
                      <a:pt x="0" y="0"/>
                    </a:cubicBezTo>
                    <a:cubicBezTo>
                      <a:pt x="3507" y="7832"/>
                      <a:pt x="8527" y="14893"/>
                      <a:pt x="14773" y="20777"/>
                    </a:cubicBezTo>
                    <a:cubicBezTo>
                      <a:pt x="21717" y="26852"/>
                      <a:pt x="30338" y="30680"/>
                      <a:pt x="39500" y="31758"/>
                    </a:cubicBezTo>
                    <a:cubicBezTo>
                      <a:pt x="50637" y="32941"/>
                      <a:pt x="61831" y="30142"/>
                      <a:pt x="71101" y="23858"/>
                    </a:cubicBezTo>
                    <a:lnTo>
                      <a:pt x="73708" y="22041"/>
                    </a:lnTo>
                    <a:lnTo>
                      <a:pt x="74340" y="25201"/>
                    </a:lnTo>
                    <a:lnTo>
                      <a:pt x="74340" y="26623"/>
                    </a:lnTo>
                    <a:cubicBezTo>
                      <a:pt x="76707" y="37769"/>
                      <a:pt x="83999" y="47240"/>
                      <a:pt x="94169" y="52378"/>
                    </a:cubicBezTo>
                    <a:cubicBezTo>
                      <a:pt x="102509" y="56551"/>
                      <a:pt x="112152" y="57288"/>
                      <a:pt x="121030" y="54432"/>
                    </a:cubicBezTo>
                    <a:cubicBezTo>
                      <a:pt x="126962" y="52465"/>
                      <a:pt x="132366" y="49168"/>
                      <a:pt x="136830" y="44793"/>
                    </a:cubicBezTo>
                    <a:cubicBezTo>
                      <a:pt x="140306" y="41317"/>
                      <a:pt x="141649" y="39184"/>
                      <a:pt x="142281" y="393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62"/>
              <p:cNvSpPr/>
              <p:nvPr/>
            </p:nvSpPr>
            <p:spPr>
              <a:xfrm>
                <a:off x="9211113" y="2660556"/>
                <a:ext cx="322810" cy="253435"/>
              </a:xfrm>
              <a:custGeom>
                <a:avLst/>
                <a:gdLst/>
                <a:ahLst/>
                <a:cxnLst/>
                <a:rect l="l" t="t" r="r" b="b"/>
                <a:pathLst>
                  <a:path w="322810" h="253435" extrusionOk="0">
                    <a:moveTo>
                      <a:pt x="30901" y="33733"/>
                    </a:moveTo>
                    <a:cubicBezTo>
                      <a:pt x="30901" y="33733"/>
                      <a:pt x="17629" y="48112"/>
                      <a:pt x="43384" y="58461"/>
                    </a:cubicBezTo>
                    <a:cubicBezTo>
                      <a:pt x="67558" y="68178"/>
                      <a:pt x="139212" y="107362"/>
                      <a:pt x="139212" y="107362"/>
                    </a:cubicBezTo>
                    <a:lnTo>
                      <a:pt x="139212" y="107362"/>
                    </a:lnTo>
                    <a:cubicBezTo>
                      <a:pt x="136145" y="117259"/>
                      <a:pt x="134652" y="127576"/>
                      <a:pt x="134788" y="137936"/>
                    </a:cubicBezTo>
                    <a:cubicBezTo>
                      <a:pt x="134768" y="145359"/>
                      <a:pt x="138755" y="152215"/>
                      <a:pt x="145216" y="155869"/>
                    </a:cubicBezTo>
                    <a:cubicBezTo>
                      <a:pt x="145216" y="155869"/>
                      <a:pt x="141108" y="199477"/>
                      <a:pt x="164729" y="223968"/>
                    </a:cubicBezTo>
                    <a:cubicBezTo>
                      <a:pt x="188350" y="248458"/>
                      <a:pt x="233144" y="253435"/>
                      <a:pt x="233144" y="253435"/>
                    </a:cubicBezTo>
                    <a:lnTo>
                      <a:pt x="322810" y="196001"/>
                    </a:lnTo>
                    <a:cubicBezTo>
                      <a:pt x="322810" y="196001"/>
                      <a:pt x="222637" y="60436"/>
                      <a:pt x="214816" y="52536"/>
                    </a:cubicBezTo>
                    <a:cubicBezTo>
                      <a:pt x="209839" y="47559"/>
                      <a:pt x="188509" y="30415"/>
                      <a:pt x="174446" y="26939"/>
                    </a:cubicBezTo>
                    <a:cubicBezTo>
                      <a:pt x="160384" y="23463"/>
                      <a:pt x="73404" y="0"/>
                      <a:pt x="73404" y="0"/>
                    </a:cubicBezTo>
                    <a:lnTo>
                      <a:pt x="328" y="10586"/>
                    </a:lnTo>
                    <a:cubicBezTo>
                      <a:pt x="328" y="10586"/>
                      <a:pt x="-3780" y="34681"/>
                      <a:pt x="17076" y="34681"/>
                    </a:cubicBezTo>
                    <a:cubicBezTo>
                      <a:pt x="41409" y="34681"/>
                      <a:pt x="30901" y="33733"/>
                      <a:pt x="30901" y="3373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62"/>
              <p:cNvSpPr/>
              <p:nvPr/>
            </p:nvSpPr>
            <p:spPr>
              <a:xfrm>
                <a:off x="9343724" y="2760256"/>
                <a:ext cx="66957" cy="73944"/>
              </a:xfrm>
              <a:custGeom>
                <a:avLst/>
                <a:gdLst/>
                <a:ahLst/>
                <a:cxnLst/>
                <a:rect l="l" t="t" r="r" b="b"/>
                <a:pathLst>
                  <a:path w="66957" h="73944" extrusionOk="0">
                    <a:moveTo>
                      <a:pt x="66957" y="73945"/>
                    </a:moveTo>
                    <a:cubicBezTo>
                      <a:pt x="62605" y="69105"/>
                      <a:pt x="58791" y="63807"/>
                      <a:pt x="55581" y="58145"/>
                    </a:cubicBezTo>
                    <a:cubicBezTo>
                      <a:pt x="48945" y="48112"/>
                      <a:pt x="39781" y="34049"/>
                      <a:pt x="30538" y="18644"/>
                    </a:cubicBezTo>
                    <a:cubicBezTo>
                      <a:pt x="28448" y="14929"/>
                      <a:pt x="25781" y="11569"/>
                      <a:pt x="22638" y="8690"/>
                    </a:cubicBezTo>
                    <a:cubicBezTo>
                      <a:pt x="20125" y="6049"/>
                      <a:pt x="16715" y="4443"/>
                      <a:pt x="13079" y="4187"/>
                    </a:cubicBezTo>
                    <a:cubicBezTo>
                      <a:pt x="12292" y="4256"/>
                      <a:pt x="11519" y="4442"/>
                      <a:pt x="10788" y="4740"/>
                    </a:cubicBezTo>
                    <a:cubicBezTo>
                      <a:pt x="10393" y="4740"/>
                      <a:pt x="10788" y="4740"/>
                      <a:pt x="10156" y="4740"/>
                    </a:cubicBezTo>
                    <a:lnTo>
                      <a:pt x="9524" y="5609"/>
                    </a:lnTo>
                    <a:cubicBezTo>
                      <a:pt x="8620" y="7034"/>
                      <a:pt x="7853" y="8542"/>
                      <a:pt x="7233" y="10112"/>
                    </a:cubicBezTo>
                    <a:cubicBezTo>
                      <a:pt x="6043" y="13094"/>
                      <a:pt x="5066" y="16156"/>
                      <a:pt x="4310" y="19276"/>
                    </a:cubicBezTo>
                    <a:cubicBezTo>
                      <a:pt x="3105" y="23750"/>
                      <a:pt x="2312" y="28325"/>
                      <a:pt x="1940" y="32943"/>
                    </a:cubicBezTo>
                    <a:cubicBezTo>
                      <a:pt x="1694" y="34620"/>
                      <a:pt x="1694" y="36323"/>
                      <a:pt x="1940" y="37999"/>
                    </a:cubicBezTo>
                    <a:cubicBezTo>
                      <a:pt x="1940" y="37999"/>
                      <a:pt x="202" y="36498"/>
                      <a:pt x="44" y="33022"/>
                    </a:cubicBezTo>
                    <a:cubicBezTo>
                      <a:pt x="-140" y="28199"/>
                      <a:pt x="258" y="23372"/>
                      <a:pt x="1228" y="18644"/>
                    </a:cubicBezTo>
                    <a:cubicBezTo>
                      <a:pt x="1888" y="15352"/>
                      <a:pt x="2759" y="12107"/>
                      <a:pt x="3836" y="8927"/>
                    </a:cubicBezTo>
                    <a:cubicBezTo>
                      <a:pt x="4434" y="7045"/>
                      <a:pt x="5257" y="5241"/>
                      <a:pt x="6285" y="3555"/>
                    </a:cubicBezTo>
                    <a:lnTo>
                      <a:pt x="7312" y="2212"/>
                    </a:lnTo>
                    <a:cubicBezTo>
                      <a:pt x="7826" y="1708"/>
                      <a:pt x="8411" y="1282"/>
                      <a:pt x="9050" y="948"/>
                    </a:cubicBezTo>
                    <a:cubicBezTo>
                      <a:pt x="10129" y="467"/>
                      <a:pt x="11274" y="147"/>
                      <a:pt x="12447" y="0"/>
                    </a:cubicBezTo>
                    <a:cubicBezTo>
                      <a:pt x="17158" y="13"/>
                      <a:pt x="21673" y="1887"/>
                      <a:pt x="25008" y="5214"/>
                    </a:cubicBezTo>
                    <a:cubicBezTo>
                      <a:pt x="28483" y="8337"/>
                      <a:pt x="31443" y="11990"/>
                      <a:pt x="33777" y="16037"/>
                    </a:cubicBezTo>
                    <a:cubicBezTo>
                      <a:pt x="43415" y="31837"/>
                      <a:pt x="51868" y="45900"/>
                      <a:pt x="57477" y="56328"/>
                    </a:cubicBezTo>
                    <a:cubicBezTo>
                      <a:pt x="61254" y="61847"/>
                      <a:pt x="64432" y="67752"/>
                      <a:pt x="66957" y="73945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62"/>
              <p:cNvSpPr/>
              <p:nvPr/>
            </p:nvSpPr>
            <p:spPr>
              <a:xfrm>
                <a:off x="9242330" y="2692063"/>
                <a:ext cx="162347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62347" h="56658" extrusionOk="0">
                    <a:moveTo>
                      <a:pt x="162347" y="56659"/>
                    </a:moveTo>
                    <a:cubicBezTo>
                      <a:pt x="155491" y="51247"/>
                      <a:pt x="149120" y="45246"/>
                      <a:pt x="143308" y="38726"/>
                    </a:cubicBezTo>
                    <a:cubicBezTo>
                      <a:pt x="137144" y="31882"/>
                      <a:pt x="129342" y="26717"/>
                      <a:pt x="120635" y="23716"/>
                    </a:cubicBezTo>
                    <a:cubicBezTo>
                      <a:pt x="115450" y="22171"/>
                      <a:pt x="110173" y="20957"/>
                      <a:pt x="104834" y="20081"/>
                    </a:cubicBezTo>
                    <a:cubicBezTo>
                      <a:pt x="99067" y="18975"/>
                      <a:pt x="93221" y="17554"/>
                      <a:pt x="87217" y="16052"/>
                    </a:cubicBezTo>
                    <a:cubicBezTo>
                      <a:pt x="67163" y="10094"/>
                      <a:pt x="46662" y="5761"/>
                      <a:pt x="25912" y="3096"/>
                    </a:cubicBezTo>
                    <a:cubicBezTo>
                      <a:pt x="10112" y="1437"/>
                      <a:pt x="79" y="3096"/>
                      <a:pt x="0" y="2227"/>
                    </a:cubicBezTo>
                    <a:cubicBezTo>
                      <a:pt x="2207" y="1400"/>
                      <a:pt x="4522" y="894"/>
                      <a:pt x="6873" y="726"/>
                    </a:cubicBezTo>
                    <a:cubicBezTo>
                      <a:pt x="13272" y="6"/>
                      <a:pt x="19720" y="-179"/>
                      <a:pt x="26149" y="173"/>
                    </a:cubicBezTo>
                    <a:cubicBezTo>
                      <a:pt x="47192" y="2033"/>
                      <a:pt x="67995" y="6003"/>
                      <a:pt x="88244" y="12023"/>
                    </a:cubicBezTo>
                    <a:cubicBezTo>
                      <a:pt x="94169" y="13524"/>
                      <a:pt x="100015" y="15025"/>
                      <a:pt x="105624" y="16131"/>
                    </a:cubicBezTo>
                    <a:cubicBezTo>
                      <a:pt x="111216" y="17083"/>
                      <a:pt x="116734" y="18429"/>
                      <a:pt x="122135" y="20160"/>
                    </a:cubicBezTo>
                    <a:cubicBezTo>
                      <a:pt x="131359" y="23467"/>
                      <a:pt x="139538" y="29165"/>
                      <a:pt x="145836" y="36672"/>
                    </a:cubicBezTo>
                    <a:cubicBezTo>
                      <a:pt x="151791" y="42947"/>
                      <a:pt x="157308" y="49626"/>
                      <a:pt x="162347" y="5665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62"/>
              <p:cNvSpPr/>
              <p:nvPr/>
            </p:nvSpPr>
            <p:spPr>
              <a:xfrm>
                <a:off x="10021991" y="3555875"/>
                <a:ext cx="761648" cy="638773"/>
              </a:xfrm>
              <a:custGeom>
                <a:avLst/>
                <a:gdLst/>
                <a:ahLst/>
                <a:cxnLst/>
                <a:rect l="l" t="t" r="r" b="b"/>
                <a:pathLst>
                  <a:path w="761648" h="638773" extrusionOk="0">
                    <a:moveTo>
                      <a:pt x="0" y="482064"/>
                    </a:moveTo>
                    <a:lnTo>
                      <a:pt x="509635" y="422655"/>
                    </a:lnTo>
                    <a:lnTo>
                      <a:pt x="512954" y="9085"/>
                    </a:lnTo>
                    <a:lnTo>
                      <a:pt x="761649" y="0"/>
                    </a:lnTo>
                    <a:cubicBezTo>
                      <a:pt x="761649" y="0"/>
                      <a:pt x="745848" y="435769"/>
                      <a:pt x="744426" y="509556"/>
                    </a:cubicBezTo>
                    <a:cubicBezTo>
                      <a:pt x="743794" y="559801"/>
                      <a:pt x="680119" y="624345"/>
                      <a:pt x="625293" y="636906"/>
                    </a:cubicBezTo>
                    <a:cubicBezTo>
                      <a:pt x="598512" y="643068"/>
                      <a:pt x="31522" y="632008"/>
                      <a:pt x="31522" y="632008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62"/>
              <p:cNvSpPr/>
              <p:nvPr/>
            </p:nvSpPr>
            <p:spPr>
              <a:xfrm>
                <a:off x="10495980" y="3135831"/>
                <a:ext cx="358128" cy="487273"/>
              </a:xfrm>
              <a:custGeom>
                <a:avLst/>
                <a:gdLst/>
                <a:ahLst/>
                <a:cxnLst/>
                <a:rect l="l" t="t" r="r" b="b"/>
                <a:pathLst>
                  <a:path w="358128" h="487273" extrusionOk="0">
                    <a:moveTo>
                      <a:pt x="260720" y="29779"/>
                    </a:moveTo>
                    <a:cubicBezTo>
                      <a:pt x="223742" y="-5759"/>
                      <a:pt x="166716" y="-9972"/>
                      <a:pt x="124917" y="19746"/>
                    </a:cubicBezTo>
                    <a:cubicBezTo>
                      <a:pt x="80045" y="51346"/>
                      <a:pt x="11709" y="129873"/>
                      <a:pt x="3019" y="230441"/>
                    </a:cubicBezTo>
                    <a:cubicBezTo>
                      <a:pt x="-7173" y="347916"/>
                      <a:pt x="11709" y="487274"/>
                      <a:pt x="11709" y="487274"/>
                    </a:cubicBezTo>
                    <a:lnTo>
                      <a:pt x="302827" y="486010"/>
                    </a:lnTo>
                    <a:lnTo>
                      <a:pt x="358128" y="266703"/>
                    </a:lnTo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62"/>
              <p:cNvSpPr/>
              <p:nvPr/>
            </p:nvSpPr>
            <p:spPr>
              <a:xfrm>
                <a:off x="10038028" y="3644198"/>
                <a:ext cx="519036" cy="404406"/>
              </a:xfrm>
              <a:custGeom>
                <a:avLst/>
                <a:gdLst/>
                <a:ahLst/>
                <a:cxnLst/>
                <a:rect l="l" t="t" r="r" b="b"/>
                <a:pathLst>
                  <a:path w="519036" h="404406" extrusionOk="0">
                    <a:moveTo>
                      <a:pt x="517378" y="0"/>
                    </a:moveTo>
                    <a:cubicBezTo>
                      <a:pt x="517449" y="577"/>
                      <a:pt x="517449" y="1161"/>
                      <a:pt x="517378" y="1738"/>
                    </a:cubicBezTo>
                    <a:lnTo>
                      <a:pt x="517378" y="6873"/>
                    </a:lnTo>
                    <a:cubicBezTo>
                      <a:pt x="517378" y="11771"/>
                      <a:pt x="517378" y="18407"/>
                      <a:pt x="517773" y="26861"/>
                    </a:cubicBezTo>
                    <a:cubicBezTo>
                      <a:pt x="517773" y="44557"/>
                      <a:pt x="517773" y="69679"/>
                      <a:pt x="518326" y="101042"/>
                    </a:cubicBezTo>
                    <a:cubicBezTo>
                      <a:pt x="518326" y="164243"/>
                      <a:pt x="518800" y="252487"/>
                      <a:pt x="519037" y="352897"/>
                    </a:cubicBezTo>
                    <a:lnTo>
                      <a:pt x="519037" y="354636"/>
                    </a:lnTo>
                    <a:lnTo>
                      <a:pt x="517299" y="354636"/>
                    </a:lnTo>
                    <a:cubicBezTo>
                      <a:pt x="490675" y="358586"/>
                      <a:pt x="463025" y="362536"/>
                      <a:pt x="434664" y="366249"/>
                    </a:cubicBezTo>
                    <a:cubicBezTo>
                      <a:pt x="315135" y="382049"/>
                      <a:pt x="206430" y="392082"/>
                      <a:pt x="127666" y="397849"/>
                    </a:cubicBezTo>
                    <a:cubicBezTo>
                      <a:pt x="88165" y="400614"/>
                      <a:pt x="56565" y="402273"/>
                      <a:pt x="34286" y="403379"/>
                    </a:cubicBezTo>
                    <a:lnTo>
                      <a:pt x="8848" y="404406"/>
                    </a:lnTo>
                    <a:lnTo>
                      <a:pt x="2212" y="404406"/>
                    </a:lnTo>
                    <a:lnTo>
                      <a:pt x="0" y="404406"/>
                    </a:lnTo>
                    <a:cubicBezTo>
                      <a:pt x="731" y="404267"/>
                      <a:pt x="1481" y="404267"/>
                      <a:pt x="2212" y="404406"/>
                    </a:cubicBezTo>
                    <a:lnTo>
                      <a:pt x="8848" y="403774"/>
                    </a:lnTo>
                    <a:lnTo>
                      <a:pt x="34208" y="402036"/>
                    </a:lnTo>
                    <a:lnTo>
                      <a:pt x="127429" y="395163"/>
                    </a:lnTo>
                    <a:cubicBezTo>
                      <a:pt x="206430" y="388922"/>
                      <a:pt x="314740" y="378573"/>
                      <a:pt x="434110" y="362694"/>
                    </a:cubicBezTo>
                    <a:cubicBezTo>
                      <a:pt x="462472" y="358980"/>
                      <a:pt x="490122" y="354793"/>
                      <a:pt x="516745" y="351080"/>
                    </a:cubicBezTo>
                    <a:lnTo>
                      <a:pt x="515007" y="353134"/>
                    </a:lnTo>
                    <a:cubicBezTo>
                      <a:pt x="515007" y="252724"/>
                      <a:pt x="515560" y="164638"/>
                      <a:pt x="515718" y="101279"/>
                    </a:cubicBezTo>
                    <a:cubicBezTo>
                      <a:pt x="515718" y="69679"/>
                      <a:pt x="516192" y="44794"/>
                      <a:pt x="516351" y="27098"/>
                    </a:cubicBezTo>
                    <a:cubicBezTo>
                      <a:pt x="516351" y="18644"/>
                      <a:pt x="516351" y="12008"/>
                      <a:pt x="516351" y="7110"/>
                    </a:cubicBezTo>
                    <a:lnTo>
                      <a:pt x="516351" y="1975"/>
                    </a:lnTo>
                    <a:cubicBezTo>
                      <a:pt x="517219" y="553"/>
                      <a:pt x="517299" y="0"/>
                      <a:pt x="517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62"/>
              <p:cNvSpPr/>
              <p:nvPr/>
            </p:nvSpPr>
            <p:spPr>
              <a:xfrm>
                <a:off x="10505751" y="3204462"/>
                <a:ext cx="91051" cy="371715"/>
              </a:xfrm>
              <a:custGeom>
                <a:avLst/>
                <a:gdLst/>
                <a:ahLst/>
                <a:cxnLst/>
                <a:rect l="l" t="t" r="r" b="b"/>
                <a:pathLst>
                  <a:path w="91051" h="371715" extrusionOk="0">
                    <a:moveTo>
                      <a:pt x="91051" y="16"/>
                    </a:moveTo>
                    <a:cubicBezTo>
                      <a:pt x="91051" y="16"/>
                      <a:pt x="87417" y="4203"/>
                      <a:pt x="80860" y="11629"/>
                    </a:cubicBezTo>
                    <a:cubicBezTo>
                      <a:pt x="71610" y="22175"/>
                      <a:pt x="63235" y="33457"/>
                      <a:pt x="55817" y="45363"/>
                    </a:cubicBezTo>
                    <a:cubicBezTo>
                      <a:pt x="31918" y="85118"/>
                      <a:pt x="16305" y="129296"/>
                      <a:pt x="9917" y="175240"/>
                    </a:cubicBezTo>
                    <a:cubicBezTo>
                      <a:pt x="3844" y="221217"/>
                      <a:pt x="2072" y="267660"/>
                      <a:pt x="4624" y="313966"/>
                    </a:cubicBezTo>
                    <a:cubicBezTo>
                      <a:pt x="5335" y="331346"/>
                      <a:pt x="5967" y="345566"/>
                      <a:pt x="6362" y="356152"/>
                    </a:cubicBezTo>
                    <a:lnTo>
                      <a:pt x="6757" y="367686"/>
                    </a:lnTo>
                    <a:cubicBezTo>
                      <a:pt x="6921" y="369025"/>
                      <a:pt x="6921" y="370378"/>
                      <a:pt x="6757" y="371716"/>
                    </a:cubicBezTo>
                    <a:cubicBezTo>
                      <a:pt x="6332" y="370412"/>
                      <a:pt x="6093" y="369056"/>
                      <a:pt x="6046" y="367686"/>
                    </a:cubicBezTo>
                    <a:cubicBezTo>
                      <a:pt x="6046" y="364606"/>
                      <a:pt x="5414" y="360813"/>
                      <a:pt x="4940" y="356310"/>
                    </a:cubicBezTo>
                    <a:cubicBezTo>
                      <a:pt x="4071" y="346356"/>
                      <a:pt x="2886" y="331899"/>
                      <a:pt x="1859" y="314124"/>
                    </a:cubicBezTo>
                    <a:cubicBezTo>
                      <a:pt x="-1603" y="267602"/>
                      <a:pt x="-227" y="220846"/>
                      <a:pt x="5967" y="174608"/>
                    </a:cubicBezTo>
                    <a:cubicBezTo>
                      <a:pt x="12330" y="128161"/>
                      <a:pt x="28487" y="83595"/>
                      <a:pt x="53368" y="43861"/>
                    </a:cubicBezTo>
                    <a:cubicBezTo>
                      <a:pt x="61097" y="31966"/>
                      <a:pt x="69903" y="20807"/>
                      <a:pt x="79675" y="10523"/>
                    </a:cubicBezTo>
                    <a:cubicBezTo>
                      <a:pt x="83072" y="6889"/>
                      <a:pt x="86074" y="4361"/>
                      <a:pt x="87970" y="2623"/>
                    </a:cubicBezTo>
                    <a:cubicBezTo>
                      <a:pt x="89866" y="885"/>
                      <a:pt x="91051" y="-142"/>
                      <a:pt x="9105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62"/>
              <p:cNvSpPr/>
              <p:nvPr/>
            </p:nvSpPr>
            <p:spPr>
              <a:xfrm>
                <a:off x="9699641" y="3896527"/>
                <a:ext cx="364378" cy="304469"/>
              </a:xfrm>
              <a:custGeom>
                <a:avLst/>
                <a:gdLst/>
                <a:ahLst/>
                <a:cxnLst/>
                <a:rect l="l" t="t" r="r" b="b"/>
                <a:pathLst>
                  <a:path w="364378" h="304469" extrusionOk="0">
                    <a:moveTo>
                      <a:pt x="198002" y="0"/>
                    </a:moveTo>
                    <a:lnTo>
                      <a:pt x="296754" y="83030"/>
                    </a:lnTo>
                    <a:lnTo>
                      <a:pt x="356952" y="165033"/>
                    </a:lnTo>
                    <a:lnTo>
                      <a:pt x="364379" y="288670"/>
                    </a:lnTo>
                    <a:lnTo>
                      <a:pt x="244850" y="304470"/>
                    </a:lnTo>
                    <a:cubicBezTo>
                      <a:pt x="244850" y="304470"/>
                      <a:pt x="92457" y="291040"/>
                      <a:pt x="81081" y="271448"/>
                    </a:cubicBezTo>
                    <a:cubicBezTo>
                      <a:pt x="69705" y="251855"/>
                      <a:pt x="84241" y="246878"/>
                      <a:pt x="84241" y="246878"/>
                    </a:cubicBezTo>
                    <a:cubicBezTo>
                      <a:pt x="84241" y="246878"/>
                      <a:pt x="51693" y="241427"/>
                      <a:pt x="26017" y="235502"/>
                    </a:cubicBezTo>
                    <a:cubicBezTo>
                      <a:pt x="12666" y="232421"/>
                      <a:pt x="2317" y="204455"/>
                      <a:pt x="15431" y="203191"/>
                    </a:cubicBezTo>
                    <a:cubicBezTo>
                      <a:pt x="51851" y="199557"/>
                      <a:pt x="150918" y="202480"/>
                      <a:pt x="153604" y="200742"/>
                    </a:cubicBezTo>
                    <a:cubicBezTo>
                      <a:pt x="156290" y="199003"/>
                      <a:pt x="23015" y="156343"/>
                      <a:pt x="8321" y="147653"/>
                    </a:cubicBezTo>
                    <a:cubicBezTo>
                      <a:pt x="-1159" y="142123"/>
                      <a:pt x="-4003" y="122215"/>
                      <a:pt x="7610" y="117711"/>
                    </a:cubicBezTo>
                    <a:cubicBezTo>
                      <a:pt x="19223" y="113209"/>
                      <a:pt x="143176" y="132011"/>
                      <a:pt x="143176" y="132011"/>
                    </a:cubicBezTo>
                    <a:lnTo>
                      <a:pt x="191129" y="128298"/>
                    </a:lnTo>
                    <a:lnTo>
                      <a:pt x="133775" y="95433"/>
                    </a:lnTo>
                    <a:lnTo>
                      <a:pt x="53194" y="66203"/>
                    </a:lnTo>
                    <a:cubicBezTo>
                      <a:pt x="53194" y="66203"/>
                      <a:pt x="33364" y="38395"/>
                      <a:pt x="61094" y="36657"/>
                    </a:cubicBezTo>
                    <a:cubicBezTo>
                      <a:pt x="88823" y="34919"/>
                      <a:pt x="166560" y="48349"/>
                      <a:pt x="166560" y="48349"/>
                    </a:cubicBezTo>
                    <a:lnTo>
                      <a:pt x="213961" y="71259"/>
                    </a:lnTo>
                    <a:cubicBezTo>
                      <a:pt x="213961" y="71259"/>
                      <a:pt x="177462" y="29625"/>
                      <a:pt x="19800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62"/>
              <p:cNvSpPr/>
              <p:nvPr/>
            </p:nvSpPr>
            <p:spPr>
              <a:xfrm>
                <a:off x="9912969" y="3966364"/>
                <a:ext cx="71733" cy="39342"/>
              </a:xfrm>
              <a:custGeom>
                <a:avLst/>
                <a:gdLst/>
                <a:ahLst/>
                <a:cxnLst/>
                <a:rect l="l" t="t" r="r" b="b"/>
                <a:pathLst>
                  <a:path w="71733" h="39342" extrusionOk="0">
                    <a:moveTo>
                      <a:pt x="71733" y="39343"/>
                    </a:moveTo>
                    <a:cubicBezTo>
                      <a:pt x="59001" y="34391"/>
                      <a:pt x="46690" y="28420"/>
                      <a:pt x="34919" y="21488"/>
                    </a:cubicBezTo>
                    <a:cubicBezTo>
                      <a:pt x="22459" y="15752"/>
                      <a:pt x="10735" y="8538"/>
                      <a:pt x="0" y="0"/>
                    </a:cubicBezTo>
                    <a:cubicBezTo>
                      <a:pt x="12724" y="4970"/>
                      <a:pt x="25034" y="10940"/>
                      <a:pt x="36814" y="17854"/>
                    </a:cubicBezTo>
                    <a:cubicBezTo>
                      <a:pt x="49256" y="23625"/>
                      <a:pt x="60975" y="30837"/>
                      <a:pt x="71733" y="3934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62"/>
              <p:cNvSpPr/>
              <p:nvPr/>
            </p:nvSpPr>
            <p:spPr>
              <a:xfrm>
                <a:off x="9780801" y="4142889"/>
                <a:ext cx="124189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124189" h="10606" extrusionOk="0">
                    <a:moveTo>
                      <a:pt x="124190" y="10549"/>
                    </a:moveTo>
                    <a:cubicBezTo>
                      <a:pt x="103392" y="10876"/>
                      <a:pt x="82595" y="9821"/>
                      <a:pt x="61937" y="7389"/>
                    </a:cubicBezTo>
                    <a:cubicBezTo>
                      <a:pt x="41154" y="6285"/>
                      <a:pt x="20464" y="3831"/>
                      <a:pt x="0" y="42"/>
                    </a:cubicBezTo>
                    <a:cubicBezTo>
                      <a:pt x="20799" y="-233"/>
                      <a:pt x="41594" y="849"/>
                      <a:pt x="62253" y="3281"/>
                    </a:cubicBezTo>
                    <a:cubicBezTo>
                      <a:pt x="83032" y="4384"/>
                      <a:pt x="103720" y="6811"/>
                      <a:pt x="124190" y="1054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62"/>
              <p:cNvSpPr/>
              <p:nvPr/>
            </p:nvSpPr>
            <p:spPr>
              <a:xfrm>
                <a:off x="10508756" y="3473793"/>
                <a:ext cx="327509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327509" h="146625" extrusionOk="0">
                    <a:moveTo>
                      <a:pt x="276" y="44714"/>
                    </a:moveTo>
                    <a:cubicBezTo>
                      <a:pt x="706" y="47006"/>
                      <a:pt x="918" y="49334"/>
                      <a:pt x="908" y="51666"/>
                    </a:cubicBezTo>
                    <a:lnTo>
                      <a:pt x="1856" y="71812"/>
                    </a:lnTo>
                    <a:cubicBezTo>
                      <a:pt x="2409" y="89666"/>
                      <a:pt x="3277" y="114709"/>
                      <a:pt x="4305" y="145204"/>
                    </a:cubicBezTo>
                    <a:lnTo>
                      <a:pt x="2725" y="143624"/>
                    </a:lnTo>
                    <a:lnTo>
                      <a:pt x="178344" y="143150"/>
                    </a:lnTo>
                    <a:lnTo>
                      <a:pt x="308616" y="143150"/>
                    </a:lnTo>
                    <a:lnTo>
                      <a:pt x="306878" y="144730"/>
                    </a:lnTo>
                    <a:cubicBezTo>
                      <a:pt x="312724" y="101832"/>
                      <a:pt x="317622" y="65729"/>
                      <a:pt x="321178" y="39974"/>
                    </a:cubicBezTo>
                    <a:cubicBezTo>
                      <a:pt x="322994" y="27650"/>
                      <a:pt x="324417" y="17775"/>
                      <a:pt x="325523" y="10586"/>
                    </a:cubicBezTo>
                    <a:cubicBezTo>
                      <a:pt x="325997" y="7426"/>
                      <a:pt x="326471" y="4898"/>
                      <a:pt x="326787" y="2686"/>
                    </a:cubicBezTo>
                    <a:cubicBezTo>
                      <a:pt x="326877" y="1766"/>
                      <a:pt x="327089" y="863"/>
                      <a:pt x="327419" y="0"/>
                    </a:cubicBezTo>
                    <a:cubicBezTo>
                      <a:pt x="327540" y="891"/>
                      <a:pt x="327540" y="1795"/>
                      <a:pt x="327419" y="2686"/>
                    </a:cubicBezTo>
                    <a:cubicBezTo>
                      <a:pt x="327419" y="4793"/>
                      <a:pt x="327182" y="7426"/>
                      <a:pt x="326708" y="10586"/>
                    </a:cubicBezTo>
                    <a:cubicBezTo>
                      <a:pt x="325917" y="17933"/>
                      <a:pt x="324733" y="27808"/>
                      <a:pt x="323390" y="40211"/>
                    </a:cubicBezTo>
                    <a:cubicBezTo>
                      <a:pt x="320230" y="66045"/>
                      <a:pt x="315490" y="102148"/>
                      <a:pt x="310512" y="145046"/>
                    </a:cubicBezTo>
                    <a:lnTo>
                      <a:pt x="310512" y="146626"/>
                    </a:lnTo>
                    <a:lnTo>
                      <a:pt x="308853" y="146626"/>
                    </a:lnTo>
                    <a:lnTo>
                      <a:pt x="178581" y="146626"/>
                    </a:lnTo>
                    <a:lnTo>
                      <a:pt x="2962" y="146152"/>
                    </a:lnTo>
                    <a:lnTo>
                      <a:pt x="1145" y="146152"/>
                    </a:lnTo>
                    <a:lnTo>
                      <a:pt x="1145" y="144651"/>
                    </a:lnTo>
                    <a:cubicBezTo>
                      <a:pt x="671" y="114077"/>
                      <a:pt x="354" y="89350"/>
                      <a:pt x="38" y="71180"/>
                    </a:cubicBezTo>
                    <a:lnTo>
                      <a:pt x="38" y="51114"/>
                    </a:lnTo>
                    <a:cubicBezTo>
                      <a:pt x="-56" y="48978"/>
                      <a:pt x="23" y="46838"/>
                      <a:pt x="275" y="44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62"/>
              <p:cNvSpPr/>
              <p:nvPr/>
            </p:nvSpPr>
            <p:spPr>
              <a:xfrm>
                <a:off x="10614103" y="3178402"/>
                <a:ext cx="183598" cy="73160"/>
              </a:xfrm>
              <a:custGeom>
                <a:avLst/>
                <a:gdLst/>
                <a:ahLst/>
                <a:cxnLst/>
                <a:rect l="l" t="t" r="r" b="b"/>
                <a:pathLst>
                  <a:path w="183598" h="73160" extrusionOk="0">
                    <a:moveTo>
                      <a:pt x="183598" y="73161"/>
                    </a:moveTo>
                    <a:cubicBezTo>
                      <a:pt x="179476" y="63704"/>
                      <a:pt x="174166" y="54811"/>
                      <a:pt x="167798" y="46695"/>
                    </a:cubicBezTo>
                    <a:cubicBezTo>
                      <a:pt x="151485" y="27888"/>
                      <a:pt x="129638" y="14725"/>
                      <a:pt x="105387" y="9091"/>
                    </a:cubicBezTo>
                    <a:cubicBezTo>
                      <a:pt x="80988" y="3963"/>
                      <a:pt x="55971" y="2419"/>
                      <a:pt x="31126" y="4509"/>
                    </a:cubicBezTo>
                    <a:cubicBezTo>
                      <a:pt x="11929" y="5615"/>
                      <a:pt x="79" y="6642"/>
                      <a:pt x="0" y="6010"/>
                    </a:cubicBezTo>
                    <a:cubicBezTo>
                      <a:pt x="2548" y="5107"/>
                      <a:pt x="5205" y="4550"/>
                      <a:pt x="7900" y="4351"/>
                    </a:cubicBezTo>
                    <a:cubicBezTo>
                      <a:pt x="13272" y="3561"/>
                      <a:pt x="21014" y="2534"/>
                      <a:pt x="30573" y="1586"/>
                    </a:cubicBezTo>
                    <a:cubicBezTo>
                      <a:pt x="55773" y="-1381"/>
                      <a:pt x="81289" y="-180"/>
                      <a:pt x="106098" y="5141"/>
                    </a:cubicBezTo>
                    <a:cubicBezTo>
                      <a:pt x="131133" y="10843"/>
                      <a:pt x="153544" y="24746"/>
                      <a:pt x="169773" y="44641"/>
                    </a:cubicBezTo>
                    <a:cubicBezTo>
                      <a:pt x="174538" y="50732"/>
                      <a:pt x="178324" y="57529"/>
                      <a:pt x="180991" y="64787"/>
                    </a:cubicBezTo>
                    <a:cubicBezTo>
                      <a:pt x="182357" y="67399"/>
                      <a:pt x="183240" y="70235"/>
                      <a:pt x="183598" y="731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62"/>
              <p:cNvSpPr/>
              <p:nvPr/>
            </p:nvSpPr>
            <p:spPr>
              <a:xfrm>
                <a:off x="10399063" y="4395789"/>
                <a:ext cx="210616" cy="38240"/>
              </a:xfrm>
              <a:custGeom>
                <a:avLst/>
                <a:gdLst/>
                <a:ahLst/>
                <a:cxnLst/>
                <a:rect l="l" t="t" r="r" b="b"/>
                <a:pathLst>
                  <a:path w="210616" h="38240" extrusionOk="0">
                    <a:moveTo>
                      <a:pt x="210617" y="2394"/>
                    </a:moveTo>
                    <a:cubicBezTo>
                      <a:pt x="210617" y="3026"/>
                      <a:pt x="198530" y="2394"/>
                      <a:pt x="179016" y="2947"/>
                    </a:cubicBezTo>
                    <a:cubicBezTo>
                      <a:pt x="153727" y="3514"/>
                      <a:pt x="128512" y="5916"/>
                      <a:pt x="103570" y="10136"/>
                    </a:cubicBezTo>
                    <a:cubicBezTo>
                      <a:pt x="78627" y="14434"/>
                      <a:pt x="54021" y="20506"/>
                      <a:pt x="29941" y="28306"/>
                    </a:cubicBezTo>
                    <a:cubicBezTo>
                      <a:pt x="11455" y="34310"/>
                      <a:pt x="237" y="38814"/>
                      <a:pt x="0" y="38181"/>
                    </a:cubicBezTo>
                    <a:cubicBezTo>
                      <a:pt x="2465" y="36552"/>
                      <a:pt x="5118" y="35226"/>
                      <a:pt x="7900" y="34231"/>
                    </a:cubicBezTo>
                    <a:cubicBezTo>
                      <a:pt x="12798" y="31940"/>
                      <a:pt x="20145" y="28938"/>
                      <a:pt x="29309" y="25541"/>
                    </a:cubicBezTo>
                    <a:cubicBezTo>
                      <a:pt x="53309" y="16876"/>
                      <a:pt x="78027" y="10346"/>
                      <a:pt x="103175" y="6028"/>
                    </a:cubicBezTo>
                    <a:cubicBezTo>
                      <a:pt x="128332" y="1764"/>
                      <a:pt x="153819" y="-245"/>
                      <a:pt x="179332" y="24"/>
                    </a:cubicBezTo>
                    <a:cubicBezTo>
                      <a:pt x="189128" y="24"/>
                      <a:pt x="197028" y="577"/>
                      <a:pt x="202480" y="1130"/>
                    </a:cubicBezTo>
                    <a:cubicBezTo>
                      <a:pt x="205235" y="1194"/>
                      <a:pt x="207971" y="1620"/>
                      <a:pt x="210617" y="239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4E11F2-E295-94EF-43E4-46C82C38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36;p62">
            <a:extLst>
              <a:ext uri="{FF2B5EF4-FFF2-40B4-BE49-F238E27FC236}">
                <a16:creationId xmlns:a16="http://schemas.microsoft.com/office/drawing/2014/main" id="{73C684B1-A233-99F6-DFEB-C6720195D149}"/>
              </a:ext>
            </a:extLst>
          </p:cNvPr>
          <p:cNvSpPr txBox="1"/>
          <p:nvPr/>
        </p:nvSpPr>
        <p:spPr>
          <a:xfrm>
            <a:off x="1155989" y="2035834"/>
            <a:ext cx="733183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Navigate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Match Objects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Describe the scene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36;p62">
            <a:extLst>
              <a:ext uri="{FF2B5EF4-FFF2-40B4-BE49-F238E27FC236}">
                <a16:creationId xmlns:a16="http://schemas.microsoft.com/office/drawing/2014/main" id="{FCF9B6A2-289B-95E5-B86F-448A0E711F35}"/>
              </a:ext>
            </a:extLst>
          </p:cNvPr>
          <p:cNvSpPr txBox="1"/>
          <p:nvPr/>
        </p:nvSpPr>
        <p:spPr>
          <a:xfrm>
            <a:off x="512883" y="4081684"/>
            <a:ext cx="73318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Allow them to give voice commands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3" grpId="0" build="p"/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63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63"/>
          <p:cNvSpPr txBox="1"/>
          <p:nvPr/>
        </p:nvSpPr>
        <p:spPr>
          <a:xfrm>
            <a:off x="4201051" y="4095467"/>
            <a:ext cx="37898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pic>
        <p:nvPicPr>
          <p:cNvPr id="1741" name="Google Shape;17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0" y="1221488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2953468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237" y="968707"/>
            <a:ext cx="3115519" cy="311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4337170" y="3942881"/>
            <a:ext cx="35176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4"/>
          <p:cNvSpPr txBox="1"/>
          <p:nvPr/>
        </p:nvSpPr>
        <p:spPr>
          <a:xfrm>
            <a:off x="512883" y="433226"/>
            <a:ext cx="35075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sp>
        <p:nvSpPr>
          <p:cNvPr id="1748" name="Google Shape;1748;p64"/>
          <p:cNvSpPr txBox="1"/>
          <p:nvPr/>
        </p:nvSpPr>
        <p:spPr>
          <a:xfrm>
            <a:off x="512883" y="1277114"/>
            <a:ext cx="819469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Apply outdoor navigation.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Add more vision features such as OCR and Currency identification.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Try to get better accuracy with relying on more external sensors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Performance optimization to decrease runtime.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Add more integrations.</a:t>
            </a:r>
            <a:endParaRPr sz="20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749" name="Google Shape;17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1653" y="1522366"/>
            <a:ext cx="3527463" cy="35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79D39A8-B1DE-C732-88F8-62723D7E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6"/>
          <p:cNvSpPr txBox="1"/>
          <p:nvPr/>
        </p:nvSpPr>
        <p:spPr>
          <a:xfrm>
            <a:off x="512883" y="433226"/>
            <a:ext cx="44824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Project Modules</a:t>
            </a:r>
            <a:endParaRPr dirty="0"/>
          </a:p>
        </p:txBody>
      </p:sp>
      <p:graphicFrame>
        <p:nvGraphicFramePr>
          <p:cNvPr id="1762" name="Google Shape;1762;p66"/>
          <p:cNvGraphicFramePr/>
          <p:nvPr>
            <p:extLst>
              <p:ext uri="{D42A27DB-BD31-4B8C-83A1-F6EECF244321}">
                <p14:modId xmlns:p14="http://schemas.microsoft.com/office/powerpoint/2010/main" val="3834261316"/>
              </p:ext>
            </p:extLst>
          </p:nvPr>
        </p:nvGraphicFramePr>
        <p:xfrm>
          <a:off x="512883" y="1589338"/>
          <a:ext cx="11282850" cy="4049295"/>
        </p:xfrm>
        <a:graphic>
          <a:graphicData uri="http://schemas.openxmlformats.org/drawingml/2006/table">
            <a:tbl>
              <a:tblPr firstRow="1" bandRow="1">
                <a:noFill/>
                <a:tableStyleId>{F9942C52-3BE3-4E26-B08A-E6D73F00246D}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00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EG" sz="1800" u="none" strike="noStrike" cap="none" dirty="0"/>
                        <a:t>Module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Abdelrahman Noaman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Abdelaziz Salah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Khaled Hesham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Kirollos</a:t>
                      </a:r>
                      <a:r>
                        <a:rPr lang="en-US" sz="1800" u="none" strike="noStrike" cap="none" dirty="0"/>
                        <a:t> Samy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EG" sz="1800" u="none" strike="noStrike" cap="none" dirty="0"/>
                        <a:t>Ready-made %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VSLAM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Object Matching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Scene Description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dirty="0"/>
                        <a:t>80%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8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OCR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1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Mobile Application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C788474-5B04-A605-60C4-B1307A1F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7"/>
          <p:cNvGrpSpPr/>
          <p:nvPr/>
        </p:nvGrpSpPr>
        <p:grpSpPr>
          <a:xfrm>
            <a:off x="4060870" y="1057745"/>
            <a:ext cx="4071981" cy="2323969"/>
            <a:chOff x="4060870" y="1057745"/>
            <a:chExt cx="4071981" cy="2323969"/>
          </a:xfrm>
        </p:grpSpPr>
        <p:sp>
          <p:nvSpPr>
            <p:cNvPr id="1768" name="Google Shape;1768;p67"/>
            <p:cNvSpPr/>
            <p:nvPr/>
          </p:nvSpPr>
          <p:spPr>
            <a:xfrm>
              <a:off x="4524460" y="2798422"/>
              <a:ext cx="2878" cy="1765"/>
            </a:xfrm>
            <a:custGeom>
              <a:avLst/>
              <a:gdLst/>
              <a:ahLst/>
              <a:cxnLst/>
              <a:rect l="l" t="t" r="r" b="b"/>
              <a:pathLst>
                <a:path w="2878" h="1765" extrusionOk="0">
                  <a:moveTo>
                    <a:pt x="2133" y="32"/>
                  </a:moveTo>
                  <a:cubicBezTo>
                    <a:pt x="-800" y="32"/>
                    <a:pt x="400" y="1499"/>
                    <a:pt x="0" y="1765"/>
                  </a:cubicBezTo>
                  <a:cubicBezTo>
                    <a:pt x="4933" y="1232"/>
                    <a:pt x="2000" y="-235"/>
                    <a:pt x="213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4574454" y="2790321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800" y="800"/>
                  </a:moveTo>
                  <a:lnTo>
                    <a:pt x="0" y="1333"/>
                  </a:lnTo>
                  <a:lnTo>
                    <a:pt x="7199" y="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4591918" y="2790310"/>
              <a:ext cx="29329" cy="2011"/>
            </a:xfrm>
            <a:custGeom>
              <a:avLst/>
              <a:gdLst/>
              <a:ahLst/>
              <a:cxnLst/>
              <a:rect l="l" t="t" r="r" b="b"/>
              <a:pathLst>
                <a:path w="29329" h="2011" extrusionOk="0">
                  <a:moveTo>
                    <a:pt x="29330" y="2011"/>
                  </a:moveTo>
                  <a:cubicBezTo>
                    <a:pt x="25867" y="584"/>
                    <a:pt x="22142" y="-98"/>
                    <a:pt x="18398" y="11"/>
                  </a:cubicBezTo>
                  <a:cubicBezTo>
                    <a:pt x="13959" y="311"/>
                    <a:pt x="9505" y="311"/>
                    <a:pt x="5066" y="11"/>
                  </a:cubicBezTo>
                  <a:lnTo>
                    <a:pt x="3733" y="11"/>
                  </a:lnTo>
                  <a:lnTo>
                    <a:pt x="0" y="1878"/>
                  </a:lnTo>
                  <a:lnTo>
                    <a:pt x="15998" y="1078"/>
                  </a:lnTo>
                  <a:cubicBezTo>
                    <a:pt x="20462" y="942"/>
                    <a:pt x="24929" y="1254"/>
                    <a:pt x="29330" y="2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4639246" y="2798854"/>
              <a:ext cx="6409" cy="799"/>
            </a:xfrm>
            <a:custGeom>
              <a:avLst/>
              <a:gdLst/>
              <a:ahLst/>
              <a:cxnLst/>
              <a:rect l="l" t="t" r="r" b="b"/>
              <a:pathLst>
                <a:path w="6409" h="799" extrusionOk="0">
                  <a:moveTo>
                    <a:pt x="5599" y="800"/>
                  </a:moveTo>
                  <a:cubicBezTo>
                    <a:pt x="4266" y="-267"/>
                    <a:pt x="10932" y="800"/>
                    <a:pt x="0" y="0"/>
                  </a:cubicBez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4638641" y="2799654"/>
              <a:ext cx="2280" cy="533"/>
            </a:xfrm>
            <a:custGeom>
              <a:avLst/>
              <a:gdLst/>
              <a:ahLst/>
              <a:cxnLst/>
              <a:rect l="l" t="t" r="r" b="b"/>
              <a:pathLst>
                <a:path w="2280" h="533" extrusionOk="0">
                  <a:moveTo>
                    <a:pt x="1538" y="0"/>
                  </a:moveTo>
                  <a:cubicBezTo>
                    <a:pt x="-3128" y="0"/>
                    <a:pt x="4604" y="1200"/>
                    <a:pt x="1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4655644" y="2802720"/>
              <a:ext cx="9101" cy="2163"/>
            </a:xfrm>
            <a:custGeom>
              <a:avLst/>
              <a:gdLst/>
              <a:ahLst/>
              <a:cxnLst/>
              <a:rect l="l" t="t" r="r" b="b"/>
              <a:pathLst>
                <a:path w="9101" h="2163" extrusionOk="0">
                  <a:moveTo>
                    <a:pt x="6266" y="0"/>
                  </a:moveTo>
                  <a:lnTo>
                    <a:pt x="0" y="0"/>
                  </a:lnTo>
                  <a:cubicBezTo>
                    <a:pt x="1200" y="800"/>
                    <a:pt x="6666" y="2000"/>
                    <a:pt x="4533" y="2000"/>
                  </a:cubicBezTo>
                  <a:cubicBezTo>
                    <a:pt x="10932" y="2533"/>
                    <a:pt x="9732" y="1733"/>
                    <a:pt x="6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4664842" y="2802320"/>
              <a:ext cx="3332" cy="267"/>
            </a:xfrm>
            <a:custGeom>
              <a:avLst/>
              <a:gdLst/>
              <a:ahLst/>
              <a:cxnLst/>
              <a:rect l="l" t="t" r="r" b="b"/>
              <a:pathLst>
                <a:path w="3332" h="267" extrusionOk="0">
                  <a:moveTo>
                    <a:pt x="3333" y="0"/>
                  </a:moveTo>
                  <a:lnTo>
                    <a:pt x="0" y="0"/>
                  </a:lnTo>
                  <a:cubicBezTo>
                    <a:pt x="1082" y="356"/>
                    <a:pt x="2250" y="35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4658043" y="2801227"/>
              <a:ext cx="6799" cy="826"/>
            </a:xfrm>
            <a:custGeom>
              <a:avLst/>
              <a:gdLst/>
              <a:ahLst/>
              <a:cxnLst/>
              <a:rect l="l" t="t" r="r" b="b"/>
              <a:pathLst>
                <a:path w="6799" h="826" extrusionOk="0">
                  <a:moveTo>
                    <a:pt x="0" y="26"/>
                  </a:moveTo>
                  <a:lnTo>
                    <a:pt x="6799" y="826"/>
                  </a:lnTo>
                  <a:cubicBezTo>
                    <a:pt x="5999" y="160"/>
                    <a:pt x="6133" y="-640"/>
                    <a:pt x="3733" y="826"/>
                  </a:cubicBezTo>
                  <a:cubicBezTo>
                    <a:pt x="4399" y="-240"/>
                    <a:pt x="2933" y="160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4644539" y="2797061"/>
              <a:ext cx="9637" cy="2592"/>
            </a:xfrm>
            <a:custGeom>
              <a:avLst/>
              <a:gdLst/>
              <a:ahLst/>
              <a:cxnLst/>
              <a:rect l="l" t="t" r="r" b="b"/>
              <a:pathLst>
                <a:path w="9637" h="2592" extrusionOk="0">
                  <a:moveTo>
                    <a:pt x="9638" y="2592"/>
                  </a:moveTo>
                  <a:cubicBezTo>
                    <a:pt x="6305" y="1392"/>
                    <a:pt x="1905" y="59"/>
                    <a:pt x="8305" y="593"/>
                  </a:cubicBezTo>
                  <a:cubicBezTo>
                    <a:pt x="2305" y="-741"/>
                    <a:pt x="-361" y="593"/>
                    <a:pt x="39" y="593"/>
                  </a:cubicBezTo>
                  <a:cubicBezTo>
                    <a:pt x="3193" y="1463"/>
                    <a:pt x="6399" y="2131"/>
                    <a:pt x="9638" y="2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4614849" y="2788988"/>
              <a:ext cx="8939" cy="1351"/>
            </a:xfrm>
            <a:custGeom>
              <a:avLst/>
              <a:gdLst/>
              <a:ahLst/>
              <a:cxnLst/>
              <a:rect l="l" t="t" r="r" b="b"/>
              <a:pathLst>
                <a:path w="8939" h="1351" extrusionOk="0">
                  <a:moveTo>
                    <a:pt x="8932" y="1200"/>
                  </a:moveTo>
                  <a:lnTo>
                    <a:pt x="4133" y="0"/>
                  </a:lnTo>
                  <a:lnTo>
                    <a:pt x="0" y="0"/>
                  </a:lnTo>
                  <a:cubicBezTo>
                    <a:pt x="2133" y="133"/>
                    <a:pt x="9199" y="1866"/>
                    <a:pt x="8932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4692839" y="2810452"/>
              <a:ext cx="6399" cy="3732"/>
            </a:xfrm>
            <a:custGeom>
              <a:avLst/>
              <a:gdLst/>
              <a:ahLst/>
              <a:cxnLst/>
              <a:rect l="l" t="t" r="r" b="b"/>
              <a:pathLst>
                <a:path w="6399" h="3732" extrusionOk="0">
                  <a:moveTo>
                    <a:pt x="6399" y="3733"/>
                  </a:moveTo>
                  <a:cubicBezTo>
                    <a:pt x="6399" y="3733"/>
                    <a:pt x="4799" y="1733"/>
                    <a:pt x="4666" y="933"/>
                  </a:cubicBezTo>
                  <a:lnTo>
                    <a:pt x="0" y="0"/>
                  </a:lnTo>
                  <a:cubicBezTo>
                    <a:pt x="2133" y="1067"/>
                    <a:pt x="6399" y="2533"/>
                    <a:pt x="6399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4697471" y="2810993"/>
              <a:ext cx="6833" cy="1858"/>
            </a:xfrm>
            <a:custGeom>
              <a:avLst/>
              <a:gdLst/>
              <a:ahLst/>
              <a:cxnLst/>
              <a:rect l="l" t="t" r="r" b="b"/>
              <a:pathLst>
                <a:path w="6833" h="1858" extrusionOk="0">
                  <a:moveTo>
                    <a:pt x="34" y="392"/>
                  </a:moveTo>
                  <a:lnTo>
                    <a:pt x="6833" y="1859"/>
                  </a:lnTo>
                  <a:cubicBezTo>
                    <a:pt x="967" y="-274"/>
                    <a:pt x="-232" y="-274"/>
                    <a:pt x="34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4658177" y="2799387"/>
              <a:ext cx="13865" cy="1066"/>
            </a:xfrm>
            <a:custGeom>
              <a:avLst/>
              <a:gdLst/>
              <a:ahLst/>
              <a:cxnLst/>
              <a:rect l="l" t="t" r="r" b="b"/>
              <a:pathLst>
                <a:path w="13865" h="1066" extrusionOk="0">
                  <a:moveTo>
                    <a:pt x="11732" y="667"/>
                  </a:moveTo>
                  <a:lnTo>
                    <a:pt x="0" y="0"/>
                  </a:lnTo>
                  <a:lnTo>
                    <a:pt x="13865" y="1067"/>
                  </a:lnTo>
                  <a:lnTo>
                    <a:pt x="11732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4719769" y="2822984"/>
              <a:ext cx="6932" cy="1466"/>
            </a:xfrm>
            <a:custGeom>
              <a:avLst/>
              <a:gdLst/>
              <a:ahLst/>
              <a:cxnLst/>
              <a:rect l="l" t="t" r="r" b="b"/>
              <a:pathLst>
                <a:path w="6932" h="1466" extrusionOk="0">
                  <a:moveTo>
                    <a:pt x="4000" y="667"/>
                  </a:moveTo>
                  <a:lnTo>
                    <a:pt x="0" y="0"/>
                  </a:lnTo>
                  <a:lnTo>
                    <a:pt x="6932" y="1466"/>
                  </a:lnTo>
                  <a:lnTo>
                    <a:pt x="40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4738719" y="2830850"/>
              <a:ext cx="12512" cy="6932"/>
            </a:xfrm>
            <a:custGeom>
              <a:avLst/>
              <a:gdLst/>
              <a:ahLst/>
              <a:cxnLst/>
              <a:rect l="l" t="t" r="r" b="b"/>
              <a:pathLst>
                <a:path w="12512" h="6932" extrusionOk="0">
                  <a:moveTo>
                    <a:pt x="914" y="0"/>
                  </a:moveTo>
                  <a:cubicBezTo>
                    <a:pt x="-2152" y="0"/>
                    <a:pt x="3714" y="3200"/>
                    <a:pt x="914" y="2400"/>
                  </a:cubicBezTo>
                  <a:cubicBezTo>
                    <a:pt x="5447" y="4000"/>
                    <a:pt x="9046" y="5733"/>
                    <a:pt x="12513" y="6933"/>
                  </a:cubicBezTo>
                  <a:cubicBezTo>
                    <a:pt x="8525" y="4832"/>
                    <a:pt x="4653" y="2518"/>
                    <a:pt x="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4750965" y="2837382"/>
              <a:ext cx="5732" cy="2266"/>
            </a:xfrm>
            <a:custGeom>
              <a:avLst/>
              <a:gdLst/>
              <a:ahLst/>
              <a:cxnLst/>
              <a:rect l="l" t="t" r="r" b="b"/>
              <a:pathLst>
                <a:path w="5732" h="2266" extrusionOk="0">
                  <a:moveTo>
                    <a:pt x="5733" y="2266"/>
                  </a:moveTo>
                  <a:lnTo>
                    <a:pt x="0" y="0"/>
                  </a:lnTo>
                  <a:cubicBezTo>
                    <a:pt x="1828" y="949"/>
                    <a:pt x="3749" y="1709"/>
                    <a:pt x="573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4715503" y="2816851"/>
              <a:ext cx="4399" cy="3599"/>
            </a:xfrm>
            <a:custGeom>
              <a:avLst/>
              <a:gdLst/>
              <a:ahLst/>
              <a:cxnLst/>
              <a:rect l="l" t="t" r="r" b="b"/>
              <a:pathLst>
                <a:path w="4399" h="3599" extrusionOk="0">
                  <a:moveTo>
                    <a:pt x="0" y="0"/>
                  </a:moveTo>
                  <a:cubicBezTo>
                    <a:pt x="1168" y="1524"/>
                    <a:pt x="2674" y="2757"/>
                    <a:pt x="4399" y="3600"/>
                  </a:cubicBezTo>
                  <a:lnTo>
                    <a:pt x="24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4717903" y="2817918"/>
              <a:ext cx="5332" cy="2666"/>
            </a:xfrm>
            <a:custGeom>
              <a:avLst/>
              <a:gdLst/>
              <a:ahLst/>
              <a:cxnLst/>
              <a:rect l="l" t="t" r="r" b="b"/>
              <a:pathLst>
                <a:path w="5332" h="2666" extrusionOk="0">
                  <a:moveTo>
                    <a:pt x="0" y="0"/>
                  </a:moveTo>
                  <a:lnTo>
                    <a:pt x="0" y="0"/>
                  </a:lnTo>
                  <a:lnTo>
                    <a:pt x="5333" y="2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4714836" y="281652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267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4687373" y="2804186"/>
              <a:ext cx="8049" cy="2148"/>
            </a:xfrm>
            <a:custGeom>
              <a:avLst/>
              <a:gdLst/>
              <a:ahLst/>
              <a:cxnLst/>
              <a:rect l="l" t="t" r="r" b="b"/>
              <a:pathLst>
                <a:path w="8049" h="2148" extrusionOk="0">
                  <a:moveTo>
                    <a:pt x="0" y="1333"/>
                  </a:moveTo>
                  <a:cubicBezTo>
                    <a:pt x="4133" y="1333"/>
                    <a:pt x="12532" y="3866"/>
                    <a:pt x="5066" y="0"/>
                  </a:cubicBezTo>
                  <a:cubicBezTo>
                    <a:pt x="2000" y="0"/>
                    <a:pt x="6266" y="2266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4704304" y="2811119"/>
              <a:ext cx="7865" cy="2799"/>
            </a:xfrm>
            <a:custGeom>
              <a:avLst/>
              <a:gdLst/>
              <a:ahLst/>
              <a:cxnLst/>
              <a:rect l="l" t="t" r="r" b="b"/>
              <a:pathLst>
                <a:path w="7865" h="2799" extrusionOk="0">
                  <a:moveTo>
                    <a:pt x="7866" y="2800"/>
                  </a:moveTo>
                  <a:lnTo>
                    <a:pt x="933" y="0"/>
                  </a:lnTo>
                  <a:cubicBezTo>
                    <a:pt x="933" y="0"/>
                    <a:pt x="2133" y="1466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4712170" y="2813785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800"/>
                  </a:moveTo>
                  <a:lnTo>
                    <a:pt x="0" y="0"/>
                  </a:lnTo>
                  <a:lnTo>
                    <a:pt x="2666" y="1067"/>
                  </a:lnTo>
                  <a:lnTo>
                    <a:pt x="37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4744341" y="2830183"/>
              <a:ext cx="11823" cy="7065"/>
            </a:xfrm>
            <a:custGeom>
              <a:avLst/>
              <a:gdLst/>
              <a:ahLst/>
              <a:cxnLst/>
              <a:rect l="l" t="t" r="r" b="b"/>
              <a:pathLst>
                <a:path w="11823" h="7065" extrusionOk="0">
                  <a:moveTo>
                    <a:pt x="2358" y="2133"/>
                  </a:moveTo>
                  <a:cubicBezTo>
                    <a:pt x="5656" y="3488"/>
                    <a:pt x="8824" y="5139"/>
                    <a:pt x="11824" y="7066"/>
                  </a:cubicBezTo>
                  <a:cubicBezTo>
                    <a:pt x="8358" y="4533"/>
                    <a:pt x="4758" y="2133"/>
                    <a:pt x="1158" y="0"/>
                  </a:cubicBezTo>
                  <a:cubicBezTo>
                    <a:pt x="359" y="133"/>
                    <a:pt x="-1508" y="-133"/>
                    <a:pt x="2358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4732834" y="2824999"/>
              <a:ext cx="666" cy="118"/>
            </a:xfrm>
            <a:custGeom>
              <a:avLst/>
              <a:gdLst/>
              <a:ahLst/>
              <a:cxnLst/>
              <a:rect l="l" t="t" r="r" b="b"/>
              <a:pathLst>
                <a:path w="666" h="118" extrusionOk="0">
                  <a:moveTo>
                    <a:pt x="0" y="119"/>
                  </a:moveTo>
                  <a:lnTo>
                    <a:pt x="667" y="119"/>
                  </a:lnTo>
                  <a:cubicBezTo>
                    <a:pt x="667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4787227" y="2858846"/>
              <a:ext cx="666" cy="533"/>
            </a:xfrm>
            <a:custGeom>
              <a:avLst/>
              <a:gdLst/>
              <a:ahLst/>
              <a:cxnLst/>
              <a:rect l="l" t="t" r="r" b="b"/>
              <a:pathLst>
                <a:path w="666" h="533" extrusionOk="0">
                  <a:moveTo>
                    <a:pt x="667" y="533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667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4738433" y="2827117"/>
              <a:ext cx="7150" cy="3066"/>
            </a:xfrm>
            <a:custGeom>
              <a:avLst/>
              <a:gdLst/>
              <a:ahLst/>
              <a:cxnLst/>
              <a:rect l="l" t="t" r="r" b="b"/>
              <a:pathLst>
                <a:path w="7150" h="3066" extrusionOk="0">
                  <a:moveTo>
                    <a:pt x="6533" y="2533"/>
                  </a:moveTo>
                  <a:cubicBezTo>
                    <a:pt x="4515" y="1323"/>
                    <a:pt x="2306" y="466"/>
                    <a:pt x="0" y="0"/>
                  </a:cubicBezTo>
                  <a:lnTo>
                    <a:pt x="7066" y="3066"/>
                  </a:lnTo>
                  <a:cubicBezTo>
                    <a:pt x="7066" y="3066"/>
                    <a:pt x="7466" y="2933"/>
                    <a:pt x="6533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4762031" y="2841648"/>
              <a:ext cx="4266" cy="3466"/>
            </a:xfrm>
            <a:custGeom>
              <a:avLst/>
              <a:gdLst/>
              <a:ahLst/>
              <a:cxnLst/>
              <a:rect l="l" t="t" r="r" b="b"/>
              <a:pathLst>
                <a:path w="4266" h="3466" extrusionOk="0">
                  <a:moveTo>
                    <a:pt x="4266" y="3466"/>
                  </a:moveTo>
                  <a:lnTo>
                    <a:pt x="0" y="0"/>
                  </a:lnTo>
                  <a:cubicBezTo>
                    <a:pt x="800" y="1200"/>
                    <a:pt x="3466" y="3466"/>
                    <a:pt x="4266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4734301" y="2826317"/>
              <a:ext cx="252" cy="13331"/>
            </a:xfrm>
            <a:custGeom>
              <a:avLst/>
              <a:gdLst/>
              <a:ahLst/>
              <a:cxnLst/>
              <a:rect l="l" t="t" r="r" b="b"/>
              <a:pathLst>
                <a:path w="252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4733501" y="2825517"/>
              <a:ext cx="4932" cy="1733"/>
            </a:xfrm>
            <a:custGeom>
              <a:avLst/>
              <a:gdLst/>
              <a:ahLst/>
              <a:cxnLst/>
              <a:rect l="l" t="t" r="r" b="b"/>
              <a:pathLst>
                <a:path w="4932" h="1733" extrusionOk="0">
                  <a:moveTo>
                    <a:pt x="800" y="800"/>
                  </a:moveTo>
                  <a:lnTo>
                    <a:pt x="4933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4784907" y="2849336"/>
              <a:ext cx="23784" cy="17171"/>
            </a:xfrm>
            <a:custGeom>
              <a:avLst/>
              <a:gdLst/>
              <a:ahLst/>
              <a:cxnLst/>
              <a:rect l="l" t="t" r="r" b="b"/>
              <a:pathLst>
                <a:path w="23784" h="17171" extrusionOk="0">
                  <a:moveTo>
                    <a:pt x="17919" y="10444"/>
                  </a:moveTo>
                  <a:cubicBezTo>
                    <a:pt x="12673" y="8673"/>
                    <a:pt x="8047" y="5434"/>
                    <a:pt x="4587" y="1111"/>
                  </a:cubicBezTo>
                  <a:cubicBezTo>
                    <a:pt x="-1812" y="-2621"/>
                    <a:pt x="-612" y="3778"/>
                    <a:pt x="2721" y="9510"/>
                  </a:cubicBezTo>
                  <a:cubicBezTo>
                    <a:pt x="2721" y="9510"/>
                    <a:pt x="3654" y="8711"/>
                    <a:pt x="9920" y="12710"/>
                  </a:cubicBezTo>
                  <a:cubicBezTo>
                    <a:pt x="8320" y="10577"/>
                    <a:pt x="-1946" y="1245"/>
                    <a:pt x="3787" y="4178"/>
                  </a:cubicBezTo>
                  <a:cubicBezTo>
                    <a:pt x="11920" y="9644"/>
                    <a:pt x="9786" y="9510"/>
                    <a:pt x="13119" y="12977"/>
                  </a:cubicBezTo>
                  <a:cubicBezTo>
                    <a:pt x="11253" y="8844"/>
                    <a:pt x="23785" y="19776"/>
                    <a:pt x="23785" y="16576"/>
                  </a:cubicBezTo>
                  <a:lnTo>
                    <a:pt x="16985" y="11110"/>
                  </a:lnTo>
                  <a:cubicBezTo>
                    <a:pt x="16985" y="11110"/>
                    <a:pt x="19652" y="12443"/>
                    <a:pt x="17919" y="10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4773629" y="2848314"/>
              <a:ext cx="13064" cy="10559"/>
            </a:xfrm>
            <a:custGeom>
              <a:avLst/>
              <a:gdLst/>
              <a:ahLst/>
              <a:cxnLst/>
              <a:rect l="l" t="t" r="r" b="b"/>
              <a:pathLst>
                <a:path w="13064" h="10559" extrusionOk="0">
                  <a:moveTo>
                    <a:pt x="2533" y="1733"/>
                  </a:moveTo>
                  <a:lnTo>
                    <a:pt x="0" y="0"/>
                  </a:lnTo>
                  <a:cubicBezTo>
                    <a:pt x="2577" y="2414"/>
                    <a:pt x="4941" y="5046"/>
                    <a:pt x="7066" y="7866"/>
                  </a:cubicBezTo>
                  <a:cubicBezTo>
                    <a:pt x="11465" y="10399"/>
                    <a:pt x="12532" y="10665"/>
                    <a:pt x="13065" y="10532"/>
                  </a:cubicBezTo>
                  <a:lnTo>
                    <a:pt x="16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4756165" y="2836582"/>
              <a:ext cx="18264" cy="12265"/>
            </a:xfrm>
            <a:custGeom>
              <a:avLst/>
              <a:gdLst/>
              <a:ahLst/>
              <a:cxnLst/>
              <a:rect l="l" t="t" r="r" b="b"/>
              <a:pathLst>
                <a:path w="18264" h="12265" extrusionOk="0">
                  <a:moveTo>
                    <a:pt x="6666" y="4533"/>
                  </a:moveTo>
                  <a:cubicBezTo>
                    <a:pt x="9466" y="4533"/>
                    <a:pt x="15998" y="7866"/>
                    <a:pt x="13065" y="4533"/>
                  </a:cubicBezTo>
                  <a:cubicBezTo>
                    <a:pt x="5466" y="-133"/>
                    <a:pt x="7066" y="2266"/>
                    <a:pt x="2266" y="0"/>
                  </a:cubicBezTo>
                  <a:cubicBezTo>
                    <a:pt x="14665" y="7199"/>
                    <a:pt x="-1600" y="-1466"/>
                    <a:pt x="6666" y="4533"/>
                  </a:cubicBezTo>
                  <a:cubicBezTo>
                    <a:pt x="4385" y="3445"/>
                    <a:pt x="2160" y="2244"/>
                    <a:pt x="0" y="933"/>
                  </a:cubicBezTo>
                  <a:lnTo>
                    <a:pt x="5866" y="5333"/>
                  </a:lnTo>
                  <a:lnTo>
                    <a:pt x="5866" y="5333"/>
                  </a:lnTo>
                  <a:lnTo>
                    <a:pt x="5866" y="5333"/>
                  </a:lnTo>
                  <a:cubicBezTo>
                    <a:pt x="5866" y="5333"/>
                    <a:pt x="5866" y="5333"/>
                    <a:pt x="5866" y="5333"/>
                  </a:cubicBezTo>
                  <a:lnTo>
                    <a:pt x="6666" y="5333"/>
                  </a:lnTo>
                  <a:cubicBezTo>
                    <a:pt x="9999" y="7732"/>
                    <a:pt x="6666" y="5333"/>
                    <a:pt x="5866" y="5333"/>
                  </a:cubicBezTo>
                  <a:lnTo>
                    <a:pt x="5866" y="5333"/>
                  </a:lnTo>
                  <a:cubicBezTo>
                    <a:pt x="9999" y="7732"/>
                    <a:pt x="14398" y="9599"/>
                    <a:pt x="18264" y="12265"/>
                  </a:cubicBezTo>
                  <a:cubicBezTo>
                    <a:pt x="14659" y="9316"/>
                    <a:pt x="10774" y="6727"/>
                    <a:pt x="6666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4700705" y="2803786"/>
              <a:ext cx="711" cy="237"/>
            </a:xfrm>
            <a:custGeom>
              <a:avLst/>
              <a:gdLst/>
              <a:ahLst/>
              <a:cxnLst/>
              <a:rect l="l" t="t" r="r" b="b"/>
              <a:pathLst>
                <a:path w="711" h="23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00" y="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4696836" y="2803869"/>
              <a:ext cx="14666" cy="8049"/>
            </a:xfrm>
            <a:custGeom>
              <a:avLst/>
              <a:gdLst/>
              <a:ahLst/>
              <a:cxnLst/>
              <a:rect l="l" t="t" r="r" b="b"/>
              <a:pathLst>
                <a:path w="14666" h="8049" extrusionOk="0">
                  <a:moveTo>
                    <a:pt x="9201" y="2584"/>
                  </a:moveTo>
                  <a:cubicBezTo>
                    <a:pt x="7414" y="2580"/>
                    <a:pt x="5646" y="2217"/>
                    <a:pt x="4002" y="1517"/>
                  </a:cubicBezTo>
                  <a:cubicBezTo>
                    <a:pt x="1202" y="184"/>
                    <a:pt x="4002" y="851"/>
                    <a:pt x="4002" y="317"/>
                  </a:cubicBezTo>
                  <a:cubicBezTo>
                    <a:pt x="2002" y="317"/>
                    <a:pt x="-3197" y="-1016"/>
                    <a:pt x="2802" y="1784"/>
                  </a:cubicBezTo>
                  <a:lnTo>
                    <a:pt x="3868" y="1784"/>
                  </a:lnTo>
                  <a:cubicBezTo>
                    <a:pt x="7785" y="3271"/>
                    <a:pt x="11432" y="5388"/>
                    <a:pt x="14667" y="8050"/>
                  </a:cubicBezTo>
                  <a:cubicBezTo>
                    <a:pt x="13191" y="5912"/>
                    <a:pt x="11339" y="4060"/>
                    <a:pt x="9201" y="2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4736167" y="2821618"/>
              <a:ext cx="11198" cy="4966"/>
            </a:xfrm>
            <a:custGeom>
              <a:avLst/>
              <a:gdLst/>
              <a:ahLst/>
              <a:cxnLst/>
              <a:rect l="l" t="t" r="r" b="b"/>
              <a:pathLst>
                <a:path w="11198" h="4966" extrusionOk="0">
                  <a:moveTo>
                    <a:pt x="0" y="567"/>
                  </a:moveTo>
                  <a:lnTo>
                    <a:pt x="11199" y="4966"/>
                  </a:lnTo>
                  <a:lnTo>
                    <a:pt x="6266" y="1233"/>
                  </a:lnTo>
                  <a:lnTo>
                    <a:pt x="6266" y="2033"/>
                  </a:lnTo>
                  <a:cubicBezTo>
                    <a:pt x="0" y="-1167"/>
                    <a:pt x="1067" y="300"/>
                    <a:pt x="0" y="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4786294" y="2860713"/>
              <a:ext cx="6665" cy="2799"/>
            </a:xfrm>
            <a:custGeom>
              <a:avLst/>
              <a:gdLst/>
              <a:ahLst/>
              <a:cxnLst/>
              <a:rect l="l" t="t" r="r" b="b"/>
              <a:pathLst>
                <a:path w="6665" h="2799" extrusionOk="0">
                  <a:moveTo>
                    <a:pt x="2133" y="0"/>
                  </a:moveTo>
                  <a:lnTo>
                    <a:pt x="0" y="267"/>
                  </a:lnTo>
                  <a:lnTo>
                    <a:pt x="6666" y="2800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4798959" y="2870578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1333" y="0"/>
                  </a:moveTo>
                  <a:lnTo>
                    <a:pt x="0" y="533"/>
                  </a:lnTo>
                  <a:lnTo>
                    <a:pt x="3466" y="2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4399409" y="3341587"/>
              <a:ext cx="3466" cy="1066"/>
            </a:xfrm>
            <a:custGeom>
              <a:avLst/>
              <a:gdLst/>
              <a:ahLst/>
              <a:cxnLst/>
              <a:rect l="l" t="t" r="r" b="b"/>
              <a:pathLst>
                <a:path w="3466" h="1066" extrusionOk="0">
                  <a:moveTo>
                    <a:pt x="3466" y="106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4426737" y="3352352"/>
              <a:ext cx="1334" cy="299"/>
            </a:xfrm>
            <a:custGeom>
              <a:avLst/>
              <a:gdLst/>
              <a:ahLst/>
              <a:cxnLst/>
              <a:rect l="l" t="t" r="r" b="b"/>
              <a:pathLst>
                <a:path w="1334" h="299" extrusionOk="0">
                  <a:moveTo>
                    <a:pt x="534" y="300"/>
                  </a:moveTo>
                  <a:lnTo>
                    <a:pt x="1334" y="300"/>
                  </a:lnTo>
                  <a:cubicBezTo>
                    <a:pt x="134" y="-100"/>
                    <a:pt x="-532" y="-100"/>
                    <a:pt x="53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4840364" y="3215335"/>
              <a:ext cx="7122" cy="7599"/>
            </a:xfrm>
            <a:custGeom>
              <a:avLst/>
              <a:gdLst/>
              <a:ahLst/>
              <a:cxnLst/>
              <a:rect l="l" t="t" r="r" b="b"/>
              <a:pathLst>
                <a:path w="7122" h="7599" extrusionOk="0">
                  <a:moveTo>
                    <a:pt x="7123" y="0"/>
                  </a:moveTo>
                  <a:cubicBezTo>
                    <a:pt x="3390" y="3733"/>
                    <a:pt x="-1277" y="7332"/>
                    <a:pt x="323" y="7599"/>
                  </a:cubicBezTo>
                  <a:lnTo>
                    <a:pt x="2323" y="7599"/>
                  </a:lnTo>
                  <a:cubicBezTo>
                    <a:pt x="3706" y="4936"/>
                    <a:pt x="5312" y="2394"/>
                    <a:pt x="7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4639646" y="3360251"/>
              <a:ext cx="4932" cy="1866"/>
            </a:xfrm>
            <a:custGeom>
              <a:avLst/>
              <a:gdLst/>
              <a:ahLst/>
              <a:cxnLst/>
              <a:rect l="l" t="t" r="r" b="b"/>
              <a:pathLst>
                <a:path w="4932" h="1866" extrusionOk="0">
                  <a:moveTo>
                    <a:pt x="0" y="1866"/>
                  </a:moveTo>
                  <a:lnTo>
                    <a:pt x="1600" y="1866"/>
                  </a:lnTo>
                  <a:lnTo>
                    <a:pt x="4933" y="0"/>
                  </a:lnTo>
                  <a:cubicBezTo>
                    <a:pt x="3200" y="800"/>
                    <a:pt x="1733" y="1200"/>
                    <a:pt x="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4636979" y="336838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4284090" y="3252531"/>
              <a:ext cx="3599" cy="3434"/>
            </a:xfrm>
            <a:custGeom>
              <a:avLst/>
              <a:gdLst/>
              <a:ahLst/>
              <a:cxnLst/>
              <a:rect l="l" t="t" r="r" b="b"/>
              <a:pathLst>
                <a:path w="3599" h="3434" extrusionOk="0">
                  <a:moveTo>
                    <a:pt x="3600" y="2666"/>
                  </a:moveTo>
                  <a:lnTo>
                    <a:pt x="0" y="0"/>
                  </a:lnTo>
                  <a:cubicBezTo>
                    <a:pt x="3866" y="5599"/>
                    <a:pt x="2800" y="2666"/>
                    <a:pt x="3600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4881082" y="3003228"/>
              <a:ext cx="1733" cy="10798"/>
            </a:xfrm>
            <a:custGeom>
              <a:avLst/>
              <a:gdLst/>
              <a:ahLst/>
              <a:cxnLst/>
              <a:rect l="l" t="t" r="r" b="b"/>
              <a:pathLst>
                <a:path w="1733" h="10798" extrusionOk="0">
                  <a:moveTo>
                    <a:pt x="0" y="0"/>
                  </a:moveTo>
                  <a:cubicBezTo>
                    <a:pt x="933" y="4266"/>
                    <a:pt x="1333" y="7732"/>
                    <a:pt x="1733" y="10799"/>
                  </a:cubicBezTo>
                  <a:cubicBezTo>
                    <a:pt x="1733" y="5466"/>
                    <a:pt x="1733" y="10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67"/>
            <p:cNvSpPr/>
            <p:nvPr/>
          </p:nvSpPr>
          <p:spPr>
            <a:xfrm>
              <a:off x="4415140" y="3332625"/>
              <a:ext cx="3103" cy="296"/>
            </a:xfrm>
            <a:custGeom>
              <a:avLst/>
              <a:gdLst/>
              <a:ahLst/>
              <a:cxnLst/>
              <a:rect l="l" t="t" r="r" b="b"/>
              <a:pathLst>
                <a:path w="3103" h="296" extrusionOk="0">
                  <a:moveTo>
                    <a:pt x="3066" y="296"/>
                  </a:moveTo>
                  <a:cubicBezTo>
                    <a:pt x="933" y="296"/>
                    <a:pt x="0" y="-370"/>
                    <a:pt x="0" y="296"/>
                  </a:cubicBezTo>
                  <a:cubicBezTo>
                    <a:pt x="2133" y="296"/>
                    <a:pt x="3333" y="296"/>
                    <a:pt x="306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67"/>
            <p:cNvSpPr/>
            <p:nvPr/>
          </p:nvSpPr>
          <p:spPr>
            <a:xfrm>
              <a:off x="4882815" y="3013894"/>
              <a:ext cx="2266" cy="12398"/>
            </a:xfrm>
            <a:custGeom>
              <a:avLst/>
              <a:gdLst/>
              <a:ahLst/>
              <a:cxnLst/>
              <a:rect l="l" t="t" r="r" b="b"/>
              <a:pathLst>
                <a:path w="2266" h="12398" extrusionOk="0">
                  <a:moveTo>
                    <a:pt x="2267" y="12398"/>
                  </a:moveTo>
                  <a:lnTo>
                    <a:pt x="2267" y="9999"/>
                  </a:lnTo>
                  <a:cubicBezTo>
                    <a:pt x="1467" y="6932"/>
                    <a:pt x="667" y="3866"/>
                    <a:pt x="0" y="0"/>
                  </a:cubicBezTo>
                  <a:cubicBezTo>
                    <a:pt x="-14" y="4237"/>
                    <a:pt x="754" y="8441"/>
                    <a:pt x="2267" y="12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67"/>
            <p:cNvSpPr/>
            <p:nvPr/>
          </p:nvSpPr>
          <p:spPr>
            <a:xfrm>
              <a:off x="4385810" y="2793077"/>
              <a:ext cx="1066" cy="177"/>
            </a:xfrm>
            <a:custGeom>
              <a:avLst/>
              <a:gdLst/>
              <a:ahLst/>
              <a:cxnLst/>
              <a:rect l="l" t="t" r="r" b="b"/>
              <a:pathLst>
                <a:path w="1066" h="177" extrusionOk="0">
                  <a:moveTo>
                    <a:pt x="0" y="178"/>
                  </a:moveTo>
                  <a:lnTo>
                    <a:pt x="1067" y="178"/>
                  </a:lnTo>
                  <a:cubicBezTo>
                    <a:pt x="1067" y="178"/>
                    <a:pt x="6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4523127" y="2751126"/>
              <a:ext cx="5999" cy="933"/>
            </a:xfrm>
            <a:custGeom>
              <a:avLst/>
              <a:gdLst/>
              <a:ahLst/>
              <a:cxnLst/>
              <a:rect l="l" t="t" r="r" b="b"/>
              <a:pathLst>
                <a:path w="5999" h="933" extrusionOk="0">
                  <a:moveTo>
                    <a:pt x="5999" y="0"/>
                  </a:moveTo>
                  <a:cubicBezTo>
                    <a:pt x="4533" y="0"/>
                    <a:pt x="2133" y="0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4839325" y="2916321"/>
              <a:ext cx="829" cy="1185"/>
            </a:xfrm>
            <a:custGeom>
              <a:avLst/>
              <a:gdLst/>
              <a:ahLst/>
              <a:cxnLst/>
              <a:rect l="l" t="t" r="r" b="b"/>
              <a:pathLst>
                <a:path w="829" h="1185" extrusionOk="0">
                  <a:moveTo>
                    <a:pt x="830" y="1185"/>
                  </a:moveTo>
                  <a:cubicBezTo>
                    <a:pt x="-1037" y="-1481"/>
                    <a:pt x="830" y="1185"/>
                    <a:pt x="830" y="1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4835355" y="2901241"/>
              <a:ext cx="1466" cy="121"/>
            </a:xfrm>
            <a:custGeom>
              <a:avLst/>
              <a:gdLst/>
              <a:ahLst/>
              <a:cxnLst/>
              <a:rect l="l" t="t" r="r" b="b"/>
              <a:pathLst>
                <a:path w="1466" h="121" extrusionOk="0">
                  <a:moveTo>
                    <a:pt x="0" y="0"/>
                  </a:moveTo>
                  <a:cubicBezTo>
                    <a:pt x="667" y="0"/>
                    <a:pt x="1067" y="0"/>
                    <a:pt x="1466" y="0"/>
                  </a:cubicBezTo>
                  <a:cubicBezTo>
                    <a:pt x="991" y="163"/>
                    <a:pt x="475" y="1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4897614" y="3057704"/>
              <a:ext cx="99" cy="451"/>
            </a:xfrm>
            <a:custGeom>
              <a:avLst/>
              <a:gdLst/>
              <a:ahLst/>
              <a:cxnLst/>
              <a:rect l="l" t="t" r="r" b="b"/>
              <a:pathLst>
                <a:path w="99" h="451" extrusionOk="0">
                  <a:moveTo>
                    <a:pt x="0" y="451"/>
                  </a:moveTo>
                  <a:lnTo>
                    <a:pt x="0" y="451"/>
                  </a:lnTo>
                  <a:cubicBezTo>
                    <a:pt x="133" y="-215"/>
                    <a:pt x="133" y="-82"/>
                    <a:pt x="0" y="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67"/>
            <p:cNvSpPr/>
            <p:nvPr/>
          </p:nvSpPr>
          <p:spPr>
            <a:xfrm>
              <a:off x="4838021" y="2912973"/>
              <a:ext cx="1999" cy="3732"/>
            </a:xfrm>
            <a:custGeom>
              <a:avLst/>
              <a:gdLst/>
              <a:ahLst/>
              <a:cxnLst/>
              <a:rect l="l" t="t" r="r" b="b"/>
              <a:pathLst>
                <a:path w="1999" h="3732" extrusionOk="0">
                  <a:moveTo>
                    <a:pt x="0" y="0"/>
                  </a:moveTo>
                  <a:cubicBezTo>
                    <a:pt x="590" y="1284"/>
                    <a:pt x="1258" y="2530"/>
                    <a:pt x="200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67"/>
            <p:cNvSpPr/>
            <p:nvPr/>
          </p:nvSpPr>
          <p:spPr>
            <a:xfrm>
              <a:off x="4836385" y="2911506"/>
              <a:ext cx="1502" cy="2533"/>
            </a:xfrm>
            <a:custGeom>
              <a:avLst/>
              <a:gdLst/>
              <a:ahLst/>
              <a:cxnLst/>
              <a:rect l="l" t="t" r="r" b="b"/>
              <a:pathLst>
                <a:path w="1502" h="2533" extrusionOk="0">
                  <a:moveTo>
                    <a:pt x="1502" y="2533"/>
                  </a:moveTo>
                  <a:lnTo>
                    <a:pt x="36" y="0"/>
                  </a:lnTo>
                  <a:cubicBezTo>
                    <a:pt x="36" y="0"/>
                    <a:pt x="-364" y="267"/>
                    <a:pt x="150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67"/>
            <p:cNvSpPr/>
            <p:nvPr/>
          </p:nvSpPr>
          <p:spPr>
            <a:xfrm>
              <a:off x="4840021" y="2916706"/>
              <a:ext cx="2799" cy="4532"/>
            </a:xfrm>
            <a:custGeom>
              <a:avLst/>
              <a:gdLst/>
              <a:ahLst/>
              <a:cxnLst/>
              <a:rect l="l" t="t" r="r" b="b"/>
              <a:pathLst>
                <a:path w="2799" h="4532" extrusionOk="0">
                  <a:moveTo>
                    <a:pt x="2800" y="4533"/>
                  </a:moveTo>
                  <a:cubicBezTo>
                    <a:pt x="1733" y="2933"/>
                    <a:pt x="800" y="1466"/>
                    <a:pt x="0" y="0"/>
                  </a:cubicBezTo>
                  <a:cubicBezTo>
                    <a:pt x="0" y="667"/>
                    <a:pt x="0" y="933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67"/>
            <p:cNvSpPr/>
            <p:nvPr/>
          </p:nvSpPr>
          <p:spPr>
            <a:xfrm>
              <a:off x="4238629" y="3020526"/>
              <a:ext cx="307" cy="2700"/>
            </a:xfrm>
            <a:custGeom>
              <a:avLst/>
              <a:gdLst/>
              <a:ahLst/>
              <a:cxnLst/>
              <a:rect l="l" t="t" r="r" b="b"/>
              <a:pathLst>
                <a:path w="307" h="2700" extrusionOk="0">
                  <a:moveTo>
                    <a:pt x="0" y="2700"/>
                  </a:moveTo>
                  <a:lnTo>
                    <a:pt x="0" y="2034"/>
                  </a:lnTo>
                  <a:cubicBezTo>
                    <a:pt x="533" y="-1433"/>
                    <a:pt x="267" y="34"/>
                    <a:pt x="0" y="27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67"/>
            <p:cNvSpPr/>
            <p:nvPr/>
          </p:nvSpPr>
          <p:spPr>
            <a:xfrm>
              <a:off x="4804025" y="3291859"/>
              <a:ext cx="399" cy="399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267" y="400"/>
                  </a:moveTo>
                  <a:lnTo>
                    <a:pt x="400" y="0"/>
                  </a:lnTo>
                  <a:lnTo>
                    <a:pt x="0" y="267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67"/>
            <p:cNvSpPr/>
            <p:nvPr/>
          </p:nvSpPr>
          <p:spPr>
            <a:xfrm>
              <a:off x="4795360" y="3292126"/>
              <a:ext cx="8665" cy="8665"/>
            </a:xfrm>
            <a:custGeom>
              <a:avLst/>
              <a:gdLst/>
              <a:ahLst/>
              <a:cxnLst/>
              <a:rect l="l" t="t" r="r" b="b"/>
              <a:pathLst>
                <a:path w="8665" h="8665" extrusionOk="0">
                  <a:moveTo>
                    <a:pt x="0" y="8666"/>
                  </a:moveTo>
                  <a:cubicBezTo>
                    <a:pt x="2140" y="5115"/>
                    <a:pt x="5115" y="2140"/>
                    <a:pt x="8666" y="0"/>
                  </a:cubicBez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67"/>
            <p:cNvSpPr/>
            <p:nvPr/>
          </p:nvSpPr>
          <p:spPr>
            <a:xfrm>
              <a:off x="4231489" y="2738461"/>
              <a:ext cx="669990" cy="637121"/>
            </a:xfrm>
            <a:custGeom>
              <a:avLst/>
              <a:gdLst/>
              <a:ahLst/>
              <a:cxnLst/>
              <a:rect l="l" t="t" r="r" b="b"/>
              <a:pathLst>
                <a:path w="669990" h="637121" extrusionOk="0">
                  <a:moveTo>
                    <a:pt x="115926" y="572596"/>
                  </a:moveTo>
                  <a:lnTo>
                    <a:pt x="122325" y="578729"/>
                  </a:lnTo>
                  <a:cubicBezTo>
                    <a:pt x="112460" y="574329"/>
                    <a:pt x="106594" y="569263"/>
                    <a:pt x="112327" y="575529"/>
                  </a:cubicBezTo>
                  <a:cubicBezTo>
                    <a:pt x="114193" y="574062"/>
                    <a:pt x="121126" y="578995"/>
                    <a:pt x="128191" y="583794"/>
                  </a:cubicBezTo>
                  <a:cubicBezTo>
                    <a:pt x="135257" y="588594"/>
                    <a:pt x="143123" y="591927"/>
                    <a:pt x="144589" y="590460"/>
                  </a:cubicBezTo>
                  <a:lnTo>
                    <a:pt x="149122" y="594060"/>
                  </a:lnTo>
                  <a:cubicBezTo>
                    <a:pt x="147789" y="593260"/>
                    <a:pt x="147389" y="593393"/>
                    <a:pt x="145922" y="592593"/>
                  </a:cubicBezTo>
                  <a:cubicBezTo>
                    <a:pt x="154855" y="599792"/>
                    <a:pt x="154721" y="593793"/>
                    <a:pt x="167120" y="600859"/>
                  </a:cubicBezTo>
                  <a:cubicBezTo>
                    <a:pt x="171519" y="603125"/>
                    <a:pt x="174585" y="604992"/>
                    <a:pt x="171119" y="604192"/>
                  </a:cubicBezTo>
                  <a:lnTo>
                    <a:pt x="181918" y="607392"/>
                  </a:lnTo>
                  <a:cubicBezTo>
                    <a:pt x="184851" y="608591"/>
                    <a:pt x="183918" y="609125"/>
                    <a:pt x="180851" y="607392"/>
                  </a:cubicBezTo>
                  <a:lnTo>
                    <a:pt x="196716" y="613391"/>
                  </a:lnTo>
                  <a:lnTo>
                    <a:pt x="196716" y="613391"/>
                  </a:lnTo>
                  <a:cubicBezTo>
                    <a:pt x="200244" y="614003"/>
                    <a:pt x="203806" y="614403"/>
                    <a:pt x="207382" y="614591"/>
                  </a:cubicBezTo>
                  <a:cubicBezTo>
                    <a:pt x="211381" y="616324"/>
                    <a:pt x="205248" y="614591"/>
                    <a:pt x="206048" y="615257"/>
                  </a:cubicBezTo>
                  <a:lnTo>
                    <a:pt x="215381" y="616724"/>
                  </a:lnTo>
                  <a:cubicBezTo>
                    <a:pt x="218713" y="618990"/>
                    <a:pt x="210981" y="617924"/>
                    <a:pt x="204715" y="616724"/>
                  </a:cubicBezTo>
                  <a:cubicBezTo>
                    <a:pt x="211914" y="623390"/>
                    <a:pt x="212581" y="617657"/>
                    <a:pt x="230045" y="625389"/>
                  </a:cubicBezTo>
                  <a:lnTo>
                    <a:pt x="221380" y="623523"/>
                  </a:lnTo>
                  <a:cubicBezTo>
                    <a:pt x="228036" y="627453"/>
                    <a:pt x="235219" y="630416"/>
                    <a:pt x="242711" y="632322"/>
                  </a:cubicBezTo>
                  <a:cubicBezTo>
                    <a:pt x="240311" y="632322"/>
                    <a:pt x="224046" y="623256"/>
                    <a:pt x="234178" y="625123"/>
                  </a:cubicBezTo>
                  <a:cubicBezTo>
                    <a:pt x="237931" y="626687"/>
                    <a:pt x="241980" y="627415"/>
                    <a:pt x="246043" y="627256"/>
                  </a:cubicBezTo>
                  <a:cubicBezTo>
                    <a:pt x="246043" y="628856"/>
                    <a:pt x="251109" y="629389"/>
                    <a:pt x="257775" y="630322"/>
                  </a:cubicBezTo>
                  <a:lnTo>
                    <a:pt x="256975" y="632455"/>
                  </a:lnTo>
                  <a:cubicBezTo>
                    <a:pt x="260734" y="632673"/>
                    <a:pt x="264504" y="632359"/>
                    <a:pt x="268174" y="631522"/>
                  </a:cubicBezTo>
                  <a:cubicBezTo>
                    <a:pt x="272384" y="631804"/>
                    <a:pt x="276335" y="633660"/>
                    <a:pt x="279239" y="636721"/>
                  </a:cubicBezTo>
                  <a:cubicBezTo>
                    <a:pt x="292571" y="638588"/>
                    <a:pt x="270707" y="633255"/>
                    <a:pt x="285905" y="634322"/>
                  </a:cubicBezTo>
                  <a:cubicBezTo>
                    <a:pt x="296207" y="635617"/>
                    <a:pt x="306613" y="635885"/>
                    <a:pt x="316968" y="635122"/>
                  </a:cubicBezTo>
                  <a:cubicBezTo>
                    <a:pt x="324434" y="636321"/>
                    <a:pt x="315635" y="636321"/>
                    <a:pt x="318301" y="637121"/>
                  </a:cubicBezTo>
                  <a:lnTo>
                    <a:pt x="324967" y="635788"/>
                  </a:lnTo>
                  <a:cubicBezTo>
                    <a:pt x="326567" y="635788"/>
                    <a:pt x="326034" y="635788"/>
                    <a:pt x="325767" y="636721"/>
                  </a:cubicBezTo>
                  <a:cubicBezTo>
                    <a:pt x="331366" y="636721"/>
                    <a:pt x="325767" y="634588"/>
                    <a:pt x="334966" y="633922"/>
                  </a:cubicBezTo>
                  <a:cubicBezTo>
                    <a:pt x="337365" y="631522"/>
                    <a:pt x="353097" y="636855"/>
                    <a:pt x="363896" y="633922"/>
                  </a:cubicBezTo>
                  <a:cubicBezTo>
                    <a:pt x="366562" y="633922"/>
                    <a:pt x="362562" y="635255"/>
                    <a:pt x="363896" y="636055"/>
                  </a:cubicBezTo>
                  <a:cubicBezTo>
                    <a:pt x="372286" y="635138"/>
                    <a:pt x="380528" y="633167"/>
                    <a:pt x="388426" y="630189"/>
                  </a:cubicBezTo>
                  <a:lnTo>
                    <a:pt x="398025" y="630189"/>
                  </a:lnTo>
                  <a:cubicBezTo>
                    <a:pt x="390292" y="630189"/>
                    <a:pt x="399624" y="626456"/>
                    <a:pt x="407757" y="623923"/>
                  </a:cubicBezTo>
                  <a:cubicBezTo>
                    <a:pt x="405553" y="623496"/>
                    <a:pt x="403327" y="623185"/>
                    <a:pt x="401091" y="622990"/>
                  </a:cubicBezTo>
                  <a:cubicBezTo>
                    <a:pt x="405490" y="621923"/>
                    <a:pt x="409890" y="621256"/>
                    <a:pt x="414423" y="619923"/>
                  </a:cubicBezTo>
                  <a:cubicBezTo>
                    <a:pt x="416022" y="619923"/>
                    <a:pt x="414423" y="620857"/>
                    <a:pt x="412956" y="622190"/>
                  </a:cubicBezTo>
                  <a:lnTo>
                    <a:pt x="415222" y="621123"/>
                  </a:lnTo>
                  <a:cubicBezTo>
                    <a:pt x="420022" y="621123"/>
                    <a:pt x="417889" y="622590"/>
                    <a:pt x="415222" y="624589"/>
                  </a:cubicBezTo>
                  <a:cubicBezTo>
                    <a:pt x="413536" y="624714"/>
                    <a:pt x="411843" y="624714"/>
                    <a:pt x="410156" y="624589"/>
                  </a:cubicBezTo>
                  <a:cubicBezTo>
                    <a:pt x="407090" y="626323"/>
                    <a:pt x="404157" y="628189"/>
                    <a:pt x="405090" y="629256"/>
                  </a:cubicBezTo>
                  <a:cubicBezTo>
                    <a:pt x="406524" y="628776"/>
                    <a:pt x="407996" y="628419"/>
                    <a:pt x="409490" y="628189"/>
                  </a:cubicBezTo>
                  <a:cubicBezTo>
                    <a:pt x="408690" y="628189"/>
                    <a:pt x="408157" y="628989"/>
                    <a:pt x="408557" y="629122"/>
                  </a:cubicBezTo>
                  <a:cubicBezTo>
                    <a:pt x="408957" y="629256"/>
                    <a:pt x="410423" y="629122"/>
                    <a:pt x="412556" y="627922"/>
                  </a:cubicBezTo>
                  <a:cubicBezTo>
                    <a:pt x="413670" y="628579"/>
                    <a:pt x="414828" y="629159"/>
                    <a:pt x="416022" y="629656"/>
                  </a:cubicBezTo>
                  <a:lnTo>
                    <a:pt x="416022" y="628456"/>
                  </a:lnTo>
                  <a:lnTo>
                    <a:pt x="433887" y="625789"/>
                  </a:lnTo>
                  <a:lnTo>
                    <a:pt x="451618" y="617524"/>
                  </a:lnTo>
                  <a:cubicBezTo>
                    <a:pt x="458811" y="613307"/>
                    <a:pt x="466296" y="609610"/>
                    <a:pt x="474015" y="606458"/>
                  </a:cubicBezTo>
                  <a:cubicBezTo>
                    <a:pt x="469882" y="609791"/>
                    <a:pt x="474015" y="609525"/>
                    <a:pt x="474015" y="611524"/>
                  </a:cubicBezTo>
                  <a:cubicBezTo>
                    <a:pt x="468016" y="611524"/>
                    <a:pt x="459617" y="617924"/>
                    <a:pt x="449352" y="620590"/>
                  </a:cubicBezTo>
                  <a:cubicBezTo>
                    <a:pt x="454684" y="619390"/>
                    <a:pt x="453751" y="620590"/>
                    <a:pt x="452551" y="620590"/>
                  </a:cubicBezTo>
                  <a:lnTo>
                    <a:pt x="469749" y="612458"/>
                  </a:lnTo>
                  <a:cubicBezTo>
                    <a:pt x="469749" y="614191"/>
                    <a:pt x="474015" y="612458"/>
                    <a:pt x="478815" y="611258"/>
                  </a:cubicBezTo>
                  <a:cubicBezTo>
                    <a:pt x="476548" y="610325"/>
                    <a:pt x="479614" y="608591"/>
                    <a:pt x="484147" y="606725"/>
                  </a:cubicBezTo>
                  <a:cubicBezTo>
                    <a:pt x="488734" y="604649"/>
                    <a:pt x="493186" y="602289"/>
                    <a:pt x="497479" y="599659"/>
                  </a:cubicBezTo>
                  <a:cubicBezTo>
                    <a:pt x="498412" y="600459"/>
                    <a:pt x="497479" y="602326"/>
                    <a:pt x="488680" y="606192"/>
                  </a:cubicBezTo>
                  <a:cubicBezTo>
                    <a:pt x="499079" y="603925"/>
                    <a:pt x="499079" y="596726"/>
                    <a:pt x="509078" y="594193"/>
                  </a:cubicBezTo>
                  <a:cubicBezTo>
                    <a:pt x="506944" y="595260"/>
                    <a:pt x="505745" y="595660"/>
                    <a:pt x="505211" y="596593"/>
                  </a:cubicBezTo>
                  <a:cubicBezTo>
                    <a:pt x="509611" y="593527"/>
                    <a:pt x="521476" y="588194"/>
                    <a:pt x="518543" y="590327"/>
                  </a:cubicBezTo>
                  <a:lnTo>
                    <a:pt x="516677" y="591527"/>
                  </a:lnTo>
                  <a:cubicBezTo>
                    <a:pt x="523209" y="587661"/>
                    <a:pt x="532941" y="581395"/>
                    <a:pt x="541074" y="575796"/>
                  </a:cubicBezTo>
                  <a:cubicBezTo>
                    <a:pt x="546488" y="572442"/>
                    <a:pt x="551052" y="567879"/>
                    <a:pt x="554405" y="562464"/>
                  </a:cubicBezTo>
                  <a:cubicBezTo>
                    <a:pt x="554768" y="564088"/>
                    <a:pt x="554768" y="565772"/>
                    <a:pt x="554405" y="567397"/>
                  </a:cubicBezTo>
                  <a:cubicBezTo>
                    <a:pt x="559598" y="559508"/>
                    <a:pt x="564317" y="551316"/>
                    <a:pt x="568537" y="542866"/>
                  </a:cubicBezTo>
                  <a:cubicBezTo>
                    <a:pt x="568537" y="546332"/>
                    <a:pt x="578936" y="543933"/>
                    <a:pt x="570937" y="553932"/>
                  </a:cubicBezTo>
                  <a:cubicBezTo>
                    <a:pt x="575055" y="550649"/>
                    <a:pt x="578769" y="546890"/>
                    <a:pt x="582002" y="542733"/>
                  </a:cubicBezTo>
                  <a:cubicBezTo>
                    <a:pt x="580002" y="544199"/>
                    <a:pt x="575203" y="544466"/>
                    <a:pt x="577469" y="541933"/>
                  </a:cubicBezTo>
                  <a:cubicBezTo>
                    <a:pt x="582788" y="539000"/>
                    <a:pt x="587869" y="535657"/>
                    <a:pt x="592667" y="531934"/>
                  </a:cubicBezTo>
                  <a:cubicBezTo>
                    <a:pt x="589734" y="534201"/>
                    <a:pt x="589868" y="528868"/>
                    <a:pt x="593467" y="524335"/>
                  </a:cubicBezTo>
                  <a:cubicBezTo>
                    <a:pt x="593467" y="525402"/>
                    <a:pt x="596667" y="526335"/>
                    <a:pt x="595600" y="528335"/>
                  </a:cubicBezTo>
                  <a:lnTo>
                    <a:pt x="601733" y="515003"/>
                  </a:lnTo>
                  <a:cubicBezTo>
                    <a:pt x="600000" y="518203"/>
                    <a:pt x="603866" y="517536"/>
                    <a:pt x="606799" y="515003"/>
                  </a:cubicBezTo>
                  <a:cubicBezTo>
                    <a:pt x="605199" y="515803"/>
                    <a:pt x="614798" y="505271"/>
                    <a:pt x="616264" y="501671"/>
                  </a:cubicBezTo>
                  <a:lnTo>
                    <a:pt x="612265" y="506337"/>
                  </a:lnTo>
                  <a:cubicBezTo>
                    <a:pt x="621464" y="493006"/>
                    <a:pt x="616798" y="489939"/>
                    <a:pt x="625597" y="476341"/>
                  </a:cubicBezTo>
                  <a:cubicBezTo>
                    <a:pt x="625597" y="478474"/>
                    <a:pt x="627463" y="483007"/>
                    <a:pt x="631729" y="476341"/>
                  </a:cubicBezTo>
                  <a:cubicBezTo>
                    <a:pt x="631493" y="465423"/>
                    <a:pt x="632749" y="454524"/>
                    <a:pt x="635462" y="443945"/>
                  </a:cubicBezTo>
                  <a:lnTo>
                    <a:pt x="637462" y="441945"/>
                  </a:lnTo>
                  <a:lnTo>
                    <a:pt x="640261" y="431547"/>
                  </a:lnTo>
                  <a:cubicBezTo>
                    <a:pt x="640459" y="444218"/>
                    <a:pt x="638980" y="456859"/>
                    <a:pt x="635862" y="469142"/>
                  </a:cubicBezTo>
                  <a:cubicBezTo>
                    <a:pt x="639461" y="464076"/>
                    <a:pt x="637862" y="468209"/>
                    <a:pt x="641994" y="459810"/>
                  </a:cubicBezTo>
                  <a:cubicBezTo>
                    <a:pt x="644394" y="457410"/>
                    <a:pt x="641061" y="465009"/>
                    <a:pt x="639861" y="467542"/>
                  </a:cubicBezTo>
                  <a:cubicBezTo>
                    <a:pt x="644190" y="461273"/>
                    <a:pt x="648023" y="454676"/>
                    <a:pt x="651327" y="447811"/>
                  </a:cubicBezTo>
                  <a:cubicBezTo>
                    <a:pt x="648927" y="447811"/>
                    <a:pt x="655326" y="431680"/>
                    <a:pt x="653326" y="431813"/>
                  </a:cubicBezTo>
                  <a:lnTo>
                    <a:pt x="646794" y="454344"/>
                  </a:lnTo>
                  <a:cubicBezTo>
                    <a:pt x="644394" y="454344"/>
                    <a:pt x="645994" y="439412"/>
                    <a:pt x="651727" y="425547"/>
                  </a:cubicBezTo>
                  <a:cubicBezTo>
                    <a:pt x="653593" y="422214"/>
                    <a:pt x="654660" y="429680"/>
                    <a:pt x="655326" y="429547"/>
                  </a:cubicBezTo>
                  <a:cubicBezTo>
                    <a:pt x="656019" y="424274"/>
                    <a:pt x="657271" y="419090"/>
                    <a:pt x="659059" y="414082"/>
                  </a:cubicBezTo>
                  <a:lnTo>
                    <a:pt x="659059" y="420615"/>
                  </a:lnTo>
                  <a:cubicBezTo>
                    <a:pt x="660493" y="412728"/>
                    <a:pt x="662407" y="404937"/>
                    <a:pt x="664792" y="397284"/>
                  </a:cubicBezTo>
                  <a:cubicBezTo>
                    <a:pt x="665592" y="393951"/>
                    <a:pt x="669724" y="387552"/>
                    <a:pt x="668524" y="386752"/>
                  </a:cubicBezTo>
                  <a:cubicBezTo>
                    <a:pt x="664792" y="391818"/>
                    <a:pt x="656926" y="391152"/>
                    <a:pt x="655193" y="386752"/>
                  </a:cubicBezTo>
                  <a:lnTo>
                    <a:pt x="662659" y="365955"/>
                  </a:lnTo>
                  <a:cubicBezTo>
                    <a:pt x="665192" y="360489"/>
                    <a:pt x="666392" y="375154"/>
                    <a:pt x="668658" y="370487"/>
                  </a:cubicBezTo>
                  <a:cubicBezTo>
                    <a:pt x="668658" y="370487"/>
                    <a:pt x="667725" y="366888"/>
                    <a:pt x="667591" y="365555"/>
                  </a:cubicBezTo>
                  <a:cubicBezTo>
                    <a:pt x="668524" y="361955"/>
                    <a:pt x="669324" y="367421"/>
                    <a:pt x="669858" y="359422"/>
                  </a:cubicBezTo>
                  <a:cubicBezTo>
                    <a:pt x="667858" y="357822"/>
                    <a:pt x="671857" y="343291"/>
                    <a:pt x="668391" y="355423"/>
                  </a:cubicBezTo>
                  <a:cubicBezTo>
                    <a:pt x="668391" y="347557"/>
                    <a:pt x="669991" y="347290"/>
                    <a:pt x="669991" y="338092"/>
                  </a:cubicBezTo>
                  <a:cubicBezTo>
                    <a:pt x="668391" y="340891"/>
                    <a:pt x="665058" y="329693"/>
                    <a:pt x="664658" y="322094"/>
                  </a:cubicBezTo>
                  <a:cubicBezTo>
                    <a:pt x="664658" y="322094"/>
                    <a:pt x="665992" y="320894"/>
                    <a:pt x="666392" y="319960"/>
                  </a:cubicBezTo>
                  <a:cubicBezTo>
                    <a:pt x="666260" y="306963"/>
                    <a:pt x="665146" y="293994"/>
                    <a:pt x="663059" y="281165"/>
                  </a:cubicBezTo>
                  <a:cubicBezTo>
                    <a:pt x="663059" y="279699"/>
                    <a:pt x="663059" y="272500"/>
                    <a:pt x="664125" y="275299"/>
                  </a:cubicBezTo>
                  <a:cubicBezTo>
                    <a:pt x="662855" y="272670"/>
                    <a:pt x="661915" y="269894"/>
                    <a:pt x="661325" y="267034"/>
                  </a:cubicBezTo>
                  <a:cubicBezTo>
                    <a:pt x="661325" y="262634"/>
                    <a:pt x="661325" y="265034"/>
                    <a:pt x="662659" y="267700"/>
                  </a:cubicBezTo>
                  <a:cubicBezTo>
                    <a:pt x="663992" y="270367"/>
                    <a:pt x="664125" y="273433"/>
                    <a:pt x="664525" y="269833"/>
                  </a:cubicBezTo>
                  <a:cubicBezTo>
                    <a:pt x="661720" y="264289"/>
                    <a:pt x="659228" y="258592"/>
                    <a:pt x="657059" y="252769"/>
                  </a:cubicBezTo>
                  <a:cubicBezTo>
                    <a:pt x="655459" y="255302"/>
                    <a:pt x="661459" y="267167"/>
                    <a:pt x="663059" y="273566"/>
                  </a:cubicBezTo>
                  <a:cubicBezTo>
                    <a:pt x="661592" y="273566"/>
                    <a:pt x="659859" y="271300"/>
                    <a:pt x="657459" y="267034"/>
                  </a:cubicBezTo>
                  <a:cubicBezTo>
                    <a:pt x="654291" y="261482"/>
                    <a:pt x="651572" y="255687"/>
                    <a:pt x="649327" y="249702"/>
                  </a:cubicBezTo>
                  <a:cubicBezTo>
                    <a:pt x="645194" y="238504"/>
                    <a:pt x="649327" y="244236"/>
                    <a:pt x="648527" y="242370"/>
                  </a:cubicBezTo>
                  <a:cubicBezTo>
                    <a:pt x="646295" y="235820"/>
                    <a:pt x="643056" y="229659"/>
                    <a:pt x="638928" y="224106"/>
                  </a:cubicBezTo>
                  <a:cubicBezTo>
                    <a:pt x="635564" y="219326"/>
                    <a:pt x="632746" y="214183"/>
                    <a:pt x="630529" y="208774"/>
                  </a:cubicBezTo>
                  <a:cubicBezTo>
                    <a:pt x="628663" y="201308"/>
                    <a:pt x="633595" y="206774"/>
                    <a:pt x="633995" y="204775"/>
                  </a:cubicBezTo>
                  <a:cubicBezTo>
                    <a:pt x="637720" y="211061"/>
                    <a:pt x="640547" y="217837"/>
                    <a:pt x="642394" y="224905"/>
                  </a:cubicBezTo>
                  <a:lnTo>
                    <a:pt x="640128" y="216906"/>
                  </a:lnTo>
                  <a:cubicBezTo>
                    <a:pt x="642505" y="220724"/>
                    <a:pt x="644344" y="224851"/>
                    <a:pt x="645594" y="229172"/>
                  </a:cubicBezTo>
                  <a:cubicBezTo>
                    <a:pt x="643688" y="221343"/>
                    <a:pt x="640633" y="213841"/>
                    <a:pt x="636529" y="206908"/>
                  </a:cubicBezTo>
                  <a:lnTo>
                    <a:pt x="628796" y="191710"/>
                  </a:lnTo>
                  <a:cubicBezTo>
                    <a:pt x="625997" y="186777"/>
                    <a:pt x="622930" y="182377"/>
                    <a:pt x="620930" y="178378"/>
                  </a:cubicBezTo>
                  <a:cubicBezTo>
                    <a:pt x="618931" y="174378"/>
                    <a:pt x="615198" y="171979"/>
                    <a:pt x="615998" y="174512"/>
                  </a:cubicBezTo>
                  <a:lnTo>
                    <a:pt x="619197" y="179044"/>
                  </a:lnTo>
                  <a:cubicBezTo>
                    <a:pt x="620930" y="184111"/>
                    <a:pt x="611865" y="171445"/>
                    <a:pt x="615198" y="177711"/>
                  </a:cubicBezTo>
                  <a:lnTo>
                    <a:pt x="607199" y="168646"/>
                  </a:lnTo>
                  <a:cubicBezTo>
                    <a:pt x="603841" y="165305"/>
                    <a:pt x="600764" y="161693"/>
                    <a:pt x="598000" y="157847"/>
                  </a:cubicBezTo>
                  <a:lnTo>
                    <a:pt x="598000" y="155047"/>
                  </a:lnTo>
                  <a:cubicBezTo>
                    <a:pt x="599262" y="158086"/>
                    <a:pt x="601226" y="160782"/>
                    <a:pt x="603732" y="162913"/>
                  </a:cubicBezTo>
                  <a:cubicBezTo>
                    <a:pt x="600266" y="160247"/>
                    <a:pt x="595600" y="148782"/>
                    <a:pt x="590401" y="146915"/>
                  </a:cubicBezTo>
                  <a:lnTo>
                    <a:pt x="594000" y="153448"/>
                  </a:lnTo>
                  <a:cubicBezTo>
                    <a:pt x="588801" y="148115"/>
                    <a:pt x="580669" y="143449"/>
                    <a:pt x="574536" y="136650"/>
                  </a:cubicBezTo>
                  <a:cubicBezTo>
                    <a:pt x="576003" y="140916"/>
                    <a:pt x="576136" y="137983"/>
                    <a:pt x="579069" y="144116"/>
                  </a:cubicBezTo>
                  <a:cubicBezTo>
                    <a:pt x="578136" y="141183"/>
                    <a:pt x="582269" y="145182"/>
                    <a:pt x="586135" y="149048"/>
                  </a:cubicBezTo>
                  <a:cubicBezTo>
                    <a:pt x="590001" y="152914"/>
                    <a:pt x="592667" y="157047"/>
                    <a:pt x="591067" y="152515"/>
                  </a:cubicBezTo>
                  <a:cubicBezTo>
                    <a:pt x="593200" y="159447"/>
                    <a:pt x="597467" y="162247"/>
                    <a:pt x="601066" y="170245"/>
                  </a:cubicBezTo>
                  <a:cubicBezTo>
                    <a:pt x="601066" y="170245"/>
                    <a:pt x="600399" y="167046"/>
                    <a:pt x="604666" y="173312"/>
                  </a:cubicBez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cubicBezTo>
                    <a:pt x="605402" y="173194"/>
                    <a:pt x="604954" y="171940"/>
                    <a:pt x="604666" y="170646"/>
                  </a:cubicBezTo>
                  <a:cubicBezTo>
                    <a:pt x="609492" y="175458"/>
                    <a:pt x="613949" y="180627"/>
                    <a:pt x="617997" y="186110"/>
                  </a:cubicBezTo>
                  <a:cubicBezTo>
                    <a:pt x="620264" y="190110"/>
                    <a:pt x="616264" y="184910"/>
                    <a:pt x="617064" y="187443"/>
                  </a:cubicBezTo>
                  <a:lnTo>
                    <a:pt x="621597" y="191843"/>
                  </a:lnTo>
                  <a:cubicBezTo>
                    <a:pt x="620930" y="193043"/>
                    <a:pt x="625196" y="203708"/>
                    <a:pt x="619464" y="194776"/>
                  </a:cubicBezTo>
                  <a:cubicBezTo>
                    <a:pt x="621064" y="197575"/>
                    <a:pt x="622397" y="200375"/>
                    <a:pt x="623863" y="203308"/>
                  </a:cubicBezTo>
                  <a:cubicBezTo>
                    <a:pt x="625881" y="209025"/>
                    <a:pt x="628566" y="214485"/>
                    <a:pt x="631862" y="219573"/>
                  </a:cubicBezTo>
                  <a:cubicBezTo>
                    <a:pt x="633462" y="223839"/>
                    <a:pt x="637728" y="229438"/>
                    <a:pt x="635195" y="226239"/>
                  </a:cubicBezTo>
                  <a:lnTo>
                    <a:pt x="641728" y="239570"/>
                  </a:lnTo>
                  <a:lnTo>
                    <a:pt x="641728" y="239570"/>
                  </a:lnTo>
                  <a:cubicBezTo>
                    <a:pt x="648337" y="254061"/>
                    <a:pt x="652439" y="269568"/>
                    <a:pt x="653860" y="285431"/>
                  </a:cubicBezTo>
                  <a:cubicBezTo>
                    <a:pt x="655780" y="291330"/>
                    <a:pt x="656769" y="297492"/>
                    <a:pt x="656793" y="303696"/>
                  </a:cubicBezTo>
                  <a:lnTo>
                    <a:pt x="655593" y="305429"/>
                  </a:lnTo>
                  <a:cubicBezTo>
                    <a:pt x="656793" y="311695"/>
                    <a:pt x="655593" y="324493"/>
                    <a:pt x="656659" y="327293"/>
                  </a:cubicBezTo>
                  <a:cubicBezTo>
                    <a:pt x="654875" y="333574"/>
                    <a:pt x="654110" y="340101"/>
                    <a:pt x="654393" y="346624"/>
                  </a:cubicBezTo>
                  <a:cubicBezTo>
                    <a:pt x="653593" y="354889"/>
                    <a:pt x="653193" y="363688"/>
                    <a:pt x="652260" y="369288"/>
                  </a:cubicBezTo>
                  <a:lnTo>
                    <a:pt x="653993" y="369288"/>
                  </a:lnTo>
                  <a:cubicBezTo>
                    <a:pt x="652393" y="376887"/>
                    <a:pt x="651327" y="384219"/>
                    <a:pt x="650127" y="393951"/>
                  </a:cubicBezTo>
                  <a:lnTo>
                    <a:pt x="651727" y="393951"/>
                  </a:lnTo>
                  <a:cubicBezTo>
                    <a:pt x="648992" y="405269"/>
                    <a:pt x="645290" y="416331"/>
                    <a:pt x="640661" y="427014"/>
                  </a:cubicBezTo>
                  <a:cubicBezTo>
                    <a:pt x="640661" y="425947"/>
                    <a:pt x="642128" y="422881"/>
                    <a:pt x="642928" y="420748"/>
                  </a:cubicBezTo>
                  <a:cubicBezTo>
                    <a:pt x="634395" y="434080"/>
                    <a:pt x="633196" y="452877"/>
                    <a:pt x="623863" y="464343"/>
                  </a:cubicBezTo>
                  <a:cubicBezTo>
                    <a:pt x="623043" y="467129"/>
                    <a:pt x="621734" y="469747"/>
                    <a:pt x="619997" y="472075"/>
                  </a:cubicBezTo>
                  <a:cubicBezTo>
                    <a:pt x="619997" y="472075"/>
                    <a:pt x="619997" y="472075"/>
                    <a:pt x="619997" y="471275"/>
                  </a:cubicBezTo>
                  <a:lnTo>
                    <a:pt x="619331" y="472608"/>
                  </a:lnTo>
                  <a:cubicBezTo>
                    <a:pt x="618397" y="473808"/>
                    <a:pt x="617198" y="475008"/>
                    <a:pt x="615998" y="476341"/>
                  </a:cubicBezTo>
                  <a:cubicBezTo>
                    <a:pt x="617110" y="475457"/>
                    <a:pt x="618097" y="474426"/>
                    <a:pt x="618931" y="473275"/>
                  </a:cubicBezTo>
                  <a:cubicBezTo>
                    <a:pt x="617597" y="475674"/>
                    <a:pt x="615464" y="479141"/>
                    <a:pt x="613598" y="482874"/>
                  </a:cubicBezTo>
                  <a:lnTo>
                    <a:pt x="611198" y="482874"/>
                  </a:lnTo>
                  <a:lnTo>
                    <a:pt x="611198" y="483807"/>
                  </a:lnTo>
                  <a:cubicBezTo>
                    <a:pt x="608532" y="486740"/>
                    <a:pt x="609998" y="486873"/>
                    <a:pt x="612265" y="485673"/>
                  </a:cubicBezTo>
                  <a:cubicBezTo>
                    <a:pt x="611396" y="487337"/>
                    <a:pt x="610682" y="489078"/>
                    <a:pt x="610132" y="490873"/>
                  </a:cubicBezTo>
                  <a:cubicBezTo>
                    <a:pt x="606265" y="492073"/>
                    <a:pt x="605066" y="500471"/>
                    <a:pt x="599866" y="502205"/>
                  </a:cubicBezTo>
                  <a:cubicBezTo>
                    <a:pt x="599200" y="505138"/>
                    <a:pt x="587734" y="518869"/>
                    <a:pt x="588534" y="522469"/>
                  </a:cubicBezTo>
                  <a:cubicBezTo>
                    <a:pt x="588534" y="522469"/>
                    <a:pt x="587201" y="522469"/>
                    <a:pt x="588534" y="521402"/>
                  </a:cubicBezTo>
                  <a:cubicBezTo>
                    <a:pt x="585194" y="524376"/>
                    <a:pt x="582116" y="527632"/>
                    <a:pt x="579335" y="531134"/>
                  </a:cubicBezTo>
                  <a:lnTo>
                    <a:pt x="576536" y="531134"/>
                  </a:lnTo>
                  <a:lnTo>
                    <a:pt x="571337" y="541133"/>
                  </a:lnTo>
                  <a:cubicBezTo>
                    <a:pt x="566137" y="544599"/>
                    <a:pt x="563871" y="545799"/>
                    <a:pt x="567070" y="540333"/>
                  </a:cubicBezTo>
                  <a:cubicBezTo>
                    <a:pt x="558005" y="552065"/>
                    <a:pt x="558671" y="548599"/>
                    <a:pt x="550672" y="558464"/>
                  </a:cubicBezTo>
                  <a:lnTo>
                    <a:pt x="550672" y="557131"/>
                  </a:lnTo>
                  <a:cubicBezTo>
                    <a:pt x="547206" y="559797"/>
                    <a:pt x="542940" y="566063"/>
                    <a:pt x="540007" y="566463"/>
                  </a:cubicBezTo>
                  <a:cubicBezTo>
                    <a:pt x="530480" y="570977"/>
                    <a:pt x="521300" y="576190"/>
                    <a:pt x="512544" y="582061"/>
                  </a:cubicBezTo>
                  <a:lnTo>
                    <a:pt x="492546" y="591527"/>
                  </a:lnTo>
                  <a:lnTo>
                    <a:pt x="482547" y="596060"/>
                  </a:lnTo>
                  <a:lnTo>
                    <a:pt x="472815" y="598726"/>
                  </a:lnTo>
                  <a:cubicBezTo>
                    <a:pt x="478815" y="600726"/>
                    <a:pt x="460950" y="601126"/>
                    <a:pt x="461083" y="604192"/>
                  </a:cubicBezTo>
                  <a:cubicBezTo>
                    <a:pt x="459350" y="604192"/>
                    <a:pt x="455884" y="604192"/>
                    <a:pt x="459484" y="602459"/>
                  </a:cubicBezTo>
                  <a:cubicBezTo>
                    <a:pt x="447618" y="608058"/>
                    <a:pt x="440553" y="606592"/>
                    <a:pt x="432820" y="611258"/>
                  </a:cubicBezTo>
                  <a:cubicBezTo>
                    <a:pt x="431221" y="610591"/>
                    <a:pt x="435220" y="609258"/>
                    <a:pt x="433887" y="608991"/>
                  </a:cubicBezTo>
                  <a:cubicBezTo>
                    <a:pt x="432252" y="609898"/>
                    <a:pt x="430423" y="610401"/>
                    <a:pt x="428554" y="610458"/>
                  </a:cubicBezTo>
                  <a:cubicBezTo>
                    <a:pt x="427221" y="610458"/>
                    <a:pt x="430287" y="609391"/>
                    <a:pt x="432154" y="608458"/>
                  </a:cubicBezTo>
                  <a:cubicBezTo>
                    <a:pt x="418822" y="611658"/>
                    <a:pt x="418822" y="614724"/>
                    <a:pt x="418822" y="617524"/>
                  </a:cubicBezTo>
                  <a:cubicBezTo>
                    <a:pt x="413704" y="617391"/>
                    <a:pt x="408630" y="618488"/>
                    <a:pt x="404024" y="620723"/>
                  </a:cubicBezTo>
                  <a:cubicBezTo>
                    <a:pt x="401491" y="620723"/>
                    <a:pt x="397491" y="619657"/>
                    <a:pt x="405757" y="618323"/>
                  </a:cubicBezTo>
                  <a:cubicBezTo>
                    <a:pt x="396015" y="618709"/>
                    <a:pt x="386350" y="620230"/>
                    <a:pt x="376960" y="622856"/>
                  </a:cubicBezTo>
                  <a:cubicBezTo>
                    <a:pt x="374369" y="622868"/>
                    <a:pt x="371783" y="623091"/>
                    <a:pt x="369228" y="623523"/>
                  </a:cubicBezTo>
                  <a:cubicBezTo>
                    <a:pt x="358696" y="623523"/>
                    <a:pt x="357763" y="623523"/>
                    <a:pt x="347498" y="623523"/>
                  </a:cubicBezTo>
                  <a:lnTo>
                    <a:pt x="350297" y="623523"/>
                  </a:lnTo>
                  <a:cubicBezTo>
                    <a:pt x="346298" y="626189"/>
                    <a:pt x="341765" y="624323"/>
                    <a:pt x="333366" y="624856"/>
                  </a:cubicBezTo>
                  <a:lnTo>
                    <a:pt x="333366" y="624856"/>
                  </a:lnTo>
                  <a:cubicBezTo>
                    <a:pt x="324437" y="624440"/>
                    <a:pt x="315537" y="623550"/>
                    <a:pt x="306702" y="622190"/>
                  </a:cubicBezTo>
                  <a:lnTo>
                    <a:pt x="307503" y="623923"/>
                  </a:lnTo>
                  <a:cubicBezTo>
                    <a:pt x="305503" y="626989"/>
                    <a:pt x="290971" y="621256"/>
                    <a:pt x="280039" y="620857"/>
                  </a:cubicBezTo>
                  <a:lnTo>
                    <a:pt x="283905" y="622456"/>
                  </a:lnTo>
                  <a:cubicBezTo>
                    <a:pt x="277773" y="622456"/>
                    <a:pt x="268041" y="614991"/>
                    <a:pt x="262308" y="613658"/>
                  </a:cubicBezTo>
                  <a:cubicBezTo>
                    <a:pt x="261108" y="613658"/>
                    <a:pt x="264441" y="613658"/>
                    <a:pt x="266174" y="613658"/>
                  </a:cubicBezTo>
                  <a:cubicBezTo>
                    <a:pt x="251243" y="608991"/>
                    <a:pt x="263908" y="615391"/>
                    <a:pt x="252843" y="613658"/>
                  </a:cubicBezTo>
                  <a:cubicBezTo>
                    <a:pt x="250976" y="612191"/>
                    <a:pt x="256175" y="611258"/>
                    <a:pt x="248443" y="609791"/>
                  </a:cubicBezTo>
                  <a:cubicBezTo>
                    <a:pt x="237485" y="608420"/>
                    <a:pt x="226682" y="606010"/>
                    <a:pt x="216180" y="602592"/>
                  </a:cubicBezTo>
                  <a:cubicBezTo>
                    <a:pt x="218180" y="604059"/>
                    <a:pt x="220180" y="605525"/>
                    <a:pt x="214714" y="604725"/>
                  </a:cubicBezTo>
                  <a:cubicBezTo>
                    <a:pt x="206315" y="603392"/>
                    <a:pt x="194983" y="593793"/>
                    <a:pt x="186984" y="593927"/>
                  </a:cubicBezTo>
                  <a:cubicBezTo>
                    <a:pt x="186051" y="593260"/>
                    <a:pt x="185784" y="592860"/>
                    <a:pt x="185917" y="592727"/>
                  </a:cubicBezTo>
                  <a:lnTo>
                    <a:pt x="172586" y="588727"/>
                  </a:lnTo>
                  <a:cubicBezTo>
                    <a:pt x="169229" y="587053"/>
                    <a:pt x="165697" y="585756"/>
                    <a:pt x="162054" y="584861"/>
                  </a:cubicBezTo>
                  <a:cubicBezTo>
                    <a:pt x="160721" y="580995"/>
                    <a:pt x="151788" y="576862"/>
                    <a:pt x="143523" y="573129"/>
                  </a:cubicBezTo>
                  <a:cubicBezTo>
                    <a:pt x="135257" y="569396"/>
                    <a:pt x="128325" y="564464"/>
                    <a:pt x="130191" y="562464"/>
                  </a:cubicBezTo>
                  <a:cubicBezTo>
                    <a:pt x="124992" y="558731"/>
                    <a:pt x="119526" y="555398"/>
                    <a:pt x="114460" y="551399"/>
                  </a:cubicBezTo>
                  <a:lnTo>
                    <a:pt x="114460" y="551399"/>
                  </a:lnTo>
                  <a:cubicBezTo>
                    <a:pt x="109595" y="546203"/>
                    <a:pt x="103809" y="541954"/>
                    <a:pt x="97395" y="538867"/>
                  </a:cubicBezTo>
                  <a:cubicBezTo>
                    <a:pt x="95529" y="536734"/>
                    <a:pt x="97395" y="537800"/>
                    <a:pt x="97395" y="537667"/>
                  </a:cubicBezTo>
                  <a:cubicBezTo>
                    <a:pt x="90863" y="531534"/>
                    <a:pt x="87930" y="527401"/>
                    <a:pt x="84063" y="524335"/>
                  </a:cubicBezTo>
                  <a:cubicBezTo>
                    <a:pt x="80197" y="521269"/>
                    <a:pt x="77531" y="518336"/>
                    <a:pt x="71532" y="513403"/>
                  </a:cubicBezTo>
                  <a:lnTo>
                    <a:pt x="71532" y="511270"/>
                  </a:lnTo>
                  <a:cubicBezTo>
                    <a:pt x="67786" y="507060"/>
                    <a:pt x="64645" y="502349"/>
                    <a:pt x="62199" y="497272"/>
                  </a:cubicBezTo>
                  <a:cubicBezTo>
                    <a:pt x="57933" y="490073"/>
                    <a:pt x="52334" y="482074"/>
                    <a:pt x="47668" y="474475"/>
                  </a:cubicBezTo>
                  <a:cubicBezTo>
                    <a:pt x="47668" y="474475"/>
                    <a:pt x="48468" y="474475"/>
                    <a:pt x="49268" y="475808"/>
                  </a:cubicBezTo>
                  <a:cubicBezTo>
                    <a:pt x="37136" y="459410"/>
                    <a:pt x="33403" y="431147"/>
                    <a:pt x="25537" y="426214"/>
                  </a:cubicBezTo>
                  <a:lnTo>
                    <a:pt x="20471" y="413949"/>
                  </a:lnTo>
                  <a:cubicBezTo>
                    <a:pt x="24737" y="430614"/>
                    <a:pt x="17272" y="412216"/>
                    <a:pt x="18205" y="419281"/>
                  </a:cubicBezTo>
                  <a:cubicBezTo>
                    <a:pt x="16072" y="412749"/>
                    <a:pt x="15272" y="401950"/>
                    <a:pt x="18205" y="409816"/>
                  </a:cubicBezTo>
                  <a:lnTo>
                    <a:pt x="18205" y="411149"/>
                  </a:lnTo>
                  <a:cubicBezTo>
                    <a:pt x="20205" y="412216"/>
                    <a:pt x="19005" y="407016"/>
                    <a:pt x="18205" y="401550"/>
                  </a:cubicBezTo>
                  <a:cubicBezTo>
                    <a:pt x="17405" y="396084"/>
                    <a:pt x="16338" y="390085"/>
                    <a:pt x="17405" y="390085"/>
                  </a:cubicBezTo>
                  <a:cubicBezTo>
                    <a:pt x="11611" y="358047"/>
                    <a:pt x="11973" y="325199"/>
                    <a:pt x="18471" y="293297"/>
                  </a:cubicBezTo>
                  <a:lnTo>
                    <a:pt x="15538" y="296363"/>
                  </a:lnTo>
                  <a:cubicBezTo>
                    <a:pt x="15966" y="292733"/>
                    <a:pt x="16589" y="289128"/>
                    <a:pt x="17405" y="285565"/>
                  </a:cubicBezTo>
                  <a:cubicBezTo>
                    <a:pt x="18738" y="282898"/>
                    <a:pt x="19938" y="282232"/>
                    <a:pt x="18471" y="289831"/>
                  </a:cubicBezTo>
                  <a:cubicBezTo>
                    <a:pt x="19902" y="285541"/>
                    <a:pt x="20357" y="280987"/>
                    <a:pt x="19805" y="276499"/>
                  </a:cubicBezTo>
                  <a:cubicBezTo>
                    <a:pt x="24471" y="261701"/>
                    <a:pt x="21005" y="282898"/>
                    <a:pt x="22204" y="278365"/>
                  </a:cubicBezTo>
                  <a:lnTo>
                    <a:pt x="23671" y="272100"/>
                  </a:lnTo>
                  <a:lnTo>
                    <a:pt x="23671" y="273433"/>
                  </a:lnTo>
                  <a:cubicBezTo>
                    <a:pt x="23375" y="268349"/>
                    <a:pt x="23961" y="263252"/>
                    <a:pt x="25404" y="258368"/>
                  </a:cubicBezTo>
                  <a:cubicBezTo>
                    <a:pt x="27404" y="252635"/>
                    <a:pt x="27670" y="255702"/>
                    <a:pt x="28337" y="253435"/>
                  </a:cubicBezTo>
                  <a:cubicBezTo>
                    <a:pt x="28337" y="253435"/>
                    <a:pt x="28337" y="252769"/>
                    <a:pt x="29537" y="250102"/>
                  </a:cubicBezTo>
                  <a:lnTo>
                    <a:pt x="34336" y="236771"/>
                  </a:lnTo>
                  <a:lnTo>
                    <a:pt x="30603" y="241303"/>
                  </a:lnTo>
                  <a:cubicBezTo>
                    <a:pt x="31803" y="235171"/>
                    <a:pt x="35003" y="229038"/>
                    <a:pt x="30603" y="234371"/>
                  </a:cubicBezTo>
                  <a:cubicBezTo>
                    <a:pt x="33803" y="230505"/>
                    <a:pt x="38069" y="218240"/>
                    <a:pt x="43935" y="207708"/>
                  </a:cubicBezTo>
                  <a:lnTo>
                    <a:pt x="51267" y="191843"/>
                  </a:lnTo>
                  <a:cubicBezTo>
                    <a:pt x="52670" y="188810"/>
                    <a:pt x="54414" y="185947"/>
                    <a:pt x="56467" y="183311"/>
                  </a:cubicBezTo>
                  <a:cubicBezTo>
                    <a:pt x="59865" y="174649"/>
                    <a:pt x="64344" y="166452"/>
                    <a:pt x="69798" y="158914"/>
                  </a:cubicBezTo>
                  <a:cubicBezTo>
                    <a:pt x="67932" y="160780"/>
                    <a:pt x="65266" y="160913"/>
                    <a:pt x="70732" y="153581"/>
                  </a:cubicBezTo>
                  <a:cubicBezTo>
                    <a:pt x="72598" y="158914"/>
                    <a:pt x="81930" y="141049"/>
                    <a:pt x="88996" y="137183"/>
                  </a:cubicBezTo>
                  <a:cubicBezTo>
                    <a:pt x="83130" y="140916"/>
                    <a:pt x="105394" y="117319"/>
                    <a:pt x="96462" y="123851"/>
                  </a:cubicBezTo>
                  <a:cubicBezTo>
                    <a:pt x="101661" y="118252"/>
                    <a:pt x="98062" y="124651"/>
                    <a:pt x="102594" y="120918"/>
                  </a:cubicBezTo>
                  <a:cubicBezTo>
                    <a:pt x="116152" y="105355"/>
                    <a:pt x="131450" y="91399"/>
                    <a:pt x="148189" y="79323"/>
                  </a:cubicBezTo>
                  <a:cubicBezTo>
                    <a:pt x="148189" y="78657"/>
                    <a:pt x="144723" y="80390"/>
                    <a:pt x="148189" y="76657"/>
                  </a:cubicBezTo>
                  <a:cubicBezTo>
                    <a:pt x="151922" y="74924"/>
                    <a:pt x="155788" y="73591"/>
                    <a:pt x="159521" y="72124"/>
                  </a:cubicBezTo>
                  <a:cubicBezTo>
                    <a:pt x="163254" y="70658"/>
                    <a:pt x="160987" y="67058"/>
                    <a:pt x="168720" y="64125"/>
                  </a:cubicBezTo>
                  <a:cubicBezTo>
                    <a:pt x="167520" y="64125"/>
                    <a:pt x="165653" y="64792"/>
                    <a:pt x="168720" y="62926"/>
                  </a:cubicBezTo>
                  <a:cubicBezTo>
                    <a:pt x="206048" y="40928"/>
                    <a:pt x="247643" y="18664"/>
                    <a:pt x="292304" y="15731"/>
                  </a:cubicBezTo>
                  <a:cubicBezTo>
                    <a:pt x="286305" y="15731"/>
                    <a:pt x="290171" y="14931"/>
                    <a:pt x="294571" y="13865"/>
                  </a:cubicBezTo>
                  <a:cubicBezTo>
                    <a:pt x="291638" y="13865"/>
                    <a:pt x="294571" y="12532"/>
                    <a:pt x="293771" y="11865"/>
                  </a:cubicBezTo>
                  <a:cubicBezTo>
                    <a:pt x="299903" y="11865"/>
                    <a:pt x="306169" y="11865"/>
                    <a:pt x="312302" y="11865"/>
                  </a:cubicBezTo>
                  <a:cubicBezTo>
                    <a:pt x="315501" y="8799"/>
                    <a:pt x="332033" y="10399"/>
                    <a:pt x="333899" y="8266"/>
                  </a:cubicBezTo>
                  <a:lnTo>
                    <a:pt x="328033" y="8266"/>
                  </a:lnTo>
                  <a:cubicBezTo>
                    <a:pt x="335899" y="5733"/>
                    <a:pt x="316835" y="2933"/>
                    <a:pt x="317635" y="0"/>
                  </a:cubicBezTo>
                  <a:cubicBezTo>
                    <a:pt x="309102" y="3866"/>
                    <a:pt x="293238" y="-1733"/>
                    <a:pt x="279373" y="5733"/>
                  </a:cubicBezTo>
                  <a:cubicBezTo>
                    <a:pt x="276040" y="5733"/>
                    <a:pt x="281906" y="4266"/>
                    <a:pt x="280039" y="3866"/>
                  </a:cubicBezTo>
                  <a:cubicBezTo>
                    <a:pt x="274982" y="6272"/>
                    <a:pt x="269587" y="7891"/>
                    <a:pt x="264041" y="8666"/>
                  </a:cubicBezTo>
                  <a:lnTo>
                    <a:pt x="264841" y="8666"/>
                  </a:lnTo>
                  <a:cubicBezTo>
                    <a:pt x="245357" y="13832"/>
                    <a:pt x="226212" y="20198"/>
                    <a:pt x="207515" y="27730"/>
                  </a:cubicBezTo>
                  <a:lnTo>
                    <a:pt x="209914" y="27730"/>
                  </a:lnTo>
                  <a:cubicBezTo>
                    <a:pt x="206985" y="29042"/>
                    <a:pt x="203953" y="30112"/>
                    <a:pt x="200849" y="30930"/>
                  </a:cubicBezTo>
                  <a:cubicBezTo>
                    <a:pt x="195916" y="35862"/>
                    <a:pt x="215381" y="24130"/>
                    <a:pt x="211114" y="29063"/>
                  </a:cubicBezTo>
                  <a:cubicBezTo>
                    <a:pt x="203407" y="30953"/>
                    <a:pt x="196034" y="34010"/>
                    <a:pt x="189250" y="38128"/>
                  </a:cubicBezTo>
                  <a:cubicBezTo>
                    <a:pt x="183171" y="42250"/>
                    <a:pt x="176462" y="45356"/>
                    <a:pt x="169386" y="47327"/>
                  </a:cubicBezTo>
                  <a:cubicBezTo>
                    <a:pt x="161920" y="51993"/>
                    <a:pt x="172452" y="47328"/>
                    <a:pt x="165120" y="52127"/>
                  </a:cubicBezTo>
                  <a:lnTo>
                    <a:pt x="162587" y="52127"/>
                  </a:lnTo>
                  <a:lnTo>
                    <a:pt x="161520" y="54527"/>
                  </a:lnTo>
                  <a:cubicBezTo>
                    <a:pt x="156721" y="57593"/>
                    <a:pt x="153522" y="58259"/>
                    <a:pt x="152855" y="57593"/>
                  </a:cubicBezTo>
                  <a:cubicBezTo>
                    <a:pt x="154408" y="56600"/>
                    <a:pt x="155879" y="55486"/>
                    <a:pt x="157254" y="54260"/>
                  </a:cubicBezTo>
                  <a:cubicBezTo>
                    <a:pt x="150465" y="58113"/>
                    <a:pt x="144039" y="62575"/>
                    <a:pt x="138057" y="67592"/>
                  </a:cubicBezTo>
                  <a:cubicBezTo>
                    <a:pt x="140305" y="65840"/>
                    <a:pt x="142666" y="64237"/>
                    <a:pt x="145122" y="62792"/>
                  </a:cubicBezTo>
                  <a:cubicBezTo>
                    <a:pt x="124626" y="78167"/>
                    <a:pt x="106169" y="96086"/>
                    <a:pt x="90196" y="116119"/>
                  </a:cubicBezTo>
                  <a:lnTo>
                    <a:pt x="91929" y="115186"/>
                  </a:lnTo>
                  <a:cubicBezTo>
                    <a:pt x="81664" y="129584"/>
                    <a:pt x="81530" y="125051"/>
                    <a:pt x="70865" y="141849"/>
                  </a:cubicBezTo>
                  <a:lnTo>
                    <a:pt x="70865" y="141849"/>
                  </a:lnTo>
                  <a:cubicBezTo>
                    <a:pt x="68825" y="146195"/>
                    <a:pt x="66322" y="150307"/>
                    <a:pt x="63399" y="154114"/>
                  </a:cubicBezTo>
                  <a:cubicBezTo>
                    <a:pt x="65532" y="149582"/>
                    <a:pt x="56600" y="160647"/>
                    <a:pt x="59533" y="154914"/>
                  </a:cubicBezTo>
                  <a:cubicBezTo>
                    <a:pt x="55638" y="161392"/>
                    <a:pt x="52972" y="168533"/>
                    <a:pt x="51667" y="175978"/>
                  </a:cubicBezTo>
                  <a:lnTo>
                    <a:pt x="49001" y="177845"/>
                  </a:lnTo>
                  <a:cubicBezTo>
                    <a:pt x="47893" y="182469"/>
                    <a:pt x="46237" y="186945"/>
                    <a:pt x="44068" y="191176"/>
                  </a:cubicBezTo>
                  <a:cubicBezTo>
                    <a:pt x="46468" y="183444"/>
                    <a:pt x="39802" y="195843"/>
                    <a:pt x="42202" y="187177"/>
                  </a:cubicBezTo>
                  <a:cubicBezTo>
                    <a:pt x="31537" y="204641"/>
                    <a:pt x="31403" y="215440"/>
                    <a:pt x="25137" y="222906"/>
                  </a:cubicBezTo>
                  <a:cubicBezTo>
                    <a:pt x="25137" y="227838"/>
                    <a:pt x="27137" y="223972"/>
                    <a:pt x="28870" y="219306"/>
                  </a:cubicBezTo>
                  <a:cubicBezTo>
                    <a:pt x="30603" y="214640"/>
                    <a:pt x="33003" y="209974"/>
                    <a:pt x="32070" y="212374"/>
                  </a:cubicBezTo>
                  <a:cubicBezTo>
                    <a:pt x="34869" y="208908"/>
                    <a:pt x="31137" y="220239"/>
                    <a:pt x="29137" y="225705"/>
                  </a:cubicBezTo>
                  <a:cubicBezTo>
                    <a:pt x="23834" y="233338"/>
                    <a:pt x="19364" y="241517"/>
                    <a:pt x="15805" y="250102"/>
                  </a:cubicBezTo>
                  <a:cubicBezTo>
                    <a:pt x="16009" y="248977"/>
                    <a:pt x="16276" y="247864"/>
                    <a:pt x="16605" y="246769"/>
                  </a:cubicBezTo>
                  <a:cubicBezTo>
                    <a:pt x="13939" y="252369"/>
                    <a:pt x="14739" y="258768"/>
                    <a:pt x="11406" y="265700"/>
                  </a:cubicBezTo>
                  <a:cubicBezTo>
                    <a:pt x="12472" y="270233"/>
                    <a:pt x="9006" y="275033"/>
                    <a:pt x="11406" y="276899"/>
                  </a:cubicBezTo>
                  <a:lnTo>
                    <a:pt x="14472" y="262234"/>
                  </a:lnTo>
                  <a:cubicBezTo>
                    <a:pt x="13700" y="272323"/>
                    <a:pt x="12230" y="282345"/>
                    <a:pt x="10073" y="292231"/>
                  </a:cubicBezTo>
                  <a:cubicBezTo>
                    <a:pt x="9762" y="289484"/>
                    <a:pt x="9762" y="286711"/>
                    <a:pt x="10073" y="283965"/>
                  </a:cubicBezTo>
                  <a:cubicBezTo>
                    <a:pt x="8606" y="287831"/>
                    <a:pt x="9406" y="291831"/>
                    <a:pt x="7939" y="295830"/>
                  </a:cubicBezTo>
                  <a:cubicBezTo>
                    <a:pt x="6740" y="295030"/>
                    <a:pt x="7939" y="290497"/>
                    <a:pt x="7939" y="285031"/>
                  </a:cubicBezTo>
                  <a:cubicBezTo>
                    <a:pt x="9300" y="279641"/>
                    <a:pt x="10280" y="274161"/>
                    <a:pt x="10872" y="268633"/>
                  </a:cubicBezTo>
                  <a:cubicBezTo>
                    <a:pt x="8606" y="272633"/>
                    <a:pt x="8473" y="285698"/>
                    <a:pt x="6873" y="280765"/>
                  </a:cubicBezTo>
                  <a:cubicBezTo>
                    <a:pt x="8739" y="287831"/>
                    <a:pt x="3807" y="296763"/>
                    <a:pt x="4873" y="308095"/>
                  </a:cubicBezTo>
                  <a:lnTo>
                    <a:pt x="3407" y="307295"/>
                  </a:lnTo>
                  <a:cubicBezTo>
                    <a:pt x="3407" y="309028"/>
                    <a:pt x="3407" y="312761"/>
                    <a:pt x="3407" y="315961"/>
                  </a:cubicBezTo>
                  <a:cubicBezTo>
                    <a:pt x="2822" y="313950"/>
                    <a:pt x="2376" y="311901"/>
                    <a:pt x="2074" y="309828"/>
                  </a:cubicBezTo>
                  <a:cubicBezTo>
                    <a:pt x="2074" y="319027"/>
                    <a:pt x="-460" y="327293"/>
                    <a:pt x="74" y="336492"/>
                  </a:cubicBezTo>
                  <a:cubicBezTo>
                    <a:pt x="74" y="318227"/>
                    <a:pt x="2074" y="332492"/>
                    <a:pt x="3540" y="324760"/>
                  </a:cubicBezTo>
                  <a:cubicBezTo>
                    <a:pt x="5006" y="347157"/>
                    <a:pt x="-1793" y="338092"/>
                    <a:pt x="740" y="362889"/>
                  </a:cubicBezTo>
                  <a:cubicBezTo>
                    <a:pt x="740" y="359422"/>
                    <a:pt x="740" y="349557"/>
                    <a:pt x="1940" y="355289"/>
                  </a:cubicBezTo>
                  <a:cubicBezTo>
                    <a:pt x="2026" y="360018"/>
                    <a:pt x="1714" y="364745"/>
                    <a:pt x="1007" y="369421"/>
                  </a:cubicBezTo>
                  <a:cubicBezTo>
                    <a:pt x="3007" y="386086"/>
                    <a:pt x="2340" y="366755"/>
                    <a:pt x="3940" y="373687"/>
                  </a:cubicBezTo>
                  <a:cubicBezTo>
                    <a:pt x="3007" y="379553"/>
                    <a:pt x="6073" y="381686"/>
                    <a:pt x="7939" y="388619"/>
                  </a:cubicBezTo>
                  <a:lnTo>
                    <a:pt x="6340" y="388619"/>
                  </a:lnTo>
                  <a:cubicBezTo>
                    <a:pt x="8873" y="407416"/>
                    <a:pt x="9806" y="393018"/>
                    <a:pt x="12872" y="409683"/>
                  </a:cubicBezTo>
                  <a:lnTo>
                    <a:pt x="8739" y="403284"/>
                  </a:lnTo>
                  <a:lnTo>
                    <a:pt x="11672" y="411682"/>
                  </a:lnTo>
                  <a:lnTo>
                    <a:pt x="9406" y="410349"/>
                  </a:lnTo>
                  <a:cubicBezTo>
                    <a:pt x="12465" y="417159"/>
                    <a:pt x="14659" y="424325"/>
                    <a:pt x="15938" y="431680"/>
                  </a:cubicBezTo>
                  <a:cubicBezTo>
                    <a:pt x="15938" y="429147"/>
                    <a:pt x="18871" y="431680"/>
                    <a:pt x="22204" y="439679"/>
                  </a:cubicBezTo>
                  <a:cubicBezTo>
                    <a:pt x="23404" y="445278"/>
                    <a:pt x="19538" y="437146"/>
                    <a:pt x="24204" y="448078"/>
                  </a:cubicBezTo>
                  <a:cubicBezTo>
                    <a:pt x="21385" y="445593"/>
                    <a:pt x="19660" y="442095"/>
                    <a:pt x="19405" y="438346"/>
                  </a:cubicBezTo>
                  <a:cubicBezTo>
                    <a:pt x="19405" y="438346"/>
                    <a:pt x="17405" y="436213"/>
                    <a:pt x="16738" y="435946"/>
                  </a:cubicBezTo>
                  <a:cubicBezTo>
                    <a:pt x="18656" y="442300"/>
                    <a:pt x="21063" y="448495"/>
                    <a:pt x="23937" y="454477"/>
                  </a:cubicBezTo>
                  <a:cubicBezTo>
                    <a:pt x="23381" y="453002"/>
                    <a:pt x="22935" y="451486"/>
                    <a:pt x="22604" y="449944"/>
                  </a:cubicBezTo>
                  <a:cubicBezTo>
                    <a:pt x="25250" y="455086"/>
                    <a:pt x="28187" y="460071"/>
                    <a:pt x="31403" y="464876"/>
                  </a:cubicBezTo>
                  <a:cubicBezTo>
                    <a:pt x="32203" y="467542"/>
                    <a:pt x="31403" y="465942"/>
                    <a:pt x="29270" y="464209"/>
                  </a:cubicBezTo>
                  <a:cubicBezTo>
                    <a:pt x="31137" y="467276"/>
                    <a:pt x="32870" y="469009"/>
                    <a:pt x="35403" y="473541"/>
                  </a:cubicBezTo>
                  <a:cubicBezTo>
                    <a:pt x="33670" y="472875"/>
                    <a:pt x="32603" y="473541"/>
                    <a:pt x="28604" y="467676"/>
                  </a:cubicBezTo>
                  <a:lnTo>
                    <a:pt x="37669" y="481007"/>
                  </a:lnTo>
                  <a:cubicBezTo>
                    <a:pt x="37669" y="482207"/>
                    <a:pt x="40335" y="489273"/>
                    <a:pt x="39002" y="487673"/>
                  </a:cubicBezTo>
                  <a:cubicBezTo>
                    <a:pt x="42868" y="496072"/>
                    <a:pt x="53667" y="505004"/>
                    <a:pt x="59666" y="515536"/>
                  </a:cubicBezTo>
                  <a:lnTo>
                    <a:pt x="62999" y="518603"/>
                  </a:lnTo>
                  <a:cubicBezTo>
                    <a:pt x="69615" y="528483"/>
                    <a:pt x="77504" y="537448"/>
                    <a:pt x="86463" y="545266"/>
                  </a:cubicBezTo>
                  <a:lnTo>
                    <a:pt x="90596" y="552065"/>
                  </a:lnTo>
                  <a:cubicBezTo>
                    <a:pt x="98862" y="558864"/>
                    <a:pt x="84863" y="543000"/>
                    <a:pt x="98595" y="554065"/>
                  </a:cubicBezTo>
                  <a:cubicBezTo>
                    <a:pt x="108194" y="561797"/>
                    <a:pt x="100728" y="558731"/>
                    <a:pt x="103528" y="562197"/>
                  </a:cubicBezTo>
                  <a:cubicBezTo>
                    <a:pt x="112137" y="566264"/>
                    <a:pt x="120163" y="571465"/>
                    <a:pt x="127391" y="577662"/>
                  </a:cubicBezTo>
                  <a:cubicBezTo>
                    <a:pt x="121126" y="576462"/>
                    <a:pt x="118992" y="574462"/>
                    <a:pt x="115926" y="572596"/>
                  </a:cubicBezTo>
                  <a:close/>
                  <a:moveTo>
                    <a:pt x="233778" y="624723"/>
                  </a:moveTo>
                  <a:cubicBezTo>
                    <a:pt x="231245" y="624723"/>
                    <a:pt x="226179" y="624056"/>
                    <a:pt x="224713" y="622590"/>
                  </a:cubicBezTo>
                  <a:cubicBezTo>
                    <a:pt x="227912" y="621123"/>
                    <a:pt x="229779" y="622990"/>
                    <a:pt x="233778" y="624723"/>
                  </a:cubicBezTo>
                  <a:close/>
                  <a:moveTo>
                    <a:pt x="427088" y="622856"/>
                  </a:moveTo>
                  <a:cubicBezTo>
                    <a:pt x="424641" y="623881"/>
                    <a:pt x="422007" y="624381"/>
                    <a:pt x="419355" y="624323"/>
                  </a:cubicBezTo>
                  <a:cubicBezTo>
                    <a:pt x="421878" y="623581"/>
                    <a:pt x="424468" y="623090"/>
                    <a:pt x="427088" y="622856"/>
                  </a:cubicBezTo>
                  <a:close/>
                  <a:moveTo>
                    <a:pt x="628129" y="209574"/>
                  </a:moveTo>
                  <a:lnTo>
                    <a:pt x="628129" y="209574"/>
                  </a:lnTo>
                  <a:cubicBezTo>
                    <a:pt x="630263" y="214107"/>
                    <a:pt x="629596" y="212374"/>
                    <a:pt x="628129" y="209041"/>
                  </a:cubicBezTo>
                  <a:close/>
                  <a:moveTo>
                    <a:pt x="623597" y="199442"/>
                  </a:moveTo>
                  <a:cubicBezTo>
                    <a:pt x="623597" y="198509"/>
                    <a:pt x="622797" y="198642"/>
                    <a:pt x="622797" y="199442"/>
                  </a:cubicBezTo>
                  <a:cubicBezTo>
                    <a:pt x="624091" y="201048"/>
                    <a:pt x="625126" y="202848"/>
                    <a:pt x="625863" y="204775"/>
                  </a:cubicBezTo>
                  <a:cubicBezTo>
                    <a:pt x="625798" y="202618"/>
                    <a:pt x="624999" y="200549"/>
                    <a:pt x="623597" y="198909"/>
                  </a:cubicBezTo>
                  <a:close/>
                  <a:moveTo>
                    <a:pt x="26337" y="252769"/>
                  </a:moveTo>
                  <a:cubicBezTo>
                    <a:pt x="25971" y="253408"/>
                    <a:pt x="25659" y="254077"/>
                    <a:pt x="25404" y="254768"/>
                  </a:cubicBezTo>
                  <a:cubicBezTo>
                    <a:pt x="26204" y="249836"/>
                    <a:pt x="26337" y="251302"/>
                    <a:pt x="26337" y="252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67"/>
            <p:cNvSpPr/>
            <p:nvPr/>
          </p:nvSpPr>
          <p:spPr>
            <a:xfrm>
              <a:off x="4635584" y="3366917"/>
              <a:ext cx="1795" cy="799"/>
            </a:xfrm>
            <a:custGeom>
              <a:avLst/>
              <a:gdLst/>
              <a:ahLst/>
              <a:cxnLst/>
              <a:rect l="l" t="t" r="r" b="b"/>
              <a:pathLst>
                <a:path w="1795" h="799" extrusionOk="0">
                  <a:moveTo>
                    <a:pt x="1795" y="800"/>
                  </a:moveTo>
                  <a:cubicBezTo>
                    <a:pt x="1319" y="671"/>
                    <a:pt x="897" y="390"/>
                    <a:pt x="595" y="0"/>
                  </a:cubicBezTo>
                  <a:cubicBezTo>
                    <a:pt x="-338" y="400"/>
                    <a:pt x="-338" y="800"/>
                    <a:pt x="1795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67"/>
            <p:cNvSpPr/>
            <p:nvPr/>
          </p:nvSpPr>
          <p:spPr>
            <a:xfrm>
              <a:off x="4288356" y="325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67"/>
            <p:cNvSpPr/>
            <p:nvPr/>
          </p:nvSpPr>
          <p:spPr>
            <a:xfrm>
              <a:off x="4899880" y="3104283"/>
              <a:ext cx="1333" cy="4399"/>
            </a:xfrm>
            <a:custGeom>
              <a:avLst/>
              <a:gdLst/>
              <a:ahLst/>
              <a:cxnLst/>
              <a:rect l="l" t="t" r="r" b="b"/>
              <a:pathLst>
                <a:path w="1333" h="4399" extrusionOk="0">
                  <a:moveTo>
                    <a:pt x="1333" y="0"/>
                  </a:moveTo>
                  <a:cubicBezTo>
                    <a:pt x="1041" y="1508"/>
                    <a:pt x="594" y="2983"/>
                    <a:pt x="0" y="4399"/>
                  </a:cubicBezTo>
                  <a:cubicBezTo>
                    <a:pt x="0" y="4399"/>
                    <a:pt x="800" y="3599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67"/>
            <p:cNvSpPr/>
            <p:nvPr/>
          </p:nvSpPr>
          <p:spPr>
            <a:xfrm>
              <a:off x="4818957" y="2891376"/>
              <a:ext cx="4799" cy="5199"/>
            </a:xfrm>
            <a:custGeom>
              <a:avLst/>
              <a:gdLst/>
              <a:ahLst/>
              <a:cxnLst/>
              <a:rect l="l" t="t" r="r" b="b"/>
              <a:pathLst>
                <a:path w="4799" h="5199" extrusionOk="0">
                  <a:moveTo>
                    <a:pt x="0" y="133"/>
                  </a:moveTo>
                  <a:lnTo>
                    <a:pt x="4799" y="5199"/>
                  </a:lnTo>
                  <a:cubicBezTo>
                    <a:pt x="3398" y="3615"/>
                    <a:pt x="2189" y="1870"/>
                    <a:pt x="1200" y="0"/>
                  </a:cubicBezTo>
                  <a:cubicBezTo>
                    <a:pt x="1200" y="0"/>
                    <a:pt x="1466" y="1600"/>
                    <a:pt x="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67"/>
            <p:cNvSpPr/>
            <p:nvPr/>
          </p:nvSpPr>
          <p:spPr>
            <a:xfrm>
              <a:off x="4776829" y="2840715"/>
              <a:ext cx="4316" cy="3679"/>
            </a:xfrm>
            <a:custGeom>
              <a:avLst/>
              <a:gdLst/>
              <a:ahLst/>
              <a:cxnLst/>
              <a:rect l="l" t="t" r="r" b="b"/>
              <a:pathLst>
                <a:path w="4316" h="3679" extrusionOk="0">
                  <a:moveTo>
                    <a:pt x="2666" y="1866"/>
                  </a:moveTo>
                  <a:cubicBezTo>
                    <a:pt x="1747" y="1289"/>
                    <a:pt x="857" y="666"/>
                    <a:pt x="0" y="0"/>
                  </a:cubicBezTo>
                  <a:lnTo>
                    <a:pt x="0" y="800"/>
                  </a:lnTo>
                  <a:cubicBezTo>
                    <a:pt x="3333" y="3600"/>
                    <a:pt x="6266" y="5066"/>
                    <a:pt x="2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4811731" y="2875377"/>
              <a:ext cx="6825" cy="7599"/>
            </a:xfrm>
            <a:custGeom>
              <a:avLst/>
              <a:gdLst/>
              <a:ahLst/>
              <a:cxnLst/>
              <a:rect l="l" t="t" r="r" b="b"/>
              <a:pathLst>
                <a:path w="6825" h="7599" extrusionOk="0">
                  <a:moveTo>
                    <a:pt x="6826" y="7599"/>
                  </a:moveTo>
                  <a:cubicBezTo>
                    <a:pt x="6826" y="6266"/>
                    <a:pt x="3893" y="3466"/>
                    <a:pt x="27" y="0"/>
                  </a:cubicBezTo>
                  <a:lnTo>
                    <a:pt x="693" y="0"/>
                  </a:lnTo>
                  <a:cubicBezTo>
                    <a:pt x="-1707" y="933"/>
                    <a:pt x="2560" y="4266"/>
                    <a:pt x="6826" y="7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4807400" y="2871378"/>
              <a:ext cx="3558" cy="3332"/>
            </a:xfrm>
            <a:custGeom>
              <a:avLst/>
              <a:gdLst/>
              <a:ahLst/>
              <a:cxnLst/>
              <a:rect l="l" t="t" r="r" b="b"/>
              <a:pathLst>
                <a:path w="3558" h="3332" extrusionOk="0">
                  <a:moveTo>
                    <a:pt x="3558" y="3333"/>
                  </a:moveTo>
                  <a:cubicBezTo>
                    <a:pt x="2383" y="2289"/>
                    <a:pt x="1270" y="1176"/>
                    <a:pt x="225" y="0"/>
                  </a:cubicBezTo>
                  <a:cubicBezTo>
                    <a:pt x="-708" y="133"/>
                    <a:pt x="1425" y="1466"/>
                    <a:pt x="3558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67"/>
            <p:cNvSpPr/>
            <p:nvPr/>
          </p:nvSpPr>
          <p:spPr>
            <a:xfrm>
              <a:off x="4844124" y="2924076"/>
              <a:ext cx="5482" cy="5634"/>
            </a:xfrm>
            <a:custGeom>
              <a:avLst/>
              <a:gdLst/>
              <a:ahLst/>
              <a:cxnLst/>
              <a:rect l="l" t="t" r="r" b="b"/>
              <a:pathLst>
                <a:path w="5482" h="5634" extrusionOk="0">
                  <a:moveTo>
                    <a:pt x="2963" y="1696"/>
                  </a:moveTo>
                  <a:cubicBezTo>
                    <a:pt x="1896" y="-437"/>
                    <a:pt x="696" y="1696"/>
                    <a:pt x="430" y="96"/>
                  </a:cubicBezTo>
                  <a:cubicBezTo>
                    <a:pt x="-2503" y="-1237"/>
                    <a:pt x="10828" y="11961"/>
                    <a:pt x="2963" y="16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67"/>
            <p:cNvSpPr/>
            <p:nvPr/>
          </p:nvSpPr>
          <p:spPr>
            <a:xfrm>
              <a:off x="4818823" y="2876977"/>
              <a:ext cx="3199" cy="3599"/>
            </a:xfrm>
            <a:custGeom>
              <a:avLst/>
              <a:gdLst/>
              <a:ahLst/>
              <a:cxnLst/>
              <a:rect l="l" t="t" r="r" b="b"/>
              <a:pathLst>
                <a:path w="3199" h="3599" extrusionOk="0">
                  <a:moveTo>
                    <a:pt x="0" y="0"/>
                  </a:moveTo>
                  <a:lnTo>
                    <a:pt x="133" y="2533"/>
                  </a:lnTo>
                  <a:lnTo>
                    <a:pt x="3200" y="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4837354" y="2900441"/>
              <a:ext cx="6399" cy="8155"/>
            </a:xfrm>
            <a:custGeom>
              <a:avLst/>
              <a:gdLst/>
              <a:ahLst/>
              <a:cxnLst/>
              <a:rect l="l" t="t" r="r" b="b"/>
              <a:pathLst>
                <a:path w="6399" h="8155" extrusionOk="0">
                  <a:moveTo>
                    <a:pt x="6399" y="8132"/>
                  </a:moveTo>
                  <a:cubicBezTo>
                    <a:pt x="5044" y="5766"/>
                    <a:pt x="3530" y="3494"/>
                    <a:pt x="1867" y="1333"/>
                  </a:cubicBezTo>
                  <a:cubicBezTo>
                    <a:pt x="1866" y="1333"/>
                    <a:pt x="933" y="1333"/>
                    <a:pt x="0" y="0"/>
                  </a:cubicBezTo>
                  <a:cubicBezTo>
                    <a:pt x="3333" y="3733"/>
                    <a:pt x="6133" y="8532"/>
                    <a:pt x="6399" y="8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4832955" y="2895642"/>
              <a:ext cx="4399" cy="4799"/>
            </a:xfrm>
            <a:custGeom>
              <a:avLst/>
              <a:gdLst/>
              <a:ahLst/>
              <a:cxnLst/>
              <a:rect l="l" t="t" r="r" b="b"/>
              <a:pathLst>
                <a:path w="4399" h="4799" extrusionOk="0">
                  <a:moveTo>
                    <a:pt x="4399" y="4799"/>
                  </a:moveTo>
                  <a:cubicBezTo>
                    <a:pt x="3096" y="3058"/>
                    <a:pt x="1622" y="145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67"/>
            <p:cNvSpPr/>
            <p:nvPr/>
          </p:nvSpPr>
          <p:spPr>
            <a:xfrm>
              <a:off x="4826823" y="2884843"/>
              <a:ext cx="4799" cy="6532"/>
            </a:xfrm>
            <a:custGeom>
              <a:avLst/>
              <a:gdLst/>
              <a:ahLst/>
              <a:cxnLst/>
              <a:rect l="l" t="t" r="r" b="b"/>
              <a:pathLst>
                <a:path w="4799" h="6532" extrusionOk="0">
                  <a:moveTo>
                    <a:pt x="0" y="0"/>
                  </a:moveTo>
                  <a:lnTo>
                    <a:pt x="1333" y="2000"/>
                  </a:lnTo>
                  <a:lnTo>
                    <a:pt x="4799" y="6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67"/>
            <p:cNvSpPr/>
            <p:nvPr/>
          </p:nvSpPr>
          <p:spPr>
            <a:xfrm>
              <a:off x="4882816" y="2985732"/>
              <a:ext cx="3267" cy="8979"/>
            </a:xfrm>
            <a:custGeom>
              <a:avLst/>
              <a:gdLst/>
              <a:ahLst/>
              <a:cxnLst/>
              <a:rect l="l" t="t" r="r" b="b"/>
              <a:pathLst>
                <a:path w="3267" h="8979" extrusionOk="0">
                  <a:moveTo>
                    <a:pt x="0" y="565"/>
                  </a:moveTo>
                  <a:lnTo>
                    <a:pt x="2933" y="8831"/>
                  </a:lnTo>
                  <a:cubicBezTo>
                    <a:pt x="3733" y="9630"/>
                    <a:pt x="2933" y="7098"/>
                    <a:pt x="2266" y="4031"/>
                  </a:cubicBezTo>
                  <a:cubicBezTo>
                    <a:pt x="1600" y="965"/>
                    <a:pt x="0" y="-1035"/>
                    <a:pt x="0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4877350" y="2959634"/>
              <a:ext cx="1999" cy="4132"/>
            </a:xfrm>
            <a:custGeom>
              <a:avLst/>
              <a:gdLst/>
              <a:ahLst/>
              <a:cxnLst/>
              <a:rect l="l" t="t" r="r" b="b"/>
              <a:pathLst>
                <a:path w="1999" h="4132" extrusionOk="0">
                  <a:moveTo>
                    <a:pt x="0" y="0"/>
                  </a:moveTo>
                  <a:cubicBezTo>
                    <a:pt x="292" y="1362"/>
                    <a:pt x="292" y="2771"/>
                    <a:pt x="0" y="4133"/>
                  </a:cubicBezTo>
                  <a:lnTo>
                    <a:pt x="2000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4886622" y="2980139"/>
              <a:ext cx="3800" cy="9213"/>
            </a:xfrm>
            <a:custGeom>
              <a:avLst/>
              <a:gdLst/>
              <a:ahLst/>
              <a:cxnLst/>
              <a:rect l="l" t="t" r="r" b="b"/>
              <a:pathLst>
                <a:path w="3800" h="9213" extrusionOk="0">
                  <a:moveTo>
                    <a:pt x="593" y="3492"/>
                  </a:moveTo>
                  <a:cubicBezTo>
                    <a:pt x="1393" y="3492"/>
                    <a:pt x="5925" y="15623"/>
                    <a:pt x="2592" y="4558"/>
                  </a:cubicBezTo>
                  <a:cubicBezTo>
                    <a:pt x="1793" y="3891"/>
                    <a:pt x="-1274" y="-4641"/>
                    <a:pt x="593" y="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4890548" y="3114681"/>
              <a:ext cx="3332" cy="2399"/>
            </a:xfrm>
            <a:custGeom>
              <a:avLst/>
              <a:gdLst/>
              <a:ahLst/>
              <a:cxnLst/>
              <a:rect l="l" t="t" r="r" b="b"/>
              <a:pathLst>
                <a:path w="3332" h="2399" extrusionOk="0">
                  <a:moveTo>
                    <a:pt x="2933" y="2400"/>
                  </a:moveTo>
                  <a:lnTo>
                    <a:pt x="3333" y="266"/>
                  </a:lnTo>
                  <a:lnTo>
                    <a:pt x="0" y="0"/>
                  </a:lnTo>
                  <a:lnTo>
                    <a:pt x="29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4855988" y="3219805"/>
              <a:ext cx="7706" cy="11732"/>
            </a:xfrm>
            <a:custGeom>
              <a:avLst/>
              <a:gdLst/>
              <a:ahLst/>
              <a:cxnLst/>
              <a:rect l="l" t="t" r="r" b="b"/>
              <a:pathLst>
                <a:path w="7706" h="11732" extrusionOk="0">
                  <a:moveTo>
                    <a:pt x="1897" y="11395"/>
                  </a:moveTo>
                  <a:cubicBezTo>
                    <a:pt x="8563" y="2730"/>
                    <a:pt x="1897" y="8196"/>
                    <a:pt x="7630" y="463"/>
                  </a:cubicBezTo>
                  <a:cubicBezTo>
                    <a:pt x="8429" y="-2070"/>
                    <a:pt x="2697" y="6729"/>
                    <a:pt x="3497" y="4196"/>
                  </a:cubicBezTo>
                  <a:cubicBezTo>
                    <a:pt x="164" y="10062"/>
                    <a:pt x="-1569" y="12728"/>
                    <a:pt x="1897" y="11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4859485" y="3220935"/>
              <a:ext cx="1333" cy="3066"/>
            </a:xfrm>
            <a:custGeom>
              <a:avLst/>
              <a:gdLst/>
              <a:ahLst/>
              <a:cxnLst/>
              <a:rect l="l" t="t" r="r" b="b"/>
              <a:pathLst>
                <a:path w="1333" h="3066" extrusionOk="0">
                  <a:moveTo>
                    <a:pt x="0" y="3066"/>
                  </a:moveTo>
                  <a:lnTo>
                    <a:pt x="1333" y="0"/>
                  </a:lnTo>
                  <a:cubicBezTo>
                    <a:pt x="822" y="992"/>
                    <a:pt x="377" y="2016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4553256" y="2750060"/>
              <a:ext cx="6532" cy="933"/>
            </a:xfrm>
            <a:custGeom>
              <a:avLst/>
              <a:gdLst/>
              <a:ahLst/>
              <a:cxnLst/>
              <a:rect l="l" t="t" r="r" b="b"/>
              <a:pathLst>
                <a:path w="6532" h="933" extrusionOk="0">
                  <a:moveTo>
                    <a:pt x="0" y="400"/>
                  </a:moveTo>
                  <a:lnTo>
                    <a:pt x="6533" y="933"/>
                  </a:lnTo>
                  <a:lnTo>
                    <a:pt x="2266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67"/>
            <p:cNvSpPr/>
            <p:nvPr/>
          </p:nvSpPr>
          <p:spPr>
            <a:xfrm>
              <a:off x="4565788" y="2747660"/>
              <a:ext cx="5599" cy="2132"/>
            </a:xfrm>
            <a:custGeom>
              <a:avLst/>
              <a:gdLst/>
              <a:ahLst/>
              <a:cxnLst/>
              <a:rect l="l" t="t" r="r" b="b"/>
              <a:pathLst>
                <a:path w="5599" h="2132" extrusionOk="0">
                  <a:moveTo>
                    <a:pt x="0" y="0"/>
                  </a:moveTo>
                  <a:lnTo>
                    <a:pt x="1600" y="2133"/>
                  </a:lnTo>
                  <a:lnTo>
                    <a:pt x="5599" y="0"/>
                  </a:lnTo>
                  <a:cubicBezTo>
                    <a:pt x="3742" y="266"/>
                    <a:pt x="1857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4477132" y="3369583"/>
              <a:ext cx="5732" cy="1599"/>
            </a:xfrm>
            <a:custGeom>
              <a:avLst/>
              <a:gdLst/>
              <a:ahLst/>
              <a:cxnLst/>
              <a:rect l="l" t="t" r="r" b="b"/>
              <a:pathLst>
                <a:path w="5732" h="1599" extrusionOk="0">
                  <a:moveTo>
                    <a:pt x="5733" y="1600"/>
                  </a:moveTo>
                  <a:lnTo>
                    <a:pt x="5733" y="1600"/>
                  </a:lnTo>
                  <a:cubicBezTo>
                    <a:pt x="3948" y="687"/>
                    <a:pt x="199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4393276" y="3338654"/>
              <a:ext cx="1866" cy="3199"/>
            </a:xfrm>
            <a:custGeom>
              <a:avLst/>
              <a:gdLst/>
              <a:ahLst/>
              <a:cxnLst/>
              <a:rect l="l" t="t" r="r" b="b"/>
              <a:pathLst>
                <a:path w="1866" h="3199" extrusionOk="0">
                  <a:moveTo>
                    <a:pt x="533" y="2400"/>
                  </a:moveTo>
                  <a:lnTo>
                    <a:pt x="1866" y="3200"/>
                  </a:lnTo>
                  <a:lnTo>
                    <a:pt x="0" y="0"/>
                  </a:lnTo>
                  <a:lnTo>
                    <a:pt x="5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4325684" y="3298610"/>
              <a:ext cx="7865" cy="7380"/>
            </a:xfrm>
            <a:custGeom>
              <a:avLst/>
              <a:gdLst/>
              <a:ahLst/>
              <a:cxnLst/>
              <a:rect l="l" t="t" r="r" b="b"/>
              <a:pathLst>
                <a:path w="7865" h="7380" extrusionOk="0">
                  <a:moveTo>
                    <a:pt x="0" y="715"/>
                  </a:moveTo>
                  <a:lnTo>
                    <a:pt x="7866" y="7381"/>
                  </a:lnTo>
                  <a:cubicBezTo>
                    <a:pt x="2400" y="2848"/>
                    <a:pt x="933" y="-1818"/>
                    <a:pt x="0" y="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4448175" y="3034425"/>
              <a:ext cx="1368" cy="1023"/>
            </a:xfrm>
            <a:custGeom>
              <a:avLst/>
              <a:gdLst/>
              <a:ahLst/>
              <a:cxnLst/>
              <a:rect l="l" t="t" r="r" b="b"/>
              <a:pathLst>
                <a:path w="1368" h="1023" extrusionOk="0">
                  <a:moveTo>
                    <a:pt x="28" y="0"/>
                  </a:moveTo>
                  <a:cubicBezTo>
                    <a:pt x="28" y="0"/>
                    <a:pt x="1228" y="0"/>
                    <a:pt x="1361" y="800"/>
                  </a:cubicBezTo>
                  <a:cubicBezTo>
                    <a:pt x="1494" y="1600"/>
                    <a:pt x="-23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4445936" y="302762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7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7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67"/>
            <p:cNvSpPr/>
            <p:nvPr/>
          </p:nvSpPr>
          <p:spPr>
            <a:xfrm>
              <a:off x="4446203" y="3023626"/>
              <a:ext cx="2932" cy="2539"/>
            </a:xfrm>
            <a:custGeom>
              <a:avLst/>
              <a:gdLst/>
              <a:ahLst/>
              <a:cxnLst/>
              <a:rect l="l" t="t" r="r" b="b"/>
              <a:pathLst>
                <a:path w="2932" h="2539" extrusionOk="0">
                  <a:moveTo>
                    <a:pt x="1067" y="0"/>
                  </a:moveTo>
                  <a:cubicBezTo>
                    <a:pt x="-1333" y="0"/>
                    <a:pt x="1067" y="1733"/>
                    <a:pt x="1067" y="2533"/>
                  </a:cubicBezTo>
                  <a:lnTo>
                    <a:pt x="1067" y="2533"/>
                  </a:lnTo>
                  <a:lnTo>
                    <a:pt x="2933" y="2533"/>
                  </a:lnTo>
                  <a:cubicBezTo>
                    <a:pt x="1466" y="2666"/>
                    <a:pt x="267" y="6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4451736" y="3020826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cubicBezTo>
                    <a:pt x="-200" y="0"/>
                    <a:pt x="-200" y="0"/>
                    <a:pt x="600" y="0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4452335" y="3021493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4451669" y="3018579"/>
              <a:ext cx="2120" cy="914"/>
            </a:xfrm>
            <a:custGeom>
              <a:avLst/>
              <a:gdLst/>
              <a:ahLst/>
              <a:cxnLst/>
              <a:rect l="l" t="t" r="r" b="b"/>
              <a:pathLst>
                <a:path w="2120" h="914" extrusionOk="0">
                  <a:moveTo>
                    <a:pt x="0" y="114"/>
                  </a:moveTo>
                  <a:lnTo>
                    <a:pt x="933" y="914"/>
                  </a:lnTo>
                  <a:cubicBezTo>
                    <a:pt x="933" y="914"/>
                    <a:pt x="933" y="-19"/>
                    <a:pt x="1866" y="248"/>
                  </a:cubicBezTo>
                  <a:cubicBezTo>
                    <a:pt x="2800" y="514"/>
                    <a:pt x="933" y="-286"/>
                    <a:pt x="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4449936" y="3018160"/>
              <a:ext cx="296" cy="59"/>
            </a:xfrm>
            <a:custGeom>
              <a:avLst/>
              <a:gdLst/>
              <a:ahLst/>
              <a:cxnLst/>
              <a:rect l="l" t="t" r="r" b="b"/>
              <a:pathLst>
                <a:path w="296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4449802" y="301856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0" y="400"/>
                    <a:pt x="800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4449136" y="3019760"/>
              <a:ext cx="1659" cy="1201"/>
            </a:xfrm>
            <a:custGeom>
              <a:avLst/>
              <a:gdLst/>
              <a:ahLst/>
              <a:cxnLst/>
              <a:rect l="l" t="t" r="r" b="b"/>
              <a:pathLst>
                <a:path w="1659" h="1201" extrusionOk="0">
                  <a:moveTo>
                    <a:pt x="1600" y="0"/>
                  </a:moveTo>
                  <a:cubicBezTo>
                    <a:pt x="1600" y="0"/>
                    <a:pt x="800" y="1067"/>
                    <a:pt x="0" y="0"/>
                  </a:cubicBezTo>
                  <a:cubicBezTo>
                    <a:pt x="267" y="1733"/>
                    <a:pt x="2000" y="146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4444736" y="3023226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4450336" y="3013760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lnTo>
                    <a:pt x="0" y="800"/>
                  </a:lnTo>
                  <a:lnTo>
                    <a:pt x="0" y="800"/>
                  </a:lnTo>
                  <a:cubicBezTo>
                    <a:pt x="483" y="285"/>
                    <a:pt x="1160" y="-5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4449269" y="3013894"/>
              <a:ext cx="1066" cy="714"/>
            </a:xfrm>
            <a:custGeom>
              <a:avLst/>
              <a:gdLst/>
              <a:ahLst/>
              <a:cxnLst/>
              <a:rect l="l" t="t" r="r" b="b"/>
              <a:pathLst>
                <a:path w="1066" h="714" extrusionOk="0">
                  <a:moveTo>
                    <a:pt x="1066" y="666"/>
                  </a:moveTo>
                  <a:lnTo>
                    <a:pt x="0" y="0"/>
                  </a:lnTo>
                  <a:cubicBezTo>
                    <a:pt x="47" y="439"/>
                    <a:pt x="442" y="757"/>
                    <a:pt x="881" y="709"/>
                  </a:cubicBezTo>
                  <a:cubicBezTo>
                    <a:pt x="945" y="702"/>
                    <a:pt x="1007" y="688"/>
                    <a:pt x="106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4447269" y="3018160"/>
              <a:ext cx="1866" cy="1333"/>
            </a:xfrm>
            <a:custGeom>
              <a:avLst/>
              <a:gdLst/>
              <a:ahLst/>
              <a:cxnLst/>
              <a:rect l="l" t="t" r="r" b="b"/>
              <a:pathLst>
                <a:path w="1866" h="1333" extrusionOk="0">
                  <a:moveTo>
                    <a:pt x="0" y="267"/>
                  </a:moveTo>
                  <a:lnTo>
                    <a:pt x="1866" y="1333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4450736" y="301042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133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4450054" y="3006611"/>
              <a:ext cx="2681" cy="1950"/>
            </a:xfrm>
            <a:custGeom>
              <a:avLst/>
              <a:gdLst/>
              <a:ahLst/>
              <a:cxnLst/>
              <a:rect l="l" t="t" r="r" b="b"/>
              <a:pathLst>
                <a:path w="2681" h="1950" extrusionOk="0">
                  <a:moveTo>
                    <a:pt x="548" y="1950"/>
                  </a:moveTo>
                  <a:cubicBezTo>
                    <a:pt x="1615" y="1950"/>
                    <a:pt x="1881" y="884"/>
                    <a:pt x="2548" y="1017"/>
                  </a:cubicBezTo>
                  <a:cubicBezTo>
                    <a:pt x="3214" y="1150"/>
                    <a:pt x="1215" y="1017"/>
                    <a:pt x="281" y="217"/>
                  </a:cubicBezTo>
                  <a:cubicBezTo>
                    <a:pt x="-652" y="-583"/>
                    <a:pt x="1081" y="1017"/>
                    <a:pt x="548" y="1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4449136" y="300656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ubicBezTo>
                    <a:pt x="1200" y="0"/>
                    <a:pt x="5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4449136" y="3012027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133" y="933"/>
                  </a:moveTo>
                  <a:cubicBezTo>
                    <a:pt x="624" y="760"/>
                    <a:pt x="1045" y="4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4449136" y="30121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4449151" y="301296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4445201" y="3015745"/>
              <a:ext cx="3134" cy="753"/>
            </a:xfrm>
            <a:custGeom>
              <a:avLst/>
              <a:gdLst/>
              <a:ahLst/>
              <a:cxnLst/>
              <a:rect l="l" t="t" r="r" b="b"/>
              <a:pathLst>
                <a:path w="3134" h="753" extrusionOk="0">
                  <a:moveTo>
                    <a:pt x="3135" y="415"/>
                  </a:moveTo>
                  <a:cubicBezTo>
                    <a:pt x="2201" y="415"/>
                    <a:pt x="1135" y="-519"/>
                    <a:pt x="202" y="415"/>
                  </a:cubicBezTo>
                  <a:cubicBezTo>
                    <a:pt x="-731" y="1348"/>
                    <a:pt x="1801" y="15"/>
                    <a:pt x="3135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4447669" y="301296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387" y="791"/>
                    <a:pt x="813" y="791"/>
                    <a:pt x="120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4447003" y="3013094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0" y="0"/>
                  </a:moveTo>
                  <a:lnTo>
                    <a:pt x="667" y="267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4447163" y="3007494"/>
              <a:ext cx="1338" cy="1599"/>
            </a:xfrm>
            <a:custGeom>
              <a:avLst/>
              <a:gdLst/>
              <a:ahLst/>
              <a:cxnLst/>
              <a:rect l="l" t="t" r="r" b="b"/>
              <a:pathLst>
                <a:path w="1338" h="1599" extrusionOk="0">
                  <a:moveTo>
                    <a:pt x="1306" y="933"/>
                  </a:moveTo>
                  <a:cubicBezTo>
                    <a:pt x="506" y="933"/>
                    <a:pt x="373" y="933"/>
                    <a:pt x="106" y="0"/>
                  </a:cubicBezTo>
                  <a:cubicBezTo>
                    <a:pt x="-35" y="524"/>
                    <a:pt x="-35" y="1076"/>
                    <a:pt x="106" y="1600"/>
                  </a:cubicBezTo>
                  <a:cubicBezTo>
                    <a:pt x="106" y="1600"/>
                    <a:pt x="1573" y="1466"/>
                    <a:pt x="130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4448736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4445136" y="300349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0"/>
                  </a:moveTo>
                  <a:lnTo>
                    <a:pt x="0" y="267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4447136" y="3009228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cubicBezTo>
                    <a:pt x="0" y="0"/>
                    <a:pt x="0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447936" y="3005615"/>
              <a:ext cx="177" cy="812"/>
            </a:xfrm>
            <a:custGeom>
              <a:avLst/>
              <a:gdLst/>
              <a:ahLst/>
              <a:cxnLst/>
              <a:rect l="l" t="t" r="r" b="b"/>
              <a:pathLst>
                <a:path w="177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400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447936" y="3010028"/>
              <a:ext cx="1066" cy="13331"/>
            </a:xfrm>
            <a:custGeom>
              <a:avLst/>
              <a:gdLst/>
              <a:ahLst/>
              <a:cxnLst/>
              <a:rect l="l" t="t" r="r" b="b"/>
              <a:pathLst>
                <a:path w="1066" h="13331" extrusionOk="0">
                  <a:moveTo>
                    <a:pt x="1067" y="0"/>
                  </a:moveTo>
                  <a:lnTo>
                    <a:pt x="0" y="0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436471" y="3003762"/>
              <a:ext cx="8665" cy="4132"/>
            </a:xfrm>
            <a:custGeom>
              <a:avLst/>
              <a:gdLst/>
              <a:ahLst/>
              <a:cxnLst/>
              <a:rect l="l" t="t" r="r" b="b"/>
              <a:pathLst>
                <a:path w="8665" h="4132" extrusionOk="0">
                  <a:moveTo>
                    <a:pt x="400" y="3466"/>
                  </a:moveTo>
                  <a:cubicBezTo>
                    <a:pt x="1466" y="3466"/>
                    <a:pt x="2933" y="3466"/>
                    <a:pt x="2000" y="4133"/>
                  </a:cubicBezTo>
                  <a:cubicBezTo>
                    <a:pt x="4497" y="3258"/>
                    <a:pt x="6772" y="1848"/>
                    <a:pt x="8666" y="0"/>
                  </a:cubicBezTo>
                  <a:cubicBezTo>
                    <a:pt x="7986" y="297"/>
                    <a:pt x="7213" y="297"/>
                    <a:pt x="6532" y="0"/>
                  </a:cubicBezTo>
                  <a:cubicBezTo>
                    <a:pt x="6533" y="667"/>
                    <a:pt x="6533" y="2400"/>
                    <a:pt x="4533" y="2400"/>
                  </a:cubicBezTo>
                  <a:cubicBezTo>
                    <a:pt x="2533" y="2400"/>
                    <a:pt x="4533" y="1466"/>
                    <a:pt x="4533" y="667"/>
                  </a:cubicBezTo>
                  <a:cubicBezTo>
                    <a:pt x="3333" y="1866"/>
                    <a:pt x="1867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533" y="3066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4444870" y="3003148"/>
              <a:ext cx="1733" cy="2079"/>
            </a:xfrm>
            <a:custGeom>
              <a:avLst/>
              <a:gdLst/>
              <a:ahLst/>
              <a:cxnLst/>
              <a:rect l="l" t="t" r="r" b="b"/>
              <a:pathLst>
                <a:path w="1733" h="2079" extrusionOk="0">
                  <a:moveTo>
                    <a:pt x="800" y="2080"/>
                  </a:moveTo>
                  <a:lnTo>
                    <a:pt x="800" y="2080"/>
                  </a:lnTo>
                  <a:cubicBezTo>
                    <a:pt x="934" y="1384"/>
                    <a:pt x="1257" y="738"/>
                    <a:pt x="1733" y="213"/>
                  </a:cubicBezTo>
                  <a:cubicBezTo>
                    <a:pt x="1190" y="-71"/>
                    <a:pt x="543" y="-71"/>
                    <a:pt x="0" y="213"/>
                  </a:cubicBezTo>
                  <a:lnTo>
                    <a:pt x="0" y="1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67"/>
            <p:cNvSpPr/>
            <p:nvPr/>
          </p:nvSpPr>
          <p:spPr>
            <a:xfrm>
              <a:off x="4443001" y="3004828"/>
              <a:ext cx="3734" cy="3347"/>
            </a:xfrm>
            <a:custGeom>
              <a:avLst/>
              <a:gdLst/>
              <a:ahLst/>
              <a:cxnLst/>
              <a:rect l="l" t="t" r="r" b="b"/>
              <a:pathLst>
                <a:path w="3734" h="3347" extrusionOk="0">
                  <a:moveTo>
                    <a:pt x="3735" y="2000"/>
                  </a:moveTo>
                  <a:cubicBezTo>
                    <a:pt x="2268" y="2000"/>
                    <a:pt x="1335" y="2000"/>
                    <a:pt x="269" y="2933"/>
                  </a:cubicBezTo>
                  <a:cubicBezTo>
                    <a:pt x="-798" y="3866"/>
                    <a:pt x="1602" y="2933"/>
                    <a:pt x="2402" y="2933"/>
                  </a:cubicBezTo>
                  <a:cubicBezTo>
                    <a:pt x="3202" y="2933"/>
                    <a:pt x="3335" y="2933"/>
                    <a:pt x="3602" y="1600"/>
                  </a:cubicBezTo>
                  <a:lnTo>
                    <a:pt x="3602" y="2266"/>
                  </a:lnTo>
                  <a:cubicBezTo>
                    <a:pt x="3555" y="1912"/>
                    <a:pt x="3555" y="1554"/>
                    <a:pt x="3602" y="1200"/>
                  </a:cubicBezTo>
                  <a:lnTo>
                    <a:pt x="2802" y="1200"/>
                  </a:lnTo>
                  <a:cubicBezTo>
                    <a:pt x="2802" y="1200"/>
                    <a:pt x="2802" y="1200"/>
                    <a:pt x="2802" y="1200"/>
                  </a:cubicBezTo>
                  <a:lnTo>
                    <a:pt x="2802" y="1200"/>
                  </a:lnTo>
                  <a:lnTo>
                    <a:pt x="1469" y="0"/>
                  </a:lnTo>
                  <a:cubicBezTo>
                    <a:pt x="1469" y="0"/>
                    <a:pt x="3202" y="1333"/>
                    <a:pt x="373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67"/>
            <p:cNvSpPr/>
            <p:nvPr/>
          </p:nvSpPr>
          <p:spPr>
            <a:xfrm>
              <a:off x="4442870" y="3016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4442138" y="3013627"/>
              <a:ext cx="4331" cy="1733"/>
            </a:xfrm>
            <a:custGeom>
              <a:avLst/>
              <a:gdLst/>
              <a:ahLst/>
              <a:cxnLst/>
              <a:rect l="l" t="t" r="r" b="b"/>
              <a:pathLst>
                <a:path w="4331" h="1733" extrusionOk="0">
                  <a:moveTo>
                    <a:pt x="732" y="1733"/>
                  </a:moveTo>
                  <a:cubicBezTo>
                    <a:pt x="732" y="1733"/>
                    <a:pt x="1532" y="1733"/>
                    <a:pt x="1532" y="1733"/>
                  </a:cubicBezTo>
                  <a:cubicBezTo>
                    <a:pt x="1532" y="1733"/>
                    <a:pt x="1532" y="1733"/>
                    <a:pt x="332" y="1733"/>
                  </a:cubicBezTo>
                  <a:cubicBezTo>
                    <a:pt x="-868" y="1733"/>
                    <a:pt x="1532" y="1733"/>
                    <a:pt x="2065" y="1733"/>
                  </a:cubicBezTo>
                  <a:lnTo>
                    <a:pt x="2065" y="1733"/>
                  </a:lnTo>
                  <a:cubicBezTo>
                    <a:pt x="2670" y="982"/>
                    <a:pt x="3448" y="387"/>
                    <a:pt x="4331" y="0"/>
                  </a:cubicBezTo>
                  <a:cubicBezTo>
                    <a:pt x="3071" y="443"/>
                    <a:pt x="1864" y="1025"/>
                    <a:pt x="732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4442737" y="3010561"/>
              <a:ext cx="1999" cy="933"/>
            </a:xfrm>
            <a:custGeom>
              <a:avLst/>
              <a:gdLst/>
              <a:ahLst/>
              <a:cxnLst/>
              <a:rect l="l" t="t" r="r" b="b"/>
              <a:pathLst>
                <a:path w="1999" h="933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667" y="933"/>
                  </a:lnTo>
                  <a:cubicBezTo>
                    <a:pt x="667" y="9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4445003" y="3002429"/>
              <a:ext cx="2266" cy="533"/>
            </a:xfrm>
            <a:custGeom>
              <a:avLst/>
              <a:gdLst/>
              <a:ahLst/>
              <a:cxnLst/>
              <a:rect l="l" t="t" r="r" b="b"/>
              <a:pathLst>
                <a:path w="2266" h="533" extrusionOk="0">
                  <a:moveTo>
                    <a:pt x="800" y="533"/>
                  </a:moveTo>
                  <a:lnTo>
                    <a:pt x="2266" y="0"/>
                  </a:lnTo>
                  <a:lnTo>
                    <a:pt x="0" y="400"/>
                  </a:lnTo>
                  <a:lnTo>
                    <a:pt x="80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4444736" y="3000962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6"/>
                  </a:moveTo>
                  <a:lnTo>
                    <a:pt x="1067" y="0"/>
                  </a:lnTo>
                  <a:lnTo>
                    <a:pt x="133" y="0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4392743" y="302629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4392610" y="302415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4404255" y="2983600"/>
              <a:ext cx="1686" cy="1897"/>
            </a:xfrm>
            <a:custGeom>
              <a:avLst/>
              <a:gdLst/>
              <a:ahLst/>
              <a:cxnLst/>
              <a:rect l="l" t="t" r="r" b="b"/>
              <a:pathLst>
                <a:path w="1686" h="1897" extrusionOk="0">
                  <a:moveTo>
                    <a:pt x="1686" y="1898"/>
                  </a:moveTo>
                  <a:cubicBezTo>
                    <a:pt x="753" y="831"/>
                    <a:pt x="-314" y="-902"/>
                    <a:pt x="86" y="564"/>
                  </a:cubicBezTo>
                  <a:lnTo>
                    <a:pt x="86" y="1898"/>
                  </a:lnTo>
                  <a:cubicBezTo>
                    <a:pt x="86" y="1898"/>
                    <a:pt x="1286" y="1631"/>
                    <a:pt x="1686" y="1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4388610" y="3006028"/>
              <a:ext cx="933" cy="933"/>
            </a:xfrm>
            <a:custGeom>
              <a:avLst/>
              <a:gdLst/>
              <a:ahLst/>
              <a:cxnLst/>
              <a:rect l="l" t="t" r="r" b="b"/>
              <a:pathLst>
                <a:path w="933" h="933" extrusionOk="0">
                  <a:moveTo>
                    <a:pt x="933" y="933"/>
                  </a:moveTo>
                  <a:lnTo>
                    <a:pt x="933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4393943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4397542" y="3032558"/>
              <a:ext cx="1333" cy="666"/>
            </a:xfrm>
            <a:custGeom>
              <a:avLst/>
              <a:gdLst/>
              <a:ahLst/>
              <a:cxnLst/>
              <a:rect l="l" t="t" r="r" b="b"/>
              <a:pathLst>
                <a:path w="1333" h="666" extrusionOk="0">
                  <a:moveTo>
                    <a:pt x="0" y="667"/>
                  </a:moveTo>
                  <a:lnTo>
                    <a:pt x="1333" y="0"/>
                  </a:lnTo>
                  <a:cubicBezTo>
                    <a:pt x="1333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4430072" y="2988164"/>
              <a:ext cx="799" cy="1725"/>
            </a:xfrm>
            <a:custGeom>
              <a:avLst/>
              <a:gdLst/>
              <a:ahLst/>
              <a:cxnLst/>
              <a:rect l="l" t="t" r="r" b="b"/>
              <a:pathLst>
                <a:path w="799" h="1725" extrusionOk="0">
                  <a:moveTo>
                    <a:pt x="800" y="1333"/>
                  </a:moveTo>
                  <a:cubicBezTo>
                    <a:pt x="740" y="794"/>
                    <a:pt x="448" y="307"/>
                    <a:pt x="0" y="0"/>
                  </a:cubicBezTo>
                  <a:cubicBezTo>
                    <a:pt x="267" y="1067"/>
                    <a:pt x="133" y="2400"/>
                    <a:pt x="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4377411" y="3027384"/>
              <a:ext cx="933" cy="107"/>
            </a:xfrm>
            <a:custGeom>
              <a:avLst/>
              <a:gdLst/>
              <a:ahLst/>
              <a:cxnLst/>
              <a:rect l="l" t="t" r="r" b="b"/>
              <a:pathLst>
                <a:path w="933" h="107" extrusionOk="0">
                  <a:moveTo>
                    <a:pt x="0" y="108"/>
                  </a:moveTo>
                  <a:lnTo>
                    <a:pt x="933" y="108"/>
                  </a:lnTo>
                  <a:cubicBezTo>
                    <a:pt x="639" y="-36"/>
                    <a:pt x="295" y="-36"/>
                    <a:pt x="0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4428738" y="2986933"/>
              <a:ext cx="1199" cy="564"/>
            </a:xfrm>
            <a:custGeom>
              <a:avLst/>
              <a:gdLst/>
              <a:ahLst/>
              <a:cxnLst/>
              <a:rect l="l" t="t" r="r" b="b"/>
              <a:pathLst>
                <a:path w="1199" h="564" extrusionOk="0">
                  <a:moveTo>
                    <a:pt x="0" y="564"/>
                  </a:moveTo>
                  <a:lnTo>
                    <a:pt x="0" y="564"/>
                  </a:lnTo>
                  <a:cubicBezTo>
                    <a:pt x="387" y="421"/>
                    <a:pt x="813" y="421"/>
                    <a:pt x="1200" y="564"/>
                  </a:cubicBezTo>
                  <a:cubicBezTo>
                    <a:pt x="800" y="431"/>
                    <a:pt x="800" y="-636"/>
                    <a:pt x="0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4425539" y="303869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4444603" y="3038424"/>
              <a:ext cx="72" cy="666"/>
            </a:xfrm>
            <a:custGeom>
              <a:avLst/>
              <a:gdLst/>
              <a:ahLst/>
              <a:cxnLst/>
              <a:rect l="l" t="t" r="r" b="b"/>
              <a:pathLst>
                <a:path w="72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97" y="455"/>
                    <a:pt x="97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4440604" y="29953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4437537" y="300056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4440470" y="29962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4441004" y="2995763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4440070" y="2995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4408074" y="304577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4403275" y="3002028"/>
              <a:ext cx="13331" cy="133"/>
            </a:xfrm>
            <a:custGeom>
              <a:avLst/>
              <a:gdLst/>
              <a:ahLst/>
              <a:cxnLst/>
              <a:rect l="l" t="t" r="r" b="b"/>
              <a:pathLst>
                <a:path w="13331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4400609" y="2998562"/>
              <a:ext cx="2266" cy="4932"/>
            </a:xfrm>
            <a:custGeom>
              <a:avLst/>
              <a:gdLst/>
              <a:ahLst/>
              <a:cxnLst/>
              <a:rect l="l" t="t" r="r" b="b"/>
              <a:pathLst>
                <a:path w="2266" h="4932" extrusionOk="0">
                  <a:moveTo>
                    <a:pt x="2266" y="4933"/>
                  </a:moveTo>
                  <a:cubicBezTo>
                    <a:pt x="2266" y="3200"/>
                    <a:pt x="2266" y="3333"/>
                    <a:pt x="2266" y="34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4380731" y="2984272"/>
              <a:ext cx="71204" cy="73350"/>
            </a:xfrm>
            <a:custGeom>
              <a:avLst/>
              <a:gdLst/>
              <a:ahLst/>
              <a:cxnLst/>
              <a:rect l="l" t="t" r="r" b="b"/>
              <a:pathLst>
                <a:path w="71204" h="73350" extrusionOk="0">
                  <a:moveTo>
                    <a:pt x="13478" y="45220"/>
                  </a:moveTo>
                  <a:lnTo>
                    <a:pt x="14545" y="44287"/>
                  </a:lnTo>
                  <a:cubicBezTo>
                    <a:pt x="16678" y="44287"/>
                    <a:pt x="16145" y="44287"/>
                    <a:pt x="17744" y="44287"/>
                  </a:cubicBezTo>
                  <a:cubicBezTo>
                    <a:pt x="13478" y="45887"/>
                    <a:pt x="16678" y="42820"/>
                    <a:pt x="12412" y="44287"/>
                  </a:cubicBezTo>
                  <a:lnTo>
                    <a:pt x="13212" y="44287"/>
                  </a:lnTo>
                  <a:lnTo>
                    <a:pt x="13212" y="44287"/>
                  </a:lnTo>
                  <a:cubicBezTo>
                    <a:pt x="15078" y="43087"/>
                    <a:pt x="9879" y="44287"/>
                    <a:pt x="10279" y="43487"/>
                  </a:cubicBezTo>
                  <a:cubicBezTo>
                    <a:pt x="10739" y="43250"/>
                    <a:pt x="11285" y="43250"/>
                    <a:pt x="11745" y="43487"/>
                  </a:cubicBezTo>
                  <a:lnTo>
                    <a:pt x="10412" y="43487"/>
                  </a:lnTo>
                  <a:cubicBezTo>
                    <a:pt x="10412" y="43487"/>
                    <a:pt x="11345" y="43487"/>
                    <a:pt x="11212" y="43487"/>
                  </a:cubicBezTo>
                  <a:lnTo>
                    <a:pt x="11212" y="42421"/>
                  </a:lnTo>
                  <a:lnTo>
                    <a:pt x="11212" y="42421"/>
                  </a:lnTo>
                  <a:lnTo>
                    <a:pt x="8812" y="42421"/>
                  </a:lnTo>
                  <a:cubicBezTo>
                    <a:pt x="8812" y="42421"/>
                    <a:pt x="8812" y="42421"/>
                    <a:pt x="9879" y="42421"/>
                  </a:cubicBezTo>
                  <a:lnTo>
                    <a:pt x="8812" y="41754"/>
                  </a:lnTo>
                  <a:cubicBezTo>
                    <a:pt x="9879" y="41754"/>
                    <a:pt x="11079" y="41754"/>
                    <a:pt x="10945" y="42421"/>
                  </a:cubicBezTo>
                  <a:cubicBezTo>
                    <a:pt x="15345" y="41621"/>
                    <a:pt x="9745" y="42421"/>
                    <a:pt x="12412" y="40687"/>
                  </a:cubicBezTo>
                  <a:lnTo>
                    <a:pt x="12412" y="40687"/>
                  </a:lnTo>
                  <a:cubicBezTo>
                    <a:pt x="14945" y="40687"/>
                    <a:pt x="14145" y="39888"/>
                    <a:pt x="15611" y="39488"/>
                  </a:cubicBezTo>
                  <a:cubicBezTo>
                    <a:pt x="14811" y="39488"/>
                    <a:pt x="11612" y="40421"/>
                    <a:pt x="10545" y="39488"/>
                  </a:cubicBezTo>
                  <a:cubicBezTo>
                    <a:pt x="9479" y="38554"/>
                    <a:pt x="10545" y="39488"/>
                    <a:pt x="10545" y="38688"/>
                  </a:cubicBezTo>
                  <a:cubicBezTo>
                    <a:pt x="12145" y="38688"/>
                    <a:pt x="11745" y="38688"/>
                    <a:pt x="11745" y="37888"/>
                  </a:cubicBezTo>
                  <a:lnTo>
                    <a:pt x="13878" y="37888"/>
                  </a:lnTo>
                  <a:cubicBezTo>
                    <a:pt x="13878" y="37888"/>
                    <a:pt x="12145" y="37888"/>
                    <a:pt x="11212" y="36955"/>
                  </a:cubicBezTo>
                  <a:cubicBezTo>
                    <a:pt x="10279" y="36021"/>
                    <a:pt x="13212" y="36955"/>
                    <a:pt x="14545" y="36955"/>
                  </a:cubicBezTo>
                  <a:cubicBezTo>
                    <a:pt x="15878" y="36955"/>
                    <a:pt x="11879" y="36955"/>
                    <a:pt x="11612" y="36155"/>
                  </a:cubicBezTo>
                  <a:cubicBezTo>
                    <a:pt x="11345" y="35355"/>
                    <a:pt x="11612" y="34955"/>
                    <a:pt x="10812" y="33888"/>
                  </a:cubicBezTo>
                  <a:cubicBezTo>
                    <a:pt x="10012" y="32822"/>
                    <a:pt x="12012" y="33888"/>
                    <a:pt x="12678" y="33888"/>
                  </a:cubicBezTo>
                  <a:lnTo>
                    <a:pt x="11212" y="32955"/>
                  </a:lnTo>
                  <a:lnTo>
                    <a:pt x="12012" y="32955"/>
                  </a:lnTo>
                  <a:cubicBezTo>
                    <a:pt x="12012" y="32955"/>
                    <a:pt x="9879" y="32955"/>
                    <a:pt x="9612" y="31622"/>
                  </a:cubicBezTo>
                  <a:cubicBezTo>
                    <a:pt x="9346" y="30289"/>
                    <a:pt x="13212" y="31622"/>
                    <a:pt x="11079" y="29889"/>
                  </a:cubicBezTo>
                  <a:cubicBezTo>
                    <a:pt x="11079" y="29889"/>
                    <a:pt x="12145" y="30555"/>
                    <a:pt x="12945" y="30822"/>
                  </a:cubicBezTo>
                  <a:cubicBezTo>
                    <a:pt x="12236" y="29655"/>
                    <a:pt x="11385" y="28580"/>
                    <a:pt x="10412" y="27622"/>
                  </a:cubicBezTo>
                  <a:lnTo>
                    <a:pt x="12012" y="27622"/>
                  </a:lnTo>
                  <a:cubicBezTo>
                    <a:pt x="10332" y="27068"/>
                    <a:pt x="8941" y="25869"/>
                    <a:pt x="8146" y="24289"/>
                  </a:cubicBezTo>
                  <a:lnTo>
                    <a:pt x="6279" y="24289"/>
                  </a:lnTo>
                  <a:cubicBezTo>
                    <a:pt x="6215" y="23758"/>
                    <a:pt x="6215" y="23221"/>
                    <a:pt x="6279" y="22690"/>
                  </a:cubicBezTo>
                  <a:cubicBezTo>
                    <a:pt x="6279" y="22690"/>
                    <a:pt x="7212" y="22690"/>
                    <a:pt x="7879" y="23890"/>
                  </a:cubicBezTo>
                  <a:lnTo>
                    <a:pt x="7879" y="23890"/>
                  </a:lnTo>
                  <a:cubicBezTo>
                    <a:pt x="8953" y="24192"/>
                    <a:pt x="9893" y="24850"/>
                    <a:pt x="10545" y="25756"/>
                  </a:cubicBezTo>
                  <a:lnTo>
                    <a:pt x="9212" y="25756"/>
                  </a:lnTo>
                  <a:cubicBezTo>
                    <a:pt x="10185" y="26712"/>
                    <a:pt x="11258" y="27562"/>
                    <a:pt x="12412" y="28289"/>
                  </a:cubicBezTo>
                  <a:lnTo>
                    <a:pt x="12412" y="27622"/>
                  </a:lnTo>
                  <a:cubicBezTo>
                    <a:pt x="12412" y="27622"/>
                    <a:pt x="12412" y="27622"/>
                    <a:pt x="13212" y="27622"/>
                  </a:cubicBezTo>
                  <a:lnTo>
                    <a:pt x="13212" y="26956"/>
                  </a:lnTo>
                  <a:lnTo>
                    <a:pt x="15345" y="28022"/>
                  </a:lnTo>
                  <a:lnTo>
                    <a:pt x="14545" y="28022"/>
                  </a:lnTo>
                  <a:lnTo>
                    <a:pt x="16545" y="28022"/>
                  </a:lnTo>
                  <a:cubicBezTo>
                    <a:pt x="14945" y="25889"/>
                    <a:pt x="12945" y="23090"/>
                    <a:pt x="13345" y="20957"/>
                  </a:cubicBezTo>
                  <a:cubicBezTo>
                    <a:pt x="14278" y="22556"/>
                    <a:pt x="15345" y="22956"/>
                    <a:pt x="16811" y="24423"/>
                  </a:cubicBezTo>
                  <a:cubicBezTo>
                    <a:pt x="14945" y="23223"/>
                    <a:pt x="16811" y="26023"/>
                    <a:pt x="16011" y="26156"/>
                  </a:cubicBezTo>
                  <a:cubicBezTo>
                    <a:pt x="15211" y="26289"/>
                    <a:pt x="17078" y="26156"/>
                    <a:pt x="17344" y="27089"/>
                  </a:cubicBezTo>
                  <a:lnTo>
                    <a:pt x="17344" y="24689"/>
                  </a:lnTo>
                  <a:cubicBezTo>
                    <a:pt x="18544" y="25889"/>
                    <a:pt x="18411" y="25356"/>
                    <a:pt x="19211" y="25623"/>
                  </a:cubicBezTo>
                  <a:cubicBezTo>
                    <a:pt x="16545" y="23490"/>
                    <a:pt x="18278" y="23356"/>
                    <a:pt x="18011" y="22290"/>
                  </a:cubicBezTo>
                  <a:cubicBezTo>
                    <a:pt x="17744" y="21223"/>
                    <a:pt x="19478" y="24023"/>
                    <a:pt x="18811" y="24289"/>
                  </a:cubicBezTo>
                  <a:cubicBezTo>
                    <a:pt x="21077" y="25623"/>
                    <a:pt x="16811" y="20690"/>
                    <a:pt x="18811" y="21756"/>
                  </a:cubicBezTo>
                  <a:cubicBezTo>
                    <a:pt x="18811" y="21756"/>
                    <a:pt x="18811" y="21756"/>
                    <a:pt x="18811" y="21756"/>
                  </a:cubicBezTo>
                  <a:cubicBezTo>
                    <a:pt x="18811" y="21756"/>
                    <a:pt x="19744" y="20823"/>
                    <a:pt x="20144" y="21756"/>
                  </a:cubicBezTo>
                  <a:lnTo>
                    <a:pt x="20144" y="21756"/>
                  </a:lnTo>
                  <a:cubicBezTo>
                    <a:pt x="21673" y="21220"/>
                    <a:pt x="22477" y="19547"/>
                    <a:pt x="21941" y="18018"/>
                  </a:cubicBezTo>
                  <a:cubicBezTo>
                    <a:pt x="21859" y="17785"/>
                    <a:pt x="21748" y="17563"/>
                    <a:pt x="21611" y="17357"/>
                  </a:cubicBezTo>
                  <a:lnTo>
                    <a:pt x="23344" y="20957"/>
                  </a:lnTo>
                  <a:cubicBezTo>
                    <a:pt x="22281" y="17864"/>
                    <a:pt x="21434" y="14701"/>
                    <a:pt x="20811" y="11491"/>
                  </a:cubicBezTo>
                  <a:cubicBezTo>
                    <a:pt x="22449" y="14305"/>
                    <a:pt x="23747" y="17303"/>
                    <a:pt x="24677" y="20423"/>
                  </a:cubicBezTo>
                  <a:cubicBezTo>
                    <a:pt x="24677" y="20423"/>
                    <a:pt x="25477" y="20423"/>
                    <a:pt x="25610" y="19757"/>
                  </a:cubicBezTo>
                  <a:cubicBezTo>
                    <a:pt x="24851" y="18750"/>
                    <a:pt x="24265" y="17623"/>
                    <a:pt x="23877" y="16424"/>
                  </a:cubicBezTo>
                  <a:cubicBezTo>
                    <a:pt x="24704" y="17498"/>
                    <a:pt x="25594" y="18522"/>
                    <a:pt x="26543" y="19490"/>
                  </a:cubicBezTo>
                  <a:cubicBezTo>
                    <a:pt x="26543" y="19490"/>
                    <a:pt x="24944" y="15357"/>
                    <a:pt x="25477" y="15357"/>
                  </a:cubicBezTo>
                  <a:cubicBezTo>
                    <a:pt x="26010" y="15357"/>
                    <a:pt x="26810" y="18823"/>
                    <a:pt x="26810" y="19223"/>
                  </a:cubicBezTo>
                  <a:cubicBezTo>
                    <a:pt x="26739" y="17936"/>
                    <a:pt x="26739" y="16645"/>
                    <a:pt x="26810" y="15357"/>
                  </a:cubicBezTo>
                  <a:cubicBezTo>
                    <a:pt x="27164" y="16736"/>
                    <a:pt x="27655" y="18076"/>
                    <a:pt x="28276" y="19357"/>
                  </a:cubicBezTo>
                  <a:cubicBezTo>
                    <a:pt x="28276" y="18690"/>
                    <a:pt x="29210" y="19357"/>
                    <a:pt x="29343" y="18690"/>
                  </a:cubicBezTo>
                  <a:lnTo>
                    <a:pt x="29343" y="18024"/>
                  </a:lnTo>
                  <a:cubicBezTo>
                    <a:pt x="30543" y="18024"/>
                    <a:pt x="29343" y="12558"/>
                    <a:pt x="30676" y="12558"/>
                  </a:cubicBezTo>
                  <a:cubicBezTo>
                    <a:pt x="30667" y="14303"/>
                    <a:pt x="31031" y="16030"/>
                    <a:pt x="31743" y="17624"/>
                  </a:cubicBezTo>
                  <a:cubicBezTo>
                    <a:pt x="31371" y="13926"/>
                    <a:pt x="31827" y="10192"/>
                    <a:pt x="33076" y="6692"/>
                  </a:cubicBezTo>
                  <a:lnTo>
                    <a:pt x="33076" y="7758"/>
                  </a:lnTo>
                  <a:lnTo>
                    <a:pt x="34142" y="6425"/>
                  </a:lnTo>
                  <a:cubicBezTo>
                    <a:pt x="33221" y="10250"/>
                    <a:pt x="32509" y="14121"/>
                    <a:pt x="32009" y="18024"/>
                  </a:cubicBezTo>
                  <a:cubicBezTo>
                    <a:pt x="32009" y="18823"/>
                    <a:pt x="32009" y="19223"/>
                    <a:pt x="32943" y="19090"/>
                  </a:cubicBezTo>
                  <a:cubicBezTo>
                    <a:pt x="33876" y="18957"/>
                    <a:pt x="32943" y="20690"/>
                    <a:pt x="32943" y="20690"/>
                  </a:cubicBezTo>
                  <a:lnTo>
                    <a:pt x="34276" y="20690"/>
                  </a:lnTo>
                  <a:cubicBezTo>
                    <a:pt x="34276" y="18423"/>
                    <a:pt x="35076" y="18423"/>
                    <a:pt x="34276" y="16557"/>
                  </a:cubicBezTo>
                  <a:cubicBezTo>
                    <a:pt x="33781" y="17328"/>
                    <a:pt x="33336" y="18129"/>
                    <a:pt x="32943" y="18957"/>
                  </a:cubicBezTo>
                  <a:cubicBezTo>
                    <a:pt x="32943" y="16824"/>
                    <a:pt x="32943" y="12424"/>
                    <a:pt x="34676" y="12958"/>
                  </a:cubicBezTo>
                  <a:cubicBezTo>
                    <a:pt x="34812" y="14510"/>
                    <a:pt x="34812" y="16071"/>
                    <a:pt x="34676" y="17624"/>
                  </a:cubicBezTo>
                  <a:cubicBezTo>
                    <a:pt x="34676" y="16957"/>
                    <a:pt x="35609" y="16157"/>
                    <a:pt x="35742" y="16691"/>
                  </a:cubicBezTo>
                  <a:lnTo>
                    <a:pt x="35742" y="17890"/>
                  </a:lnTo>
                  <a:cubicBezTo>
                    <a:pt x="35742" y="18823"/>
                    <a:pt x="36809" y="14957"/>
                    <a:pt x="37342" y="17890"/>
                  </a:cubicBezTo>
                  <a:cubicBezTo>
                    <a:pt x="37342" y="17890"/>
                    <a:pt x="37342" y="20823"/>
                    <a:pt x="37342" y="19490"/>
                  </a:cubicBezTo>
                  <a:cubicBezTo>
                    <a:pt x="37378" y="15330"/>
                    <a:pt x="37780" y="11181"/>
                    <a:pt x="38542" y="7092"/>
                  </a:cubicBezTo>
                  <a:cubicBezTo>
                    <a:pt x="39262" y="8342"/>
                    <a:pt x="39801" y="9689"/>
                    <a:pt x="40142" y="11091"/>
                  </a:cubicBezTo>
                  <a:cubicBezTo>
                    <a:pt x="40142" y="13224"/>
                    <a:pt x="38542" y="15624"/>
                    <a:pt x="38675" y="17490"/>
                  </a:cubicBezTo>
                  <a:cubicBezTo>
                    <a:pt x="38824" y="16929"/>
                    <a:pt x="39048" y="16391"/>
                    <a:pt x="39342" y="15891"/>
                  </a:cubicBezTo>
                  <a:cubicBezTo>
                    <a:pt x="39342" y="15890"/>
                    <a:pt x="39342" y="17757"/>
                    <a:pt x="39342" y="17624"/>
                  </a:cubicBezTo>
                  <a:cubicBezTo>
                    <a:pt x="39342" y="15357"/>
                    <a:pt x="40408" y="17624"/>
                    <a:pt x="40008" y="15757"/>
                  </a:cubicBezTo>
                  <a:cubicBezTo>
                    <a:pt x="39608" y="13891"/>
                    <a:pt x="40008" y="15757"/>
                    <a:pt x="41208" y="15757"/>
                  </a:cubicBezTo>
                  <a:cubicBezTo>
                    <a:pt x="41581" y="13853"/>
                    <a:pt x="42564" y="12121"/>
                    <a:pt x="44008" y="10825"/>
                  </a:cubicBezTo>
                  <a:cubicBezTo>
                    <a:pt x="43954" y="11356"/>
                    <a:pt x="43954" y="11892"/>
                    <a:pt x="44008" y="12424"/>
                  </a:cubicBezTo>
                  <a:cubicBezTo>
                    <a:pt x="45341" y="12424"/>
                    <a:pt x="45474" y="14291"/>
                    <a:pt x="46674" y="14824"/>
                  </a:cubicBezTo>
                  <a:cubicBezTo>
                    <a:pt x="47874" y="15357"/>
                    <a:pt x="46674" y="16157"/>
                    <a:pt x="46674" y="16957"/>
                  </a:cubicBezTo>
                  <a:cubicBezTo>
                    <a:pt x="46674" y="17757"/>
                    <a:pt x="47474" y="16024"/>
                    <a:pt x="47874" y="16157"/>
                  </a:cubicBezTo>
                  <a:cubicBezTo>
                    <a:pt x="47874" y="18290"/>
                    <a:pt x="46941" y="16157"/>
                    <a:pt x="46408" y="18423"/>
                  </a:cubicBezTo>
                  <a:cubicBezTo>
                    <a:pt x="46408" y="17224"/>
                    <a:pt x="48007" y="17224"/>
                    <a:pt x="48807" y="16824"/>
                  </a:cubicBezTo>
                  <a:cubicBezTo>
                    <a:pt x="49607" y="16424"/>
                    <a:pt x="47874" y="15890"/>
                    <a:pt x="47074" y="16824"/>
                  </a:cubicBezTo>
                  <a:cubicBezTo>
                    <a:pt x="48101" y="14419"/>
                    <a:pt x="50158" y="12606"/>
                    <a:pt x="52673" y="11891"/>
                  </a:cubicBezTo>
                  <a:cubicBezTo>
                    <a:pt x="54007" y="11891"/>
                    <a:pt x="52673" y="13624"/>
                    <a:pt x="52673" y="13491"/>
                  </a:cubicBezTo>
                  <a:cubicBezTo>
                    <a:pt x="52673" y="13358"/>
                    <a:pt x="57206" y="10425"/>
                    <a:pt x="57473" y="13491"/>
                  </a:cubicBezTo>
                  <a:cubicBezTo>
                    <a:pt x="57739" y="16557"/>
                    <a:pt x="55207" y="16291"/>
                    <a:pt x="54540" y="17490"/>
                  </a:cubicBezTo>
                  <a:cubicBezTo>
                    <a:pt x="53873" y="18690"/>
                    <a:pt x="54540" y="15624"/>
                    <a:pt x="53607" y="15357"/>
                  </a:cubicBezTo>
                  <a:lnTo>
                    <a:pt x="53607" y="16424"/>
                  </a:lnTo>
                  <a:cubicBezTo>
                    <a:pt x="53607" y="16424"/>
                    <a:pt x="52274" y="16424"/>
                    <a:pt x="52274" y="16424"/>
                  </a:cubicBezTo>
                  <a:cubicBezTo>
                    <a:pt x="52274" y="18024"/>
                    <a:pt x="54940" y="18823"/>
                    <a:pt x="54940" y="20957"/>
                  </a:cubicBezTo>
                  <a:cubicBezTo>
                    <a:pt x="55606" y="20957"/>
                    <a:pt x="56406" y="20957"/>
                    <a:pt x="56673" y="20023"/>
                  </a:cubicBezTo>
                  <a:lnTo>
                    <a:pt x="56673" y="20023"/>
                  </a:lnTo>
                  <a:cubicBezTo>
                    <a:pt x="56673" y="18690"/>
                    <a:pt x="58806" y="19357"/>
                    <a:pt x="58806" y="18423"/>
                  </a:cubicBezTo>
                  <a:cubicBezTo>
                    <a:pt x="58806" y="17490"/>
                    <a:pt x="61872" y="17757"/>
                    <a:pt x="62006" y="19223"/>
                  </a:cubicBezTo>
                  <a:lnTo>
                    <a:pt x="60539" y="20690"/>
                  </a:lnTo>
                  <a:cubicBezTo>
                    <a:pt x="60539" y="20690"/>
                    <a:pt x="60539" y="19357"/>
                    <a:pt x="60539" y="19490"/>
                  </a:cubicBezTo>
                  <a:cubicBezTo>
                    <a:pt x="60539" y="19623"/>
                    <a:pt x="59339" y="22423"/>
                    <a:pt x="61739" y="21223"/>
                  </a:cubicBezTo>
                  <a:lnTo>
                    <a:pt x="61739" y="19757"/>
                  </a:lnTo>
                  <a:cubicBezTo>
                    <a:pt x="62939" y="19757"/>
                    <a:pt x="65339" y="19757"/>
                    <a:pt x="65472" y="19757"/>
                  </a:cubicBezTo>
                  <a:cubicBezTo>
                    <a:pt x="66805" y="18290"/>
                    <a:pt x="65472" y="19757"/>
                    <a:pt x="66672" y="17757"/>
                  </a:cubicBezTo>
                  <a:cubicBezTo>
                    <a:pt x="64672" y="20023"/>
                    <a:pt x="64939" y="15490"/>
                    <a:pt x="63206" y="17757"/>
                  </a:cubicBezTo>
                  <a:cubicBezTo>
                    <a:pt x="64805" y="15490"/>
                    <a:pt x="63206" y="16024"/>
                    <a:pt x="64405" y="13758"/>
                  </a:cubicBezTo>
                  <a:cubicBezTo>
                    <a:pt x="64405" y="13758"/>
                    <a:pt x="63605" y="14824"/>
                    <a:pt x="63339" y="13758"/>
                  </a:cubicBezTo>
                  <a:lnTo>
                    <a:pt x="62672" y="13758"/>
                  </a:lnTo>
                  <a:lnTo>
                    <a:pt x="62672" y="13758"/>
                  </a:lnTo>
                  <a:cubicBezTo>
                    <a:pt x="62672" y="13758"/>
                    <a:pt x="62672" y="14424"/>
                    <a:pt x="62672" y="14824"/>
                  </a:cubicBezTo>
                  <a:cubicBezTo>
                    <a:pt x="62672" y="15224"/>
                    <a:pt x="60273" y="14824"/>
                    <a:pt x="59473" y="14824"/>
                  </a:cubicBezTo>
                  <a:cubicBezTo>
                    <a:pt x="58673" y="14824"/>
                    <a:pt x="59473" y="14824"/>
                    <a:pt x="60406" y="13624"/>
                  </a:cubicBezTo>
                  <a:lnTo>
                    <a:pt x="59073" y="13624"/>
                  </a:lnTo>
                  <a:cubicBezTo>
                    <a:pt x="60139" y="12558"/>
                    <a:pt x="59073" y="10958"/>
                    <a:pt x="61206" y="11091"/>
                  </a:cubicBezTo>
                  <a:lnTo>
                    <a:pt x="60406" y="10291"/>
                  </a:lnTo>
                  <a:cubicBezTo>
                    <a:pt x="60406" y="9225"/>
                    <a:pt x="60406" y="8291"/>
                    <a:pt x="59073" y="8425"/>
                  </a:cubicBezTo>
                  <a:cubicBezTo>
                    <a:pt x="57739" y="8558"/>
                    <a:pt x="56940" y="8425"/>
                    <a:pt x="58006" y="8425"/>
                  </a:cubicBezTo>
                  <a:lnTo>
                    <a:pt x="56140" y="8425"/>
                  </a:lnTo>
                  <a:lnTo>
                    <a:pt x="56140" y="8425"/>
                  </a:lnTo>
                  <a:cubicBezTo>
                    <a:pt x="54673" y="7225"/>
                    <a:pt x="52007" y="8425"/>
                    <a:pt x="51340" y="5492"/>
                  </a:cubicBezTo>
                  <a:cubicBezTo>
                    <a:pt x="51340" y="5492"/>
                    <a:pt x="49874" y="5492"/>
                    <a:pt x="49207" y="5492"/>
                  </a:cubicBezTo>
                  <a:lnTo>
                    <a:pt x="49207" y="4159"/>
                  </a:lnTo>
                  <a:cubicBezTo>
                    <a:pt x="48407" y="4159"/>
                    <a:pt x="47341" y="2292"/>
                    <a:pt x="46674" y="3359"/>
                  </a:cubicBezTo>
                  <a:cubicBezTo>
                    <a:pt x="46674" y="-241"/>
                    <a:pt x="43075" y="1759"/>
                    <a:pt x="41875" y="826"/>
                  </a:cubicBezTo>
                  <a:lnTo>
                    <a:pt x="41875" y="2559"/>
                  </a:lnTo>
                  <a:cubicBezTo>
                    <a:pt x="40882" y="2213"/>
                    <a:pt x="39801" y="2213"/>
                    <a:pt x="38809" y="2559"/>
                  </a:cubicBezTo>
                  <a:lnTo>
                    <a:pt x="38809" y="2026"/>
                  </a:lnTo>
                  <a:cubicBezTo>
                    <a:pt x="37875" y="3225"/>
                    <a:pt x="36542" y="959"/>
                    <a:pt x="34942" y="1092"/>
                  </a:cubicBezTo>
                  <a:cubicBezTo>
                    <a:pt x="33342" y="1226"/>
                    <a:pt x="34942" y="1092"/>
                    <a:pt x="35742" y="1092"/>
                  </a:cubicBezTo>
                  <a:cubicBezTo>
                    <a:pt x="33743" y="-2374"/>
                    <a:pt x="32143" y="3759"/>
                    <a:pt x="30276" y="1092"/>
                  </a:cubicBezTo>
                  <a:cubicBezTo>
                    <a:pt x="30276" y="1759"/>
                    <a:pt x="30276" y="1092"/>
                    <a:pt x="29343" y="1092"/>
                  </a:cubicBezTo>
                  <a:lnTo>
                    <a:pt x="29343" y="1092"/>
                  </a:lnTo>
                  <a:lnTo>
                    <a:pt x="29343" y="426"/>
                  </a:lnTo>
                  <a:lnTo>
                    <a:pt x="29343" y="1092"/>
                  </a:lnTo>
                  <a:lnTo>
                    <a:pt x="28276" y="1892"/>
                  </a:lnTo>
                  <a:lnTo>
                    <a:pt x="28276" y="426"/>
                  </a:lnTo>
                  <a:lnTo>
                    <a:pt x="28276" y="426"/>
                  </a:lnTo>
                  <a:cubicBezTo>
                    <a:pt x="28276" y="426"/>
                    <a:pt x="28276" y="1359"/>
                    <a:pt x="28276" y="2425"/>
                  </a:cubicBezTo>
                  <a:cubicBezTo>
                    <a:pt x="28276" y="3492"/>
                    <a:pt x="28276" y="2425"/>
                    <a:pt x="28276" y="3492"/>
                  </a:cubicBezTo>
                  <a:cubicBezTo>
                    <a:pt x="27210" y="1092"/>
                    <a:pt x="27477" y="4692"/>
                    <a:pt x="26143" y="2159"/>
                  </a:cubicBezTo>
                  <a:cubicBezTo>
                    <a:pt x="26143" y="3492"/>
                    <a:pt x="24277" y="3892"/>
                    <a:pt x="25077" y="6558"/>
                  </a:cubicBezTo>
                  <a:cubicBezTo>
                    <a:pt x="25077" y="6558"/>
                    <a:pt x="25077" y="6558"/>
                    <a:pt x="25077" y="6558"/>
                  </a:cubicBezTo>
                  <a:cubicBezTo>
                    <a:pt x="25077" y="6558"/>
                    <a:pt x="24010" y="6558"/>
                    <a:pt x="23877" y="6558"/>
                  </a:cubicBezTo>
                  <a:lnTo>
                    <a:pt x="22811" y="4825"/>
                  </a:lnTo>
                  <a:lnTo>
                    <a:pt x="22811" y="7758"/>
                  </a:lnTo>
                  <a:cubicBezTo>
                    <a:pt x="21744" y="6825"/>
                    <a:pt x="21077" y="6425"/>
                    <a:pt x="21077" y="4692"/>
                  </a:cubicBezTo>
                  <a:cubicBezTo>
                    <a:pt x="21077" y="7492"/>
                    <a:pt x="20277" y="6025"/>
                    <a:pt x="20277" y="8825"/>
                  </a:cubicBezTo>
                  <a:lnTo>
                    <a:pt x="20277" y="7625"/>
                  </a:lnTo>
                  <a:cubicBezTo>
                    <a:pt x="20277" y="7625"/>
                    <a:pt x="20277" y="9758"/>
                    <a:pt x="19478" y="9091"/>
                  </a:cubicBezTo>
                  <a:cubicBezTo>
                    <a:pt x="18678" y="8425"/>
                    <a:pt x="15078" y="11758"/>
                    <a:pt x="11612" y="12024"/>
                  </a:cubicBezTo>
                  <a:cubicBezTo>
                    <a:pt x="14811" y="14291"/>
                    <a:pt x="9346" y="12024"/>
                    <a:pt x="11612" y="14024"/>
                  </a:cubicBezTo>
                  <a:cubicBezTo>
                    <a:pt x="10812" y="14024"/>
                    <a:pt x="10145" y="14024"/>
                    <a:pt x="9879" y="12558"/>
                  </a:cubicBezTo>
                  <a:cubicBezTo>
                    <a:pt x="9879" y="14291"/>
                    <a:pt x="7212" y="13358"/>
                    <a:pt x="8679" y="15757"/>
                  </a:cubicBezTo>
                  <a:cubicBezTo>
                    <a:pt x="7879" y="15757"/>
                    <a:pt x="7746" y="14691"/>
                    <a:pt x="7212" y="14557"/>
                  </a:cubicBezTo>
                  <a:cubicBezTo>
                    <a:pt x="6679" y="14424"/>
                    <a:pt x="7212" y="15357"/>
                    <a:pt x="7212" y="15224"/>
                  </a:cubicBezTo>
                  <a:cubicBezTo>
                    <a:pt x="7212" y="15091"/>
                    <a:pt x="7212" y="14557"/>
                    <a:pt x="6546" y="14157"/>
                  </a:cubicBezTo>
                  <a:cubicBezTo>
                    <a:pt x="5879" y="13758"/>
                    <a:pt x="8012" y="17224"/>
                    <a:pt x="10145" y="18823"/>
                  </a:cubicBezTo>
                  <a:cubicBezTo>
                    <a:pt x="8679" y="18823"/>
                    <a:pt x="8679" y="18823"/>
                    <a:pt x="10145" y="20423"/>
                  </a:cubicBezTo>
                  <a:cubicBezTo>
                    <a:pt x="11612" y="22023"/>
                    <a:pt x="8279" y="20423"/>
                    <a:pt x="8546" y="19223"/>
                  </a:cubicBezTo>
                  <a:cubicBezTo>
                    <a:pt x="8812" y="18024"/>
                    <a:pt x="5879" y="21223"/>
                    <a:pt x="7746" y="22290"/>
                  </a:cubicBezTo>
                  <a:cubicBezTo>
                    <a:pt x="7746" y="22290"/>
                    <a:pt x="7746" y="22290"/>
                    <a:pt x="7746" y="23090"/>
                  </a:cubicBezTo>
                  <a:cubicBezTo>
                    <a:pt x="7746" y="23890"/>
                    <a:pt x="6946" y="24023"/>
                    <a:pt x="6679" y="25089"/>
                  </a:cubicBezTo>
                  <a:lnTo>
                    <a:pt x="6679" y="25089"/>
                  </a:lnTo>
                  <a:cubicBezTo>
                    <a:pt x="8946" y="26289"/>
                    <a:pt x="6679" y="26023"/>
                    <a:pt x="6679" y="26956"/>
                  </a:cubicBezTo>
                  <a:lnTo>
                    <a:pt x="6679" y="26956"/>
                  </a:lnTo>
                  <a:cubicBezTo>
                    <a:pt x="4279" y="28289"/>
                    <a:pt x="6679" y="28022"/>
                    <a:pt x="4679" y="29356"/>
                  </a:cubicBezTo>
                  <a:lnTo>
                    <a:pt x="6279" y="29356"/>
                  </a:lnTo>
                  <a:cubicBezTo>
                    <a:pt x="9612" y="30289"/>
                    <a:pt x="4013" y="30555"/>
                    <a:pt x="5079" y="31889"/>
                  </a:cubicBezTo>
                  <a:lnTo>
                    <a:pt x="6013" y="31889"/>
                  </a:lnTo>
                  <a:cubicBezTo>
                    <a:pt x="7079" y="32555"/>
                    <a:pt x="1213" y="32955"/>
                    <a:pt x="680" y="33755"/>
                  </a:cubicBezTo>
                  <a:cubicBezTo>
                    <a:pt x="147" y="34555"/>
                    <a:pt x="680" y="33755"/>
                    <a:pt x="680" y="33755"/>
                  </a:cubicBezTo>
                  <a:cubicBezTo>
                    <a:pt x="-1586" y="35355"/>
                    <a:pt x="2680" y="33755"/>
                    <a:pt x="3080" y="35488"/>
                  </a:cubicBezTo>
                  <a:cubicBezTo>
                    <a:pt x="3480" y="37221"/>
                    <a:pt x="280" y="35488"/>
                    <a:pt x="13" y="35488"/>
                  </a:cubicBezTo>
                  <a:cubicBezTo>
                    <a:pt x="-253" y="35488"/>
                    <a:pt x="3613" y="38155"/>
                    <a:pt x="1480" y="39354"/>
                  </a:cubicBezTo>
                  <a:cubicBezTo>
                    <a:pt x="2413" y="39354"/>
                    <a:pt x="3213" y="39354"/>
                    <a:pt x="3879" y="39354"/>
                  </a:cubicBezTo>
                  <a:cubicBezTo>
                    <a:pt x="4546" y="39354"/>
                    <a:pt x="813" y="42154"/>
                    <a:pt x="3879" y="42554"/>
                  </a:cubicBezTo>
                  <a:lnTo>
                    <a:pt x="3879" y="42554"/>
                  </a:lnTo>
                  <a:cubicBezTo>
                    <a:pt x="4679" y="42554"/>
                    <a:pt x="5479" y="44554"/>
                    <a:pt x="6946" y="44554"/>
                  </a:cubicBezTo>
                  <a:cubicBezTo>
                    <a:pt x="1880" y="46687"/>
                    <a:pt x="10679" y="47620"/>
                    <a:pt x="5879" y="49220"/>
                  </a:cubicBezTo>
                  <a:lnTo>
                    <a:pt x="6946" y="51086"/>
                  </a:lnTo>
                  <a:lnTo>
                    <a:pt x="6946" y="51086"/>
                  </a:lnTo>
                  <a:cubicBezTo>
                    <a:pt x="6946" y="52419"/>
                    <a:pt x="8546" y="52286"/>
                    <a:pt x="9745" y="52153"/>
                  </a:cubicBezTo>
                  <a:cubicBezTo>
                    <a:pt x="10945" y="52019"/>
                    <a:pt x="9745" y="52153"/>
                    <a:pt x="8812" y="52153"/>
                  </a:cubicBezTo>
                  <a:cubicBezTo>
                    <a:pt x="8812" y="54419"/>
                    <a:pt x="8812" y="54552"/>
                    <a:pt x="12278" y="54419"/>
                  </a:cubicBezTo>
                  <a:lnTo>
                    <a:pt x="10945" y="55486"/>
                  </a:lnTo>
                  <a:cubicBezTo>
                    <a:pt x="11879" y="55486"/>
                    <a:pt x="10945" y="59485"/>
                    <a:pt x="13345" y="59619"/>
                  </a:cubicBezTo>
                  <a:cubicBezTo>
                    <a:pt x="16145" y="59619"/>
                    <a:pt x="14278" y="66818"/>
                    <a:pt x="18811" y="62685"/>
                  </a:cubicBezTo>
                  <a:lnTo>
                    <a:pt x="20811" y="62685"/>
                  </a:lnTo>
                  <a:cubicBezTo>
                    <a:pt x="19611" y="61352"/>
                    <a:pt x="22544" y="60818"/>
                    <a:pt x="22544" y="59619"/>
                  </a:cubicBezTo>
                  <a:cubicBezTo>
                    <a:pt x="22544" y="58419"/>
                    <a:pt x="22544" y="62018"/>
                    <a:pt x="22544" y="61751"/>
                  </a:cubicBezTo>
                  <a:lnTo>
                    <a:pt x="22544" y="61751"/>
                  </a:lnTo>
                  <a:cubicBezTo>
                    <a:pt x="20411" y="64151"/>
                    <a:pt x="23610" y="63885"/>
                    <a:pt x="22544" y="65618"/>
                  </a:cubicBezTo>
                  <a:cubicBezTo>
                    <a:pt x="25396" y="67853"/>
                    <a:pt x="28480" y="69775"/>
                    <a:pt x="31743" y="71350"/>
                  </a:cubicBezTo>
                  <a:lnTo>
                    <a:pt x="31743" y="68951"/>
                  </a:lnTo>
                  <a:lnTo>
                    <a:pt x="32809" y="68951"/>
                  </a:lnTo>
                  <a:cubicBezTo>
                    <a:pt x="32809" y="69617"/>
                    <a:pt x="32809" y="70950"/>
                    <a:pt x="32009" y="70684"/>
                  </a:cubicBezTo>
                  <a:cubicBezTo>
                    <a:pt x="31209" y="70417"/>
                    <a:pt x="33609" y="69884"/>
                    <a:pt x="33743" y="69351"/>
                  </a:cubicBezTo>
                  <a:cubicBezTo>
                    <a:pt x="33876" y="68817"/>
                    <a:pt x="32543" y="72017"/>
                    <a:pt x="33743" y="72150"/>
                  </a:cubicBezTo>
                  <a:lnTo>
                    <a:pt x="33743" y="72150"/>
                  </a:lnTo>
                  <a:lnTo>
                    <a:pt x="33743" y="72150"/>
                  </a:lnTo>
                  <a:cubicBezTo>
                    <a:pt x="34542" y="71350"/>
                    <a:pt x="34809" y="70284"/>
                    <a:pt x="35742" y="70550"/>
                  </a:cubicBezTo>
                  <a:cubicBezTo>
                    <a:pt x="36675" y="70817"/>
                    <a:pt x="35742" y="72017"/>
                    <a:pt x="35742" y="72150"/>
                  </a:cubicBezTo>
                  <a:cubicBezTo>
                    <a:pt x="35742" y="72284"/>
                    <a:pt x="35742" y="72150"/>
                    <a:pt x="35742" y="72150"/>
                  </a:cubicBezTo>
                  <a:lnTo>
                    <a:pt x="37342" y="72150"/>
                  </a:lnTo>
                  <a:lnTo>
                    <a:pt x="37342" y="70150"/>
                  </a:lnTo>
                  <a:cubicBezTo>
                    <a:pt x="37342" y="69217"/>
                    <a:pt x="38675" y="70150"/>
                    <a:pt x="38142" y="68151"/>
                  </a:cubicBezTo>
                  <a:cubicBezTo>
                    <a:pt x="38942" y="71617"/>
                    <a:pt x="43608" y="69351"/>
                    <a:pt x="44275" y="70150"/>
                  </a:cubicBezTo>
                  <a:cubicBezTo>
                    <a:pt x="44684" y="69048"/>
                    <a:pt x="45767" y="68344"/>
                    <a:pt x="46941" y="68417"/>
                  </a:cubicBezTo>
                  <a:cubicBezTo>
                    <a:pt x="46941" y="68417"/>
                    <a:pt x="46008" y="66018"/>
                    <a:pt x="46941" y="66151"/>
                  </a:cubicBezTo>
                  <a:cubicBezTo>
                    <a:pt x="46941" y="70550"/>
                    <a:pt x="48941" y="67617"/>
                    <a:pt x="50674" y="70417"/>
                  </a:cubicBezTo>
                  <a:cubicBezTo>
                    <a:pt x="49341" y="68684"/>
                    <a:pt x="53207" y="69084"/>
                    <a:pt x="50674" y="66551"/>
                  </a:cubicBezTo>
                  <a:cubicBezTo>
                    <a:pt x="51607" y="66551"/>
                    <a:pt x="50674" y="68151"/>
                    <a:pt x="52274" y="68817"/>
                  </a:cubicBezTo>
                  <a:cubicBezTo>
                    <a:pt x="53340" y="66551"/>
                    <a:pt x="56806" y="68817"/>
                    <a:pt x="58673" y="66284"/>
                  </a:cubicBezTo>
                  <a:cubicBezTo>
                    <a:pt x="58673" y="66284"/>
                    <a:pt x="57606" y="65218"/>
                    <a:pt x="57473" y="64151"/>
                  </a:cubicBezTo>
                  <a:lnTo>
                    <a:pt x="60273" y="65884"/>
                  </a:lnTo>
                  <a:cubicBezTo>
                    <a:pt x="60273" y="65884"/>
                    <a:pt x="58673" y="62951"/>
                    <a:pt x="60273" y="64018"/>
                  </a:cubicBezTo>
                  <a:cubicBezTo>
                    <a:pt x="60273" y="64018"/>
                    <a:pt x="59339" y="63218"/>
                    <a:pt x="59473" y="62951"/>
                  </a:cubicBezTo>
                  <a:cubicBezTo>
                    <a:pt x="65205" y="62018"/>
                    <a:pt x="64405" y="55219"/>
                    <a:pt x="71205" y="53886"/>
                  </a:cubicBezTo>
                  <a:cubicBezTo>
                    <a:pt x="69871" y="53886"/>
                    <a:pt x="70005" y="53886"/>
                    <a:pt x="70271" y="53086"/>
                  </a:cubicBezTo>
                  <a:cubicBezTo>
                    <a:pt x="70538" y="52286"/>
                    <a:pt x="68938" y="52286"/>
                    <a:pt x="68272" y="52019"/>
                  </a:cubicBezTo>
                  <a:cubicBezTo>
                    <a:pt x="69265" y="51815"/>
                    <a:pt x="70245" y="51548"/>
                    <a:pt x="71205" y="51220"/>
                  </a:cubicBezTo>
                  <a:cubicBezTo>
                    <a:pt x="69338" y="50020"/>
                    <a:pt x="71205" y="49220"/>
                    <a:pt x="70005" y="48153"/>
                  </a:cubicBezTo>
                  <a:lnTo>
                    <a:pt x="70005" y="48953"/>
                  </a:lnTo>
                  <a:cubicBezTo>
                    <a:pt x="68005" y="47220"/>
                    <a:pt x="64539" y="47753"/>
                    <a:pt x="61606" y="46287"/>
                  </a:cubicBezTo>
                  <a:cubicBezTo>
                    <a:pt x="64005" y="48153"/>
                    <a:pt x="57206" y="46287"/>
                    <a:pt x="60139" y="48686"/>
                  </a:cubicBezTo>
                  <a:cubicBezTo>
                    <a:pt x="60139" y="48686"/>
                    <a:pt x="60139" y="48686"/>
                    <a:pt x="58673" y="47753"/>
                  </a:cubicBezTo>
                  <a:cubicBezTo>
                    <a:pt x="57206" y="46820"/>
                    <a:pt x="59873" y="49086"/>
                    <a:pt x="58673" y="49353"/>
                  </a:cubicBezTo>
                  <a:lnTo>
                    <a:pt x="58673" y="49353"/>
                  </a:lnTo>
                  <a:cubicBezTo>
                    <a:pt x="58673" y="50953"/>
                    <a:pt x="56406" y="50686"/>
                    <a:pt x="54673" y="51353"/>
                  </a:cubicBezTo>
                  <a:lnTo>
                    <a:pt x="55873" y="52286"/>
                  </a:lnTo>
                  <a:cubicBezTo>
                    <a:pt x="55873" y="52286"/>
                    <a:pt x="55073" y="52286"/>
                    <a:pt x="54673" y="52286"/>
                  </a:cubicBezTo>
                  <a:cubicBezTo>
                    <a:pt x="56006" y="54286"/>
                    <a:pt x="55473" y="51619"/>
                    <a:pt x="57073" y="53753"/>
                  </a:cubicBezTo>
                  <a:cubicBezTo>
                    <a:pt x="54540" y="51886"/>
                    <a:pt x="54940" y="55752"/>
                    <a:pt x="52274" y="53086"/>
                  </a:cubicBezTo>
                  <a:cubicBezTo>
                    <a:pt x="52274" y="53086"/>
                    <a:pt x="53607" y="54419"/>
                    <a:pt x="53073" y="54819"/>
                  </a:cubicBezTo>
                  <a:lnTo>
                    <a:pt x="53073" y="54019"/>
                  </a:lnTo>
                  <a:lnTo>
                    <a:pt x="53073" y="55219"/>
                  </a:lnTo>
                  <a:cubicBezTo>
                    <a:pt x="53073" y="55219"/>
                    <a:pt x="51740" y="54419"/>
                    <a:pt x="51340" y="53753"/>
                  </a:cubicBezTo>
                  <a:cubicBezTo>
                    <a:pt x="50940" y="53086"/>
                    <a:pt x="51340" y="53753"/>
                    <a:pt x="51340" y="53753"/>
                  </a:cubicBezTo>
                  <a:cubicBezTo>
                    <a:pt x="51340" y="53753"/>
                    <a:pt x="50407" y="54819"/>
                    <a:pt x="50007" y="54552"/>
                  </a:cubicBezTo>
                  <a:lnTo>
                    <a:pt x="50807" y="54552"/>
                  </a:lnTo>
                  <a:cubicBezTo>
                    <a:pt x="50007" y="56286"/>
                    <a:pt x="47741" y="55885"/>
                    <a:pt x="46941" y="58285"/>
                  </a:cubicBezTo>
                  <a:lnTo>
                    <a:pt x="46941" y="58952"/>
                  </a:lnTo>
                  <a:cubicBezTo>
                    <a:pt x="46274" y="60685"/>
                    <a:pt x="45741" y="58952"/>
                    <a:pt x="44674" y="58952"/>
                  </a:cubicBezTo>
                  <a:lnTo>
                    <a:pt x="44674" y="58952"/>
                  </a:lnTo>
                  <a:cubicBezTo>
                    <a:pt x="44674" y="59752"/>
                    <a:pt x="44408" y="60152"/>
                    <a:pt x="43875" y="60152"/>
                  </a:cubicBezTo>
                  <a:cubicBezTo>
                    <a:pt x="43875" y="59218"/>
                    <a:pt x="42941" y="58552"/>
                    <a:pt x="43075" y="57619"/>
                  </a:cubicBezTo>
                  <a:cubicBezTo>
                    <a:pt x="42141" y="59218"/>
                    <a:pt x="43075" y="58818"/>
                    <a:pt x="42275" y="61751"/>
                  </a:cubicBezTo>
                  <a:lnTo>
                    <a:pt x="42275" y="60552"/>
                  </a:lnTo>
                  <a:cubicBezTo>
                    <a:pt x="42275" y="61618"/>
                    <a:pt x="42275" y="62285"/>
                    <a:pt x="41342" y="62685"/>
                  </a:cubicBezTo>
                  <a:cubicBezTo>
                    <a:pt x="40408" y="63085"/>
                    <a:pt x="41342" y="60818"/>
                    <a:pt x="41342" y="59352"/>
                  </a:cubicBezTo>
                  <a:cubicBezTo>
                    <a:pt x="39742" y="56819"/>
                    <a:pt x="39208" y="62151"/>
                    <a:pt x="38542" y="58285"/>
                  </a:cubicBezTo>
                  <a:cubicBezTo>
                    <a:pt x="37742" y="61618"/>
                    <a:pt x="39742" y="60152"/>
                    <a:pt x="39342" y="60818"/>
                  </a:cubicBezTo>
                  <a:cubicBezTo>
                    <a:pt x="38942" y="61485"/>
                    <a:pt x="39342" y="63485"/>
                    <a:pt x="38275" y="63085"/>
                  </a:cubicBezTo>
                  <a:cubicBezTo>
                    <a:pt x="37209" y="62685"/>
                    <a:pt x="38275" y="58685"/>
                    <a:pt x="36542" y="58685"/>
                  </a:cubicBezTo>
                  <a:lnTo>
                    <a:pt x="36542" y="58685"/>
                  </a:lnTo>
                  <a:cubicBezTo>
                    <a:pt x="36542" y="57752"/>
                    <a:pt x="35609" y="59885"/>
                    <a:pt x="35342" y="58685"/>
                  </a:cubicBezTo>
                  <a:cubicBezTo>
                    <a:pt x="35342" y="60685"/>
                    <a:pt x="35342" y="58685"/>
                    <a:pt x="34142" y="60952"/>
                  </a:cubicBezTo>
                  <a:lnTo>
                    <a:pt x="35209" y="60952"/>
                  </a:lnTo>
                  <a:cubicBezTo>
                    <a:pt x="35209" y="60952"/>
                    <a:pt x="33342" y="64418"/>
                    <a:pt x="32543" y="62685"/>
                  </a:cubicBezTo>
                  <a:cubicBezTo>
                    <a:pt x="32820" y="62144"/>
                    <a:pt x="33180" y="61649"/>
                    <a:pt x="33609" y="61218"/>
                  </a:cubicBezTo>
                  <a:cubicBezTo>
                    <a:pt x="33609" y="60418"/>
                    <a:pt x="32809" y="61218"/>
                    <a:pt x="32676" y="61218"/>
                  </a:cubicBezTo>
                  <a:cubicBezTo>
                    <a:pt x="32543" y="61218"/>
                    <a:pt x="34142" y="61218"/>
                    <a:pt x="35209" y="59085"/>
                  </a:cubicBezTo>
                  <a:cubicBezTo>
                    <a:pt x="36275" y="56952"/>
                    <a:pt x="33609" y="60685"/>
                    <a:pt x="34542" y="57885"/>
                  </a:cubicBezTo>
                  <a:cubicBezTo>
                    <a:pt x="33342" y="61352"/>
                    <a:pt x="33609" y="57885"/>
                    <a:pt x="32276" y="59752"/>
                  </a:cubicBezTo>
                  <a:lnTo>
                    <a:pt x="32276" y="58152"/>
                  </a:lnTo>
                  <a:cubicBezTo>
                    <a:pt x="32276" y="58152"/>
                    <a:pt x="32276" y="59085"/>
                    <a:pt x="31476" y="58952"/>
                  </a:cubicBezTo>
                  <a:lnTo>
                    <a:pt x="32543" y="57085"/>
                  </a:lnTo>
                  <a:cubicBezTo>
                    <a:pt x="31343" y="58552"/>
                    <a:pt x="32543" y="55352"/>
                    <a:pt x="31209" y="56019"/>
                  </a:cubicBezTo>
                  <a:cubicBezTo>
                    <a:pt x="29876" y="56686"/>
                    <a:pt x="31209" y="57885"/>
                    <a:pt x="31209" y="59218"/>
                  </a:cubicBezTo>
                  <a:cubicBezTo>
                    <a:pt x="28943" y="60552"/>
                    <a:pt x="31876" y="54952"/>
                    <a:pt x="30276" y="55219"/>
                  </a:cubicBezTo>
                  <a:cubicBezTo>
                    <a:pt x="28676" y="55486"/>
                    <a:pt x="30276" y="56286"/>
                    <a:pt x="30276" y="56819"/>
                  </a:cubicBezTo>
                  <a:cubicBezTo>
                    <a:pt x="30073" y="56213"/>
                    <a:pt x="30073" y="55558"/>
                    <a:pt x="30276" y="54952"/>
                  </a:cubicBezTo>
                  <a:cubicBezTo>
                    <a:pt x="29210" y="54952"/>
                    <a:pt x="29610" y="56419"/>
                    <a:pt x="28810" y="57085"/>
                  </a:cubicBezTo>
                  <a:cubicBezTo>
                    <a:pt x="28810" y="55219"/>
                    <a:pt x="28010" y="57085"/>
                    <a:pt x="27210" y="57752"/>
                  </a:cubicBezTo>
                  <a:lnTo>
                    <a:pt x="28010" y="56419"/>
                  </a:lnTo>
                  <a:cubicBezTo>
                    <a:pt x="28010" y="54819"/>
                    <a:pt x="26010" y="59085"/>
                    <a:pt x="25610" y="57352"/>
                  </a:cubicBezTo>
                  <a:lnTo>
                    <a:pt x="27210" y="55752"/>
                  </a:lnTo>
                  <a:lnTo>
                    <a:pt x="26410" y="55752"/>
                  </a:lnTo>
                  <a:lnTo>
                    <a:pt x="27610" y="54286"/>
                  </a:lnTo>
                  <a:cubicBezTo>
                    <a:pt x="26410" y="55086"/>
                    <a:pt x="26277" y="54286"/>
                    <a:pt x="26143" y="54286"/>
                  </a:cubicBezTo>
                  <a:cubicBezTo>
                    <a:pt x="26010" y="54286"/>
                    <a:pt x="24277" y="56552"/>
                    <a:pt x="23877" y="56152"/>
                  </a:cubicBezTo>
                  <a:cubicBezTo>
                    <a:pt x="23477" y="55752"/>
                    <a:pt x="24944" y="55219"/>
                    <a:pt x="23877" y="54819"/>
                  </a:cubicBezTo>
                  <a:cubicBezTo>
                    <a:pt x="22811" y="54419"/>
                    <a:pt x="25610" y="53353"/>
                    <a:pt x="24944" y="54819"/>
                  </a:cubicBezTo>
                  <a:lnTo>
                    <a:pt x="26010" y="53753"/>
                  </a:lnTo>
                  <a:cubicBezTo>
                    <a:pt x="26010" y="52686"/>
                    <a:pt x="26010" y="52953"/>
                    <a:pt x="25210" y="52819"/>
                  </a:cubicBezTo>
                  <a:cubicBezTo>
                    <a:pt x="24410" y="52686"/>
                    <a:pt x="25210" y="52819"/>
                    <a:pt x="25210" y="52819"/>
                  </a:cubicBezTo>
                  <a:lnTo>
                    <a:pt x="22944" y="53619"/>
                  </a:lnTo>
                  <a:cubicBezTo>
                    <a:pt x="23189" y="53168"/>
                    <a:pt x="23560" y="52798"/>
                    <a:pt x="24010" y="52553"/>
                  </a:cubicBezTo>
                  <a:cubicBezTo>
                    <a:pt x="24010" y="52553"/>
                    <a:pt x="23077" y="52553"/>
                    <a:pt x="22811" y="52553"/>
                  </a:cubicBezTo>
                  <a:cubicBezTo>
                    <a:pt x="23578" y="51772"/>
                    <a:pt x="24481" y="51140"/>
                    <a:pt x="25477" y="50686"/>
                  </a:cubicBezTo>
                  <a:lnTo>
                    <a:pt x="23744" y="50686"/>
                  </a:lnTo>
                  <a:cubicBezTo>
                    <a:pt x="23744" y="50686"/>
                    <a:pt x="24544" y="49353"/>
                    <a:pt x="25077" y="49086"/>
                  </a:cubicBezTo>
                  <a:cubicBezTo>
                    <a:pt x="25610" y="48820"/>
                    <a:pt x="22277" y="49086"/>
                    <a:pt x="22677" y="48420"/>
                  </a:cubicBezTo>
                  <a:cubicBezTo>
                    <a:pt x="22424" y="48540"/>
                    <a:pt x="22130" y="48540"/>
                    <a:pt x="21877" y="48420"/>
                  </a:cubicBezTo>
                  <a:cubicBezTo>
                    <a:pt x="21877" y="47620"/>
                    <a:pt x="22811" y="46420"/>
                    <a:pt x="20944" y="46553"/>
                  </a:cubicBezTo>
                  <a:lnTo>
                    <a:pt x="22811" y="45087"/>
                  </a:lnTo>
                  <a:cubicBezTo>
                    <a:pt x="22011" y="45087"/>
                    <a:pt x="20411" y="47087"/>
                    <a:pt x="19211" y="46420"/>
                  </a:cubicBezTo>
                  <a:cubicBezTo>
                    <a:pt x="18011" y="45753"/>
                    <a:pt x="20811" y="45354"/>
                    <a:pt x="21344" y="44820"/>
                  </a:cubicBezTo>
                  <a:cubicBezTo>
                    <a:pt x="21877" y="44287"/>
                    <a:pt x="17611" y="44820"/>
                    <a:pt x="19078" y="43887"/>
                  </a:cubicBezTo>
                  <a:cubicBezTo>
                    <a:pt x="20544" y="42954"/>
                    <a:pt x="13212" y="45087"/>
                    <a:pt x="13478" y="45220"/>
                  </a:cubicBezTo>
                  <a:close/>
                  <a:moveTo>
                    <a:pt x="11079" y="37354"/>
                  </a:moveTo>
                  <a:cubicBezTo>
                    <a:pt x="11079" y="37354"/>
                    <a:pt x="12412" y="37354"/>
                    <a:pt x="11079" y="37354"/>
                  </a:cubicBezTo>
                  <a:cubicBezTo>
                    <a:pt x="9745" y="37354"/>
                    <a:pt x="10545" y="37621"/>
                    <a:pt x="11079" y="37354"/>
                  </a:cubicBezTo>
                  <a:close/>
                  <a:moveTo>
                    <a:pt x="11079" y="23090"/>
                  </a:moveTo>
                  <a:cubicBezTo>
                    <a:pt x="11079" y="23090"/>
                    <a:pt x="11079" y="23090"/>
                    <a:pt x="11079" y="23090"/>
                  </a:cubicBezTo>
                  <a:cubicBezTo>
                    <a:pt x="11079" y="23090"/>
                    <a:pt x="11212" y="23090"/>
                    <a:pt x="11745" y="23090"/>
                  </a:cubicBezTo>
                  <a:close/>
                  <a:moveTo>
                    <a:pt x="55207" y="9758"/>
                  </a:moveTo>
                  <a:lnTo>
                    <a:pt x="55207" y="9758"/>
                  </a:lnTo>
                  <a:cubicBezTo>
                    <a:pt x="55740" y="8425"/>
                    <a:pt x="55740" y="8691"/>
                    <a:pt x="55873" y="9225"/>
                  </a:cubicBezTo>
                  <a:close/>
                  <a:moveTo>
                    <a:pt x="55207" y="11091"/>
                  </a:moveTo>
                  <a:lnTo>
                    <a:pt x="55207" y="11091"/>
                  </a:lnTo>
                  <a:cubicBezTo>
                    <a:pt x="55207" y="11091"/>
                    <a:pt x="55207" y="11091"/>
                    <a:pt x="55207" y="11091"/>
                  </a:cubicBezTo>
                  <a:cubicBezTo>
                    <a:pt x="55207" y="11091"/>
                    <a:pt x="55873" y="10691"/>
                    <a:pt x="56406" y="10558"/>
                  </a:cubicBezTo>
                  <a:close/>
                  <a:moveTo>
                    <a:pt x="27610" y="73350"/>
                  </a:moveTo>
                  <a:lnTo>
                    <a:pt x="27610" y="73350"/>
                  </a:lnTo>
                  <a:cubicBezTo>
                    <a:pt x="27610" y="73350"/>
                    <a:pt x="28943" y="72417"/>
                    <a:pt x="28810" y="7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67"/>
            <p:cNvSpPr/>
            <p:nvPr/>
          </p:nvSpPr>
          <p:spPr>
            <a:xfrm>
              <a:off x="4392610" y="3009894"/>
              <a:ext cx="799" cy="77"/>
            </a:xfrm>
            <a:custGeom>
              <a:avLst/>
              <a:gdLst/>
              <a:ahLst/>
              <a:cxnLst/>
              <a:rect l="l" t="t" r="r" b="b"/>
              <a:pathLst>
                <a:path w="799" h="77" extrusionOk="0">
                  <a:moveTo>
                    <a:pt x="800" y="0"/>
                  </a:moveTo>
                  <a:lnTo>
                    <a:pt x="0" y="0"/>
                  </a:lnTo>
                  <a:cubicBezTo>
                    <a:pt x="257" y="104"/>
                    <a:pt x="543" y="104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7"/>
            <p:cNvSpPr/>
            <p:nvPr/>
          </p:nvSpPr>
          <p:spPr>
            <a:xfrm>
              <a:off x="4397276" y="303322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4417214" y="2998605"/>
              <a:ext cx="59" cy="1023"/>
            </a:xfrm>
            <a:custGeom>
              <a:avLst/>
              <a:gdLst/>
              <a:ahLst/>
              <a:cxnLst/>
              <a:rect l="l" t="t" r="r" b="b"/>
              <a:pathLst>
                <a:path w="59" h="1023" extrusionOk="0">
                  <a:moveTo>
                    <a:pt x="59" y="1024"/>
                  </a:moveTo>
                  <a:cubicBezTo>
                    <a:pt x="59" y="1024"/>
                    <a:pt x="59" y="1024"/>
                    <a:pt x="59" y="224"/>
                  </a:cubicBezTo>
                  <a:cubicBezTo>
                    <a:pt x="59" y="-576"/>
                    <a:pt x="-74" y="1024"/>
                    <a:pt x="59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4443003" y="2998006"/>
              <a:ext cx="799" cy="1194"/>
            </a:xfrm>
            <a:custGeom>
              <a:avLst/>
              <a:gdLst/>
              <a:ahLst/>
              <a:cxnLst/>
              <a:rect l="l" t="t" r="r" b="b"/>
              <a:pathLst>
                <a:path w="799" h="1194" extrusionOk="0">
                  <a:moveTo>
                    <a:pt x="800" y="23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956"/>
                  </a:cubicBezTo>
                  <a:cubicBezTo>
                    <a:pt x="0" y="1890"/>
                    <a:pt x="667" y="-243"/>
                    <a:pt x="80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4439004" y="300882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4439596" y="3001895"/>
              <a:ext cx="1397" cy="1199"/>
            </a:xfrm>
            <a:custGeom>
              <a:avLst/>
              <a:gdLst/>
              <a:ahLst/>
              <a:cxnLst/>
              <a:rect l="l" t="t" r="r" b="b"/>
              <a:pathLst>
                <a:path w="1397" h="1199" extrusionOk="0">
                  <a:moveTo>
                    <a:pt x="474" y="0"/>
                  </a:moveTo>
                  <a:cubicBezTo>
                    <a:pt x="-593" y="800"/>
                    <a:pt x="474" y="933"/>
                    <a:pt x="474" y="1200"/>
                  </a:cubicBezTo>
                  <a:lnTo>
                    <a:pt x="474" y="1200"/>
                  </a:lnTo>
                  <a:cubicBezTo>
                    <a:pt x="2074" y="133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4440204" y="3003095"/>
              <a:ext cx="518" cy="59"/>
            </a:xfrm>
            <a:custGeom>
              <a:avLst/>
              <a:gdLst/>
              <a:ahLst/>
              <a:cxnLst/>
              <a:rect l="l" t="t" r="r" b="b"/>
              <a:pathLst>
                <a:path w="5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4438268" y="2994560"/>
              <a:ext cx="1703" cy="803"/>
            </a:xfrm>
            <a:custGeom>
              <a:avLst/>
              <a:gdLst/>
              <a:ahLst/>
              <a:cxnLst/>
              <a:rect l="l" t="t" r="r" b="b"/>
              <a:pathLst>
                <a:path w="1703" h="803" extrusionOk="0">
                  <a:moveTo>
                    <a:pt x="602" y="803"/>
                  </a:moveTo>
                  <a:cubicBezTo>
                    <a:pt x="602" y="803"/>
                    <a:pt x="1935" y="-397"/>
                    <a:pt x="1669" y="137"/>
                  </a:cubicBezTo>
                  <a:cubicBezTo>
                    <a:pt x="1402" y="670"/>
                    <a:pt x="-1131" y="270"/>
                    <a:pt x="602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4436737" y="3003762"/>
              <a:ext cx="1199" cy="1066"/>
            </a:xfrm>
            <a:custGeom>
              <a:avLst/>
              <a:gdLst/>
              <a:ahLst/>
              <a:cxnLst/>
              <a:rect l="l" t="t" r="r" b="b"/>
              <a:pathLst>
                <a:path w="1199" h="1066" extrusionOk="0">
                  <a:moveTo>
                    <a:pt x="0" y="1067"/>
                  </a:moveTo>
                  <a:lnTo>
                    <a:pt x="1200" y="0"/>
                  </a:lnTo>
                  <a:lnTo>
                    <a:pt x="0" y="533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4435271" y="3001190"/>
              <a:ext cx="177" cy="971"/>
            </a:xfrm>
            <a:custGeom>
              <a:avLst/>
              <a:gdLst/>
              <a:ahLst/>
              <a:cxnLst/>
              <a:rect l="l" t="t" r="r" b="b"/>
              <a:pathLst>
                <a:path w="177" h="971" extrusionOk="0">
                  <a:moveTo>
                    <a:pt x="0" y="39"/>
                  </a:moveTo>
                  <a:lnTo>
                    <a:pt x="0" y="972"/>
                  </a:ln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400" y="-228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67"/>
            <p:cNvSpPr/>
            <p:nvPr/>
          </p:nvSpPr>
          <p:spPr>
            <a:xfrm>
              <a:off x="4436071" y="30018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67"/>
            <p:cNvSpPr/>
            <p:nvPr/>
          </p:nvSpPr>
          <p:spPr>
            <a:xfrm>
              <a:off x="4435671" y="3003495"/>
              <a:ext cx="133" cy="800"/>
            </a:xfrm>
            <a:custGeom>
              <a:avLst/>
              <a:gdLst/>
              <a:ahLst/>
              <a:cxnLst/>
              <a:rect l="l" t="t" r="r" b="b"/>
              <a:pathLst>
                <a:path w="133" h="800" extrusionOk="0">
                  <a:moveTo>
                    <a:pt x="0" y="800"/>
                  </a:moveTo>
                  <a:lnTo>
                    <a:pt x="133" y="533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67"/>
            <p:cNvSpPr/>
            <p:nvPr/>
          </p:nvSpPr>
          <p:spPr>
            <a:xfrm>
              <a:off x="4428605" y="2995896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933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67"/>
            <p:cNvSpPr/>
            <p:nvPr/>
          </p:nvSpPr>
          <p:spPr>
            <a:xfrm>
              <a:off x="4427405" y="2999762"/>
              <a:ext cx="1199" cy="1733"/>
            </a:xfrm>
            <a:custGeom>
              <a:avLst/>
              <a:gdLst/>
              <a:ahLst/>
              <a:cxnLst/>
              <a:rect l="l" t="t" r="r" b="b"/>
              <a:pathLst>
                <a:path w="1199" h="1733" extrusionOk="0">
                  <a:moveTo>
                    <a:pt x="1200" y="1200"/>
                  </a:moveTo>
                  <a:cubicBezTo>
                    <a:pt x="1200" y="1200"/>
                    <a:pt x="1200" y="1200"/>
                    <a:pt x="1200" y="0"/>
                  </a:cubicBez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67"/>
            <p:cNvSpPr/>
            <p:nvPr/>
          </p:nvSpPr>
          <p:spPr>
            <a:xfrm>
              <a:off x="4425461" y="3000295"/>
              <a:ext cx="1226" cy="1252"/>
            </a:xfrm>
            <a:custGeom>
              <a:avLst/>
              <a:gdLst/>
              <a:ahLst/>
              <a:cxnLst/>
              <a:rect l="l" t="t" r="r" b="b"/>
              <a:pathLst>
                <a:path w="1226" h="1252" extrusionOk="0">
                  <a:moveTo>
                    <a:pt x="1144" y="0"/>
                  </a:moveTo>
                  <a:cubicBezTo>
                    <a:pt x="1144" y="0"/>
                    <a:pt x="-589" y="933"/>
                    <a:pt x="211" y="1200"/>
                  </a:cubicBezTo>
                  <a:cubicBezTo>
                    <a:pt x="1011" y="1466"/>
                    <a:pt x="1411" y="667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67"/>
            <p:cNvSpPr/>
            <p:nvPr/>
          </p:nvSpPr>
          <p:spPr>
            <a:xfrm>
              <a:off x="4417140" y="2990830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267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67"/>
            <p:cNvSpPr/>
            <p:nvPr/>
          </p:nvSpPr>
          <p:spPr>
            <a:xfrm>
              <a:off x="4408578" y="2999711"/>
              <a:ext cx="651" cy="2954"/>
            </a:xfrm>
            <a:custGeom>
              <a:avLst/>
              <a:gdLst/>
              <a:ahLst/>
              <a:cxnLst/>
              <a:rect l="l" t="t" r="r" b="b"/>
              <a:pathLst>
                <a:path w="651" h="2954" extrusionOk="0">
                  <a:moveTo>
                    <a:pt x="296" y="2851"/>
                  </a:moveTo>
                  <a:cubicBezTo>
                    <a:pt x="1096" y="3517"/>
                    <a:pt x="296" y="717"/>
                    <a:pt x="296" y="1651"/>
                  </a:cubicBezTo>
                  <a:cubicBezTo>
                    <a:pt x="296" y="2584"/>
                    <a:pt x="296" y="851"/>
                    <a:pt x="296" y="184"/>
                  </a:cubicBezTo>
                  <a:cubicBezTo>
                    <a:pt x="296" y="-482"/>
                    <a:pt x="-370" y="717"/>
                    <a:pt x="296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67"/>
            <p:cNvSpPr/>
            <p:nvPr/>
          </p:nvSpPr>
          <p:spPr>
            <a:xfrm>
              <a:off x="4408741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67"/>
            <p:cNvSpPr/>
            <p:nvPr/>
          </p:nvSpPr>
          <p:spPr>
            <a:xfrm>
              <a:off x="4447136" y="3036291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7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67"/>
            <p:cNvSpPr/>
            <p:nvPr/>
          </p:nvSpPr>
          <p:spPr>
            <a:xfrm>
              <a:off x="4445670" y="3033225"/>
              <a:ext cx="1999" cy="1209"/>
            </a:xfrm>
            <a:custGeom>
              <a:avLst/>
              <a:gdLst/>
              <a:ahLst/>
              <a:cxnLst/>
              <a:rect l="l" t="t" r="r" b="b"/>
              <a:pathLst>
                <a:path w="1999" h="1209" extrusionOk="0">
                  <a:moveTo>
                    <a:pt x="0" y="1200"/>
                  </a:moveTo>
                  <a:lnTo>
                    <a:pt x="2000" y="1200"/>
                  </a:lnTo>
                  <a:lnTo>
                    <a:pt x="400" y="0"/>
                  </a:lnTo>
                  <a:cubicBezTo>
                    <a:pt x="400" y="0"/>
                    <a:pt x="400" y="1333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67"/>
            <p:cNvSpPr/>
            <p:nvPr/>
          </p:nvSpPr>
          <p:spPr>
            <a:xfrm>
              <a:off x="4395409" y="3020693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800" y="0"/>
                  </a:move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67"/>
            <p:cNvSpPr/>
            <p:nvPr/>
          </p:nvSpPr>
          <p:spPr>
            <a:xfrm>
              <a:off x="4393009" y="302575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866" y="133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8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67"/>
            <p:cNvSpPr/>
            <p:nvPr/>
          </p:nvSpPr>
          <p:spPr>
            <a:xfrm>
              <a:off x="4397601" y="3028959"/>
              <a:ext cx="1007" cy="533"/>
            </a:xfrm>
            <a:custGeom>
              <a:avLst/>
              <a:gdLst/>
              <a:ahLst/>
              <a:cxnLst/>
              <a:rect l="l" t="t" r="r" b="b"/>
              <a:pathLst>
                <a:path w="1007" h="533" extrusionOk="0">
                  <a:moveTo>
                    <a:pt x="1007" y="0"/>
                  </a:moveTo>
                  <a:lnTo>
                    <a:pt x="1007" y="0"/>
                  </a:lnTo>
                  <a:cubicBezTo>
                    <a:pt x="1007" y="0"/>
                    <a:pt x="-1259" y="1200"/>
                    <a:pt x="1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67"/>
            <p:cNvSpPr/>
            <p:nvPr/>
          </p:nvSpPr>
          <p:spPr>
            <a:xfrm>
              <a:off x="4720383" y="300936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53" y="0"/>
                  </a:moveTo>
                  <a:cubicBezTo>
                    <a:pt x="53" y="0"/>
                    <a:pt x="1119" y="667"/>
                    <a:pt x="1386" y="800"/>
                  </a:cubicBezTo>
                  <a:cubicBezTo>
                    <a:pt x="1653" y="933"/>
                    <a:pt x="-34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67"/>
            <p:cNvSpPr/>
            <p:nvPr/>
          </p:nvSpPr>
          <p:spPr>
            <a:xfrm>
              <a:off x="4717903" y="300309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6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6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67"/>
            <p:cNvSpPr/>
            <p:nvPr/>
          </p:nvSpPr>
          <p:spPr>
            <a:xfrm>
              <a:off x="4718169" y="2999629"/>
              <a:ext cx="2266" cy="2932"/>
            </a:xfrm>
            <a:custGeom>
              <a:avLst/>
              <a:gdLst/>
              <a:ahLst/>
              <a:cxnLst/>
              <a:rect l="l" t="t" r="r" b="b"/>
              <a:pathLst>
                <a:path w="2266" h="2932" extrusionOk="0">
                  <a:moveTo>
                    <a:pt x="1066" y="0"/>
                  </a:moveTo>
                  <a:cubicBezTo>
                    <a:pt x="-1333" y="0"/>
                    <a:pt x="1066" y="1466"/>
                    <a:pt x="1066" y="2266"/>
                  </a:cubicBezTo>
                  <a:lnTo>
                    <a:pt x="400" y="2266"/>
                  </a:lnTo>
                  <a:lnTo>
                    <a:pt x="2266" y="2933"/>
                  </a:lnTo>
                  <a:cubicBezTo>
                    <a:pt x="1466" y="1866"/>
                    <a:pt x="26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67"/>
            <p:cNvSpPr/>
            <p:nvPr/>
          </p:nvSpPr>
          <p:spPr>
            <a:xfrm>
              <a:off x="4723651" y="2997096"/>
              <a:ext cx="650" cy="666"/>
            </a:xfrm>
            <a:custGeom>
              <a:avLst/>
              <a:gdLst/>
              <a:ahLst/>
              <a:cxnLst/>
              <a:rect l="l" t="t" r="r" b="b"/>
              <a:pathLst>
                <a:path w="650" h="666" extrusionOk="0">
                  <a:moveTo>
                    <a:pt x="651" y="0"/>
                  </a:moveTo>
                  <a:cubicBezTo>
                    <a:pt x="-282" y="0"/>
                    <a:pt x="-149" y="0"/>
                    <a:pt x="651" y="667"/>
                  </a:cubicBezTo>
                  <a:lnTo>
                    <a:pt x="651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67"/>
            <p:cNvSpPr/>
            <p:nvPr/>
          </p:nvSpPr>
          <p:spPr>
            <a:xfrm>
              <a:off x="4724302" y="2997629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67"/>
            <p:cNvSpPr/>
            <p:nvPr/>
          </p:nvSpPr>
          <p:spPr>
            <a:xfrm>
              <a:off x="4723635" y="2995042"/>
              <a:ext cx="2120" cy="854"/>
            </a:xfrm>
            <a:custGeom>
              <a:avLst/>
              <a:gdLst/>
              <a:ahLst/>
              <a:cxnLst/>
              <a:rect l="l" t="t" r="r" b="b"/>
              <a:pathLst>
                <a:path w="2120" h="854" extrusionOk="0">
                  <a:moveTo>
                    <a:pt x="0" y="188"/>
                  </a:moveTo>
                  <a:lnTo>
                    <a:pt x="933" y="854"/>
                  </a:lnTo>
                  <a:cubicBezTo>
                    <a:pt x="933" y="854"/>
                    <a:pt x="933" y="-79"/>
                    <a:pt x="1866" y="188"/>
                  </a:cubicBezTo>
                  <a:cubicBezTo>
                    <a:pt x="2800" y="454"/>
                    <a:pt x="933" y="-345"/>
                    <a:pt x="0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67"/>
            <p:cNvSpPr/>
            <p:nvPr/>
          </p:nvSpPr>
          <p:spPr>
            <a:xfrm>
              <a:off x="4721902" y="2994696"/>
              <a:ext cx="414" cy="59"/>
            </a:xfrm>
            <a:custGeom>
              <a:avLst/>
              <a:gdLst/>
              <a:ahLst/>
              <a:cxnLst/>
              <a:rect l="l" t="t" r="r" b="b"/>
              <a:pathLst>
                <a:path w="414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67"/>
            <p:cNvSpPr/>
            <p:nvPr/>
          </p:nvSpPr>
          <p:spPr>
            <a:xfrm>
              <a:off x="4721502" y="2994963"/>
              <a:ext cx="1333" cy="800"/>
            </a:xfrm>
            <a:custGeom>
              <a:avLst/>
              <a:gdLst/>
              <a:ahLst/>
              <a:cxnLst/>
              <a:rect l="l" t="t" r="r" b="b"/>
              <a:pathLst>
                <a:path w="1333" h="800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267" y="400"/>
                    <a:pt x="1333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67"/>
            <p:cNvSpPr/>
            <p:nvPr/>
          </p:nvSpPr>
          <p:spPr>
            <a:xfrm>
              <a:off x="4721072" y="2995930"/>
              <a:ext cx="1762" cy="664"/>
            </a:xfrm>
            <a:custGeom>
              <a:avLst/>
              <a:gdLst/>
              <a:ahLst/>
              <a:cxnLst/>
              <a:rect l="l" t="t" r="r" b="b"/>
              <a:pathLst>
                <a:path w="1762" h="664" extrusionOk="0">
                  <a:moveTo>
                    <a:pt x="1763" y="233"/>
                  </a:moveTo>
                  <a:cubicBezTo>
                    <a:pt x="1763" y="233"/>
                    <a:pt x="963" y="1166"/>
                    <a:pt x="163" y="233"/>
                  </a:cubicBezTo>
                  <a:cubicBezTo>
                    <a:pt x="-637" y="-701"/>
                    <a:pt x="1763" y="1566"/>
                    <a:pt x="1763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67"/>
            <p:cNvSpPr/>
            <p:nvPr/>
          </p:nvSpPr>
          <p:spPr>
            <a:xfrm>
              <a:off x="4716703" y="2999629"/>
              <a:ext cx="800" cy="13331"/>
            </a:xfrm>
            <a:custGeom>
              <a:avLst/>
              <a:gdLst/>
              <a:ahLst/>
              <a:cxnLst/>
              <a:rect l="l" t="t" r="r" b="b"/>
              <a:pathLst>
                <a:path w="800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67"/>
            <p:cNvSpPr/>
            <p:nvPr/>
          </p:nvSpPr>
          <p:spPr>
            <a:xfrm>
              <a:off x="4722302" y="2990697"/>
              <a:ext cx="1866" cy="59"/>
            </a:xfrm>
            <a:custGeom>
              <a:avLst/>
              <a:gdLst/>
              <a:ahLst/>
              <a:cxnLst/>
              <a:rect l="l" t="t" r="r" b="b"/>
              <a:pathLst>
                <a:path w="1866" h="59" extrusionOk="0">
                  <a:moveTo>
                    <a:pt x="1866" y="0"/>
                  </a:moveTo>
                  <a:cubicBezTo>
                    <a:pt x="1866" y="0"/>
                    <a:pt x="666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1200" y="133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67"/>
            <p:cNvSpPr/>
            <p:nvPr/>
          </p:nvSpPr>
          <p:spPr>
            <a:xfrm>
              <a:off x="4721897" y="2991363"/>
              <a:ext cx="938" cy="59"/>
            </a:xfrm>
            <a:custGeom>
              <a:avLst/>
              <a:gdLst/>
              <a:ahLst/>
              <a:cxnLst/>
              <a:rect l="l" t="t" r="r" b="b"/>
              <a:pathLst>
                <a:path w="938" h="59" extrusionOk="0">
                  <a:moveTo>
                    <a:pt x="939" y="0"/>
                  </a:moveTo>
                  <a:lnTo>
                    <a:pt x="5" y="0"/>
                  </a:lnTo>
                  <a:cubicBezTo>
                    <a:pt x="5" y="0"/>
                    <a:pt x="-128" y="133"/>
                    <a:pt x="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67"/>
            <p:cNvSpPr/>
            <p:nvPr/>
          </p:nvSpPr>
          <p:spPr>
            <a:xfrm>
              <a:off x="4719102" y="2994696"/>
              <a:ext cx="1999" cy="1199"/>
            </a:xfrm>
            <a:custGeom>
              <a:avLst/>
              <a:gdLst/>
              <a:ahLst/>
              <a:cxnLst/>
              <a:rect l="l" t="t" r="r" b="b"/>
              <a:pathLst>
                <a:path w="1999" h="1199" extrusionOk="0">
                  <a:moveTo>
                    <a:pt x="133" y="133"/>
                  </a:moveTo>
                  <a:lnTo>
                    <a:pt x="2000" y="120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67"/>
            <p:cNvSpPr/>
            <p:nvPr/>
          </p:nvSpPr>
          <p:spPr>
            <a:xfrm>
              <a:off x="4722835" y="298749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267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67"/>
            <p:cNvSpPr/>
            <p:nvPr/>
          </p:nvSpPr>
          <p:spPr>
            <a:xfrm>
              <a:off x="4722702" y="2984673"/>
              <a:ext cx="2266" cy="1624"/>
            </a:xfrm>
            <a:custGeom>
              <a:avLst/>
              <a:gdLst/>
              <a:ahLst/>
              <a:cxnLst/>
              <a:rect l="l" t="t" r="r" b="b"/>
              <a:pathLst>
                <a:path w="2266" h="1624" extrusionOk="0">
                  <a:moveTo>
                    <a:pt x="133" y="1624"/>
                  </a:moveTo>
                  <a:cubicBezTo>
                    <a:pt x="1200" y="1624"/>
                    <a:pt x="1600" y="558"/>
                    <a:pt x="2266" y="691"/>
                  </a:cubicBezTo>
                  <a:cubicBezTo>
                    <a:pt x="1583" y="272"/>
                    <a:pt x="801" y="42"/>
                    <a:pt x="0" y="24"/>
                  </a:cubicBezTo>
                  <a:cubicBezTo>
                    <a:pt x="133" y="-109"/>
                    <a:pt x="133" y="291"/>
                    <a:pt x="133" y="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67"/>
            <p:cNvSpPr/>
            <p:nvPr/>
          </p:nvSpPr>
          <p:spPr>
            <a:xfrm>
              <a:off x="4721369" y="298403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67"/>
            <p:cNvSpPr/>
            <p:nvPr/>
          </p:nvSpPr>
          <p:spPr>
            <a:xfrm>
              <a:off x="4721236" y="2988564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0" y="933"/>
                  </a:moveTo>
                  <a:cubicBezTo>
                    <a:pt x="0" y="933"/>
                    <a:pt x="1067" y="9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67"/>
            <p:cNvSpPr/>
            <p:nvPr/>
          </p:nvSpPr>
          <p:spPr>
            <a:xfrm>
              <a:off x="4721236" y="29892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67"/>
            <p:cNvSpPr/>
            <p:nvPr/>
          </p:nvSpPr>
          <p:spPr>
            <a:xfrm>
              <a:off x="4721176" y="298963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67"/>
            <p:cNvSpPr/>
            <p:nvPr/>
          </p:nvSpPr>
          <p:spPr>
            <a:xfrm>
              <a:off x="4717369" y="2992548"/>
              <a:ext cx="2932" cy="436"/>
            </a:xfrm>
            <a:custGeom>
              <a:avLst/>
              <a:gdLst/>
              <a:ahLst/>
              <a:cxnLst/>
              <a:rect l="l" t="t" r="r" b="b"/>
              <a:pathLst>
                <a:path w="2932" h="436" extrusionOk="0">
                  <a:moveTo>
                    <a:pt x="2933" y="415"/>
                  </a:moveTo>
                  <a:cubicBezTo>
                    <a:pt x="2000" y="415"/>
                    <a:pt x="1067" y="-519"/>
                    <a:pt x="0" y="415"/>
                  </a:cubicBezTo>
                  <a:cubicBezTo>
                    <a:pt x="1067" y="548"/>
                    <a:pt x="1600" y="15"/>
                    <a:pt x="2933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67"/>
            <p:cNvSpPr/>
            <p:nvPr/>
          </p:nvSpPr>
          <p:spPr>
            <a:xfrm>
              <a:off x="4719636" y="299043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0" y="0"/>
                  </a:moveTo>
                  <a:lnTo>
                    <a:pt x="0" y="800"/>
                  </a:lnTo>
                  <a:cubicBezTo>
                    <a:pt x="0" y="800"/>
                    <a:pt x="933" y="8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67"/>
            <p:cNvSpPr/>
            <p:nvPr/>
          </p:nvSpPr>
          <p:spPr>
            <a:xfrm>
              <a:off x="4719102" y="2990030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0" y="133"/>
                  </a:moveTo>
                  <a:lnTo>
                    <a:pt x="533" y="400"/>
                  </a:lnTo>
                  <a:lnTo>
                    <a:pt x="5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67"/>
            <p:cNvSpPr/>
            <p:nvPr/>
          </p:nvSpPr>
          <p:spPr>
            <a:xfrm>
              <a:off x="4719342" y="2985631"/>
              <a:ext cx="1262" cy="1333"/>
            </a:xfrm>
            <a:custGeom>
              <a:avLst/>
              <a:gdLst/>
              <a:ahLst/>
              <a:cxnLst/>
              <a:rect l="l" t="t" r="r" b="b"/>
              <a:pathLst>
                <a:path w="1262" h="1333" extrusionOk="0">
                  <a:moveTo>
                    <a:pt x="1227" y="667"/>
                  </a:moveTo>
                  <a:cubicBezTo>
                    <a:pt x="560" y="667"/>
                    <a:pt x="427" y="667"/>
                    <a:pt x="160" y="0"/>
                  </a:cubicBezTo>
                  <a:cubicBezTo>
                    <a:pt x="-53" y="419"/>
                    <a:pt x="-53" y="914"/>
                    <a:pt x="160" y="1333"/>
                  </a:cubicBezTo>
                  <a:cubicBezTo>
                    <a:pt x="160" y="1333"/>
                    <a:pt x="1493" y="667"/>
                    <a:pt x="122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67"/>
            <p:cNvSpPr/>
            <p:nvPr/>
          </p:nvSpPr>
          <p:spPr>
            <a:xfrm>
              <a:off x="4720836" y="29874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4717503" y="2981365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0"/>
                  </a:moveTo>
                  <a:lnTo>
                    <a:pt x="0" y="266"/>
                  </a:lnTo>
                  <a:lnTo>
                    <a:pt x="266" y="133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4719369" y="2985631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0" y="667"/>
                  </a:moveTo>
                  <a:cubicBezTo>
                    <a:pt x="0" y="667"/>
                    <a:pt x="0" y="667"/>
                    <a:pt x="800" y="667"/>
                  </a:cubicBezTo>
                  <a:cubicBezTo>
                    <a:pt x="744" y="448"/>
                    <a:pt x="744" y="21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4720302" y="2983218"/>
              <a:ext cx="118" cy="812"/>
            </a:xfrm>
            <a:custGeom>
              <a:avLst/>
              <a:gdLst/>
              <a:ahLst/>
              <a:cxnLst/>
              <a:rect l="l" t="t" r="r" b="b"/>
              <a:pathLst>
                <a:path w="118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267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4720169" y="2987230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4709237" y="2981098"/>
              <a:ext cx="8532" cy="4132"/>
            </a:xfrm>
            <a:custGeom>
              <a:avLst/>
              <a:gdLst/>
              <a:ahLst/>
              <a:cxnLst/>
              <a:rect l="l" t="t" r="r" b="b"/>
              <a:pathLst>
                <a:path w="8532" h="4132" extrusionOk="0">
                  <a:moveTo>
                    <a:pt x="267" y="4133"/>
                  </a:moveTo>
                  <a:cubicBezTo>
                    <a:pt x="1466" y="4133"/>
                    <a:pt x="2933" y="4133"/>
                    <a:pt x="2000" y="4133"/>
                  </a:cubicBezTo>
                  <a:cubicBezTo>
                    <a:pt x="4453" y="3249"/>
                    <a:pt x="6683" y="1838"/>
                    <a:pt x="8532" y="0"/>
                  </a:cubicBezTo>
                  <a:cubicBezTo>
                    <a:pt x="7902" y="310"/>
                    <a:pt x="7163" y="310"/>
                    <a:pt x="6533" y="0"/>
                  </a:cubicBezTo>
                  <a:cubicBezTo>
                    <a:pt x="6533" y="667"/>
                    <a:pt x="6533" y="2266"/>
                    <a:pt x="4533" y="2266"/>
                  </a:cubicBezTo>
                  <a:cubicBezTo>
                    <a:pt x="2533" y="2266"/>
                    <a:pt x="4533" y="1466"/>
                    <a:pt x="4533" y="667"/>
                  </a:cubicBezTo>
                  <a:cubicBezTo>
                    <a:pt x="3333" y="1866"/>
                    <a:pt x="1866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267" y="3733"/>
                    <a:pt x="2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67"/>
            <p:cNvSpPr/>
            <p:nvPr/>
          </p:nvSpPr>
          <p:spPr>
            <a:xfrm>
              <a:off x="4717503" y="2981064"/>
              <a:ext cx="1599" cy="1900"/>
            </a:xfrm>
            <a:custGeom>
              <a:avLst/>
              <a:gdLst/>
              <a:ahLst/>
              <a:cxnLst/>
              <a:rect l="l" t="t" r="r" b="b"/>
              <a:pathLst>
                <a:path w="1599" h="1900" extrusionOk="0">
                  <a:moveTo>
                    <a:pt x="533" y="1900"/>
                  </a:moveTo>
                  <a:lnTo>
                    <a:pt x="533" y="1900"/>
                  </a:lnTo>
                  <a:cubicBezTo>
                    <a:pt x="806" y="1276"/>
                    <a:pt x="1165" y="692"/>
                    <a:pt x="1600" y="167"/>
                  </a:cubicBezTo>
                  <a:cubicBezTo>
                    <a:pt x="1090" y="-56"/>
                    <a:pt x="510" y="-56"/>
                    <a:pt x="0" y="167"/>
                  </a:cubicBezTo>
                  <a:lnTo>
                    <a:pt x="0" y="1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67"/>
            <p:cNvSpPr/>
            <p:nvPr/>
          </p:nvSpPr>
          <p:spPr>
            <a:xfrm>
              <a:off x="4715186" y="2982031"/>
              <a:ext cx="4316" cy="3940"/>
            </a:xfrm>
            <a:custGeom>
              <a:avLst/>
              <a:gdLst/>
              <a:ahLst/>
              <a:cxnLst/>
              <a:rect l="l" t="t" r="r" b="b"/>
              <a:pathLst>
                <a:path w="4316" h="3940" extrusionOk="0">
                  <a:moveTo>
                    <a:pt x="3784" y="2400"/>
                  </a:moveTo>
                  <a:cubicBezTo>
                    <a:pt x="2450" y="2400"/>
                    <a:pt x="1517" y="2400"/>
                    <a:pt x="317" y="3466"/>
                  </a:cubicBezTo>
                  <a:cubicBezTo>
                    <a:pt x="-883" y="4533"/>
                    <a:pt x="1650" y="3466"/>
                    <a:pt x="2450" y="3466"/>
                  </a:cubicBezTo>
                  <a:cubicBezTo>
                    <a:pt x="3250" y="3466"/>
                    <a:pt x="3250" y="3466"/>
                    <a:pt x="3650" y="2133"/>
                  </a:cubicBezTo>
                  <a:cubicBezTo>
                    <a:pt x="3870" y="2086"/>
                    <a:pt x="4097" y="2086"/>
                    <a:pt x="4317" y="2133"/>
                  </a:cubicBezTo>
                  <a:cubicBezTo>
                    <a:pt x="4257" y="1780"/>
                    <a:pt x="4257" y="1420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lnTo>
                    <a:pt x="2850" y="0"/>
                  </a:lnTo>
                  <a:cubicBezTo>
                    <a:pt x="2701" y="910"/>
                    <a:pt x="3059" y="1829"/>
                    <a:pt x="3784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67"/>
            <p:cNvSpPr/>
            <p:nvPr/>
          </p:nvSpPr>
          <p:spPr>
            <a:xfrm>
              <a:off x="4714170" y="29929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67"/>
            <p:cNvSpPr/>
            <p:nvPr/>
          </p:nvSpPr>
          <p:spPr>
            <a:xfrm>
              <a:off x="4714570" y="2990563"/>
              <a:ext cx="3732" cy="1999"/>
            </a:xfrm>
            <a:custGeom>
              <a:avLst/>
              <a:gdLst/>
              <a:ahLst/>
              <a:cxnLst/>
              <a:rect l="l" t="t" r="r" b="b"/>
              <a:pathLst>
                <a:path w="3732" h="1999" extrusionOk="0">
                  <a:moveTo>
                    <a:pt x="400" y="1733"/>
                  </a:moveTo>
                  <a:cubicBezTo>
                    <a:pt x="400" y="1733"/>
                    <a:pt x="1200" y="1733"/>
                    <a:pt x="1067" y="1733"/>
                  </a:cubicBezTo>
                  <a:cubicBezTo>
                    <a:pt x="933" y="1733"/>
                    <a:pt x="400" y="1733"/>
                    <a:pt x="0" y="1733"/>
                  </a:cubicBezTo>
                  <a:cubicBezTo>
                    <a:pt x="474" y="2089"/>
                    <a:pt x="1126" y="2089"/>
                    <a:pt x="1600" y="1733"/>
                  </a:cubicBezTo>
                  <a:lnTo>
                    <a:pt x="1600" y="1733"/>
                  </a:lnTo>
                  <a:cubicBezTo>
                    <a:pt x="2190" y="1021"/>
                    <a:pt x="2915" y="433"/>
                    <a:pt x="3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67"/>
            <p:cNvSpPr/>
            <p:nvPr/>
          </p:nvSpPr>
          <p:spPr>
            <a:xfrm>
              <a:off x="4714836" y="2987897"/>
              <a:ext cx="1999" cy="1106"/>
            </a:xfrm>
            <a:custGeom>
              <a:avLst/>
              <a:gdLst/>
              <a:ahLst/>
              <a:cxnLst/>
              <a:rect l="l" t="t" r="r" b="b"/>
              <a:pathLst>
                <a:path w="1999" h="1106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0" y="933"/>
                  </a:lnTo>
                  <a:cubicBezTo>
                    <a:pt x="667" y="13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67"/>
            <p:cNvSpPr/>
            <p:nvPr/>
          </p:nvSpPr>
          <p:spPr>
            <a:xfrm>
              <a:off x="4717369" y="2980298"/>
              <a:ext cx="2266" cy="666"/>
            </a:xfrm>
            <a:custGeom>
              <a:avLst/>
              <a:gdLst/>
              <a:ahLst/>
              <a:cxnLst/>
              <a:rect l="l" t="t" r="r" b="b"/>
              <a:pathLst>
                <a:path w="2266" h="666" extrusionOk="0">
                  <a:moveTo>
                    <a:pt x="933" y="667"/>
                  </a:moveTo>
                  <a:lnTo>
                    <a:pt x="2266" y="0"/>
                  </a:lnTo>
                  <a:lnTo>
                    <a:pt x="0" y="533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67"/>
            <p:cNvSpPr/>
            <p:nvPr/>
          </p:nvSpPr>
          <p:spPr>
            <a:xfrm>
              <a:off x="4717236" y="2978965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7"/>
                  </a:moveTo>
                  <a:lnTo>
                    <a:pt x="1067" y="0"/>
                  </a:lnTo>
                  <a:lnTo>
                    <a:pt x="133" y="13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67"/>
            <p:cNvSpPr/>
            <p:nvPr/>
          </p:nvSpPr>
          <p:spPr>
            <a:xfrm>
              <a:off x="4671642" y="30012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67"/>
            <p:cNvSpPr/>
            <p:nvPr/>
          </p:nvSpPr>
          <p:spPr>
            <a:xfrm>
              <a:off x="4671508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67"/>
            <p:cNvSpPr/>
            <p:nvPr/>
          </p:nvSpPr>
          <p:spPr>
            <a:xfrm>
              <a:off x="4680494" y="2963150"/>
              <a:ext cx="1546" cy="1950"/>
            </a:xfrm>
            <a:custGeom>
              <a:avLst/>
              <a:gdLst/>
              <a:ahLst/>
              <a:cxnLst/>
              <a:rect l="l" t="t" r="r" b="b"/>
              <a:pathLst>
                <a:path w="1546" h="1950" extrusionOk="0">
                  <a:moveTo>
                    <a:pt x="1546" y="1950"/>
                  </a:moveTo>
                  <a:cubicBezTo>
                    <a:pt x="880" y="884"/>
                    <a:pt x="-320" y="-850"/>
                    <a:pt x="80" y="484"/>
                  </a:cubicBezTo>
                  <a:lnTo>
                    <a:pt x="80" y="1950"/>
                  </a:lnTo>
                  <a:lnTo>
                    <a:pt x="1546" y="1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67"/>
            <p:cNvSpPr/>
            <p:nvPr/>
          </p:nvSpPr>
          <p:spPr>
            <a:xfrm>
              <a:off x="4666442" y="2984031"/>
              <a:ext cx="1066" cy="933"/>
            </a:xfrm>
            <a:custGeom>
              <a:avLst/>
              <a:gdLst/>
              <a:ahLst/>
              <a:cxnLst/>
              <a:rect l="l" t="t" r="r" b="b"/>
              <a:pathLst>
                <a:path w="1066" h="933" extrusionOk="0">
                  <a:moveTo>
                    <a:pt x="1067" y="933"/>
                  </a:moveTo>
                  <a:lnTo>
                    <a:pt x="1067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67"/>
            <p:cNvSpPr/>
            <p:nvPr/>
          </p:nvSpPr>
          <p:spPr>
            <a:xfrm>
              <a:off x="4672442" y="29882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67"/>
            <p:cNvSpPr/>
            <p:nvPr/>
          </p:nvSpPr>
          <p:spPr>
            <a:xfrm>
              <a:off x="4675908" y="3006695"/>
              <a:ext cx="1200" cy="666"/>
            </a:xfrm>
            <a:custGeom>
              <a:avLst/>
              <a:gdLst/>
              <a:ahLst/>
              <a:cxnLst/>
              <a:rect l="l" t="t" r="r" b="b"/>
              <a:pathLst>
                <a:path w="1200" h="666" extrusionOk="0">
                  <a:moveTo>
                    <a:pt x="0" y="667"/>
                  </a:moveTo>
                  <a:lnTo>
                    <a:pt x="1200" y="0"/>
                  </a:lnTo>
                  <a:cubicBezTo>
                    <a:pt x="1200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67"/>
            <p:cNvSpPr/>
            <p:nvPr/>
          </p:nvSpPr>
          <p:spPr>
            <a:xfrm>
              <a:off x="4704349" y="2967494"/>
              <a:ext cx="355" cy="1554"/>
            </a:xfrm>
            <a:custGeom>
              <a:avLst/>
              <a:gdLst/>
              <a:ahLst/>
              <a:cxnLst/>
              <a:rect l="l" t="t" r="r" b="b"/>
              <a:pathLst>
                <a:path w="355" h="1554" extrusionOk="0">
                  <a:moveTo>
                    <a:pt x="355" y="1339"/>
                  </a:moveTo>
                  <a:cubicBezTo>
                    <a:pt x="355" y="539"/>
                    <a:pt x="355" y="139"/>
                    <a:pt x="355" y="5"/>
                  </a:cubicBezTo>
                  <a:cubicBezTo>
                    <a:pt x="355" y="-128"/>
                    <a:pt x="-444" y="2272"/>
                    <a:pt x="355" y="1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67"/>
            <p:cNvSpPr/>
            <p:nvPr/>
          </p:nvSpPr>
          <p:spPr>
            <a:xfrm>
              <a:off x="4656177" y="3003036"/>
              <a:ext cx="933" cy="59"/>
            </a:xfrm>
            <a:custGeom>
              <a:avLst/>
              <a:gdLst/>
              <a:ahLst/>
              <a:cxnLst/>
              <a:rect l="l" t="t" r="r" b="b"/>
              <a:pathLst>
                <a:path w="933" h="59" extrusionOk="0">
                  <a:moveTo>
                    <a:pt x="0" y="59"/>
                  </a:moveTo>
                  <a:lnTo>
                    <a:pt x="933" y="59"/>
                  </a:lnTo>
                  <a:cubicBezTo>
                    <a:pt x="933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67"/>
            <p:cNvSpPr/>
            <p:nvPr/>
          </p:nvSpPr>
          <p:spPr>
            <a:xfrm>
              <a:off x="4702838" y="2966544"/>
              <a:ext cx="1199" cy="422"/>
            </a:xfrm>
            <a:custGeom>
              <a:avLst/>
              <a:gdLst/>
              <a:ahLst/>
              <a:cxnLst/>
              <a:rect l="l" t="t" r="r" b="b"/>
              <a:pathLst>
                <a:path w="1199" h="422" extrusionOk="0">
                  <a:moveTo>
                    <a:pt x="0" y="422"/>
                  </a:moveTo>
                  <a:lnTo>
                    <a:pt x="0" y="422"/>
                  </a:lnTo>
                  <a:cubicBezTo>
                    <a:pt x="377" y="232"/>
                    <a:pt x="822" y="232"/>
                    <a:pt x="1200" y="422"/>
                  </a:cubicBezTo>
                  <a:cubicBezTo>
                    <a:pt x="1067" y="156"/>
                    <a:pt x="800" y="-377"/>
                    <a:pt x="0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67"/>
            <p:cNvSpPr/>
            <p:nvPr/>
          </p:nvSpPr>
          <p:spPr>
            <a:xfrm>
              <a:off x="4698838" y="3012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67"/>
            <p:cNvSpPr/>
            <p:nvPr/>
          </p:nvSpPr>
          <p:spPr>
            <a:xfrm>
              <a:off x="4716969" y="30129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67"/>
            <p:cNvSpPr/>
            <p:nvPr/>
          </p:nvSpPr>
          <p:spPr>
            <a:xfrm>
              <a:off x="4713503" y="2974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67"/>
            <p:cNvSpPr/>
            <p:nvPr/>
          </p:nvSpPr>
          <p:spPr>
            <a:xfrm>
              <a:off x="4710437" y="29790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67"/>
            <p:cNvSpPr/>
            <p:nvPr/>
          </p:nvSpPr>
          <p:spPr>
            <a:xfrm>
              <a:off x="4713370" y="29748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67"/>
            <p:cNvSpPr/>
            <p:nvPr/>
          </p:nvSpPr>
          <p:spPr>
            <a:xfrm>
              <a:off x="4713903" y="2974299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67"/>
            <p:cNvSpPr/>
            <p:nvPr/>
          </p:nvSpPr>
          <p:spPr>
            <a:xfrm>
              <a:off x="4713103" y="29737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67"/>
            <p:cNvSpPr/>
            <p:nvPr/>
          </p:nvSpPr>
          <p:spPr>
            <a:xfrm>
              <a:off x="4684307" y="301844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67"/>
            <p:cNvSpPr/>
            <p:nvPr/>
          </p:nvSpPr>
          <p:spPr>
            <a:xfrm>
              <a:off x="4680307" y="2981365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1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67"/>
            <p:cNvSpPr/>
            <p:nvPr/>
          </p:nvSpPr>
          <p:spPr>
            <a:xfrm>
              <a:off x="4678174" y="2977765"/>
              <a:ext cx="2133" cy="4932"/>
            </a:xfrm>
            <a:custGeom>
              <a:avLst/>
              <a:gdLst/>
              <a:ahLst/>
              <a:cxnLst/>
              <a:rect l="l" t="t" r="r" b="b"/>
              <a:pathLst>
                <a:path w="2133" h="4932" extrusionOk="0">
                  <a:moveTo>
                    <a:pt x="2133" y="4933"/>
                  </a:moveTo>
                  <a:cubicBezTo>
                    <a:pt x="1466" y="3200"/>
                    <a:pt x="2133" y="3333"/>
                    <a:pt x="2133" y="3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67"/>
            <p:cNvSpPr/>
            <p:nvPr/>
          </p:nvSpPr>
          <p:spPr>
            <a:xfrm>
              <a:off x="4659773" y="2964566"/>
              <a:ext cx="59596" cy="66851"/>
            </a:xfrm>
            <a:custGeom>
              <a:avLst/>
              <a:gdLst/>
              <a:ahLst/>
              <a:cxnLst/>
              <a:rect l="l" t="t" r="r" b="b"/>
              <a:pathLst>
                <a:path w="59596" h="66851" extrusionOk="0">
                  <a:moveTo>
                    <a:pt x="13202" y="39729"/>
                  </a:moveTo>
                  <a:lnTo>
                    <a:pt x="14268" y="38929"/>
                  </a:lnTo>
                  <a:cubicBezTo>
                    <a:pt x="16401" y="38929"/>
                    <a:pt x="15868" y="38929"/>
                    <a:pt x="17468" y="38129"/>
                  </a:cubicBezTo>
                  <a:cubicBezTo>
                    <a:pt x="13202" y="39729"/>
                    <a:pt x="16535" y="37062"/>
                    <a:pt x="12269" y="38129"/>
                  </a:cubicBezTo>
                  <a:lnTo>
                    <a:pt x="13069" y="38129"/>
                  </a:lnTo>
                  <a:cubicBezTo>
                    <a:pt x="13069" y="38129"/>
                    <a:pt x="13069" y="38129"/>
                    <a:pt x="13069" y="38129"/>
                  </a:cubicBezTo>
                  <a:cubicBezTo>
                    <a:pt x="15068" y="37062"/>
                    <a:pt x="9869" y="38129"/>
                    <a:pt x="10269" y="37462"/>
                  </a:cubicBezTo>
                  <a:cubicBezTo>
                    <a:pt x="10746" y="37309"/>
                    <a:pt x="11258" y="37309"/>
                    <a:pt x="11735" y="37462"/>
                  </a:cubicBezTo>
                  <a:lnTo>
                    <a:pt x="10535" y="37462"/>
                  </a:lnTo>
                  <a:cubicBezTo>
                    <a:pt x="10535" y="37462"/>
                    <a:pt x="11335" y="37462"/>
                    <a:pt x="11335" y="37462"/>
                  </a:cubicBezTo>
                  <a:lnTo>
                    <a:pt x="11335" y="36529"/>
                  </a:lnTo>
                  <a:lnTo>
                    <a:pt x="11335" y="36529"/>
                  </a:lnTo>
                  <a:lnTo>
                    <a:pt x="8936" y="36529"/>
                  </a:lnTo>
                  <a:cubicBezTo>
                    <a:pt x="8936" y="36529"/>
                    <a:pt x="8936" y="36529"/>
                    <a:pt x="10002" y="36529"/>
                  </a:cubicBezTo>
                  <a:lnTo>
                    <a:pt x="8802" y="36529"/>
                  </a:lnTo>
                  <a:cubicBezTo>
                    <a:pt x="10002" y="36529"/>
                    <a:pt x="11202" y="36529"/>
                    <a:pt x="11069" y="36529"/>
                  </a:cubicBezTo>
                  <a:cubicBezTo>
                    <a:pt x="15468" y="35729"/>
                    <a:pt x="9869" y="36529"/>
                    <a:pt x="12535" y="35062"/>
                  </a:cubicBezTo>
                  <a:lnTo>
                    <a:pt x="12535" y="35062"/>
                  </a:lnTo>
                  <a:cubicBezTo>
                    <a:pt x="15068" y="35062"/>
                    <a:pt x="14135" y="35062"/>
                    <a:pt x="15735" y="34129"/>
                  </a:cubicBezTo>
                  <a:cubicBezTo>
                    <a:pt x="14935" y="34129"/>
                    <a:pt x="11735" y="34929"/>
                    <a:pt x="10669" y="34129"/>
                  </a:cubicBezTo>
                  <a:cubicBezTo>
                    <a:pt x="9602" y="33329"/>
                    <a:pt x="10669" y="34129"/>
                    <a:pt x="10669" y="33463"/>
                  </a:cubicBezTo>
                  <a:cubicBezTo>
                    <a:pt x="12269" y="33463"/>
                    <a:pt x="11869" y="33463"/>
                    <a:pt x="11735" y="33463"/>
                  </a:cubicBezTo>
                  <a:lnTo>
                    <a:pt x="13868" y="33463"/>
                  </a:lnTo>
                  <a:cubicBezTo>
                    <a:pt x="13049" y="33087"/>
                    <a:pt x="12203" y="32775"/>
                    <a:pt x="11335" y="32529"/>
                  </a:cubicBezTo>
                  <a:cubicBezTo>
                    <a:pt x="11335" y="32529"/>
                    <a:pt x="13202" y="32529"/>
                    <a:pt x="14668" y="32529"/>
                  </a:cubicBezTo>
                  <a:cubicBezTo>
                    <a:pt x="16135" y="32529"/>
                    <a:pt x="11869" y="32529"/>
                    <a:pt x="11735" y="31596"/>
                  </a:cubicBezTo>
                  <a:cubicBezTo>
                    <a:pt x="11602" y="30663"/>
                    <a:pt x="11735" y="30663"/>
                    <a:pt x="10802" y="29730"/>
                  </a:cubicBezTo>
                  <a:cubicBezTo>
                    <a:pt x="9869" y="28796"/>
                    <a:pt x="12002" y="29730"/>
                    <a:pt x="12669" y="29730"/>
                  </a:cubicBezTo>
                  <a:lnTo>
                    <a:pt x="11069" y="28930"/>
                  </a:lnTo>
                  <a:cubicBezTo>
                    <a:pt x="11069" y="28930"/>
                    <a:pt x="11069" y="28930"/>
                    <a:pt x="11869" y="28930"/>
                  </a:cubicBezTo>
                  <a:cubicBezTo>
                    <a:pt x="12669" y="28930"/>
                    <a:pt x="9869" y="28263"/>
                    <a:pt x="9469" y="27597"/>
                  </a:cubicBezTo>
                  <a:cubicBezTo>
                    <a:pt x="9069" y="26930"/>
                    <a:pt x="13069" y="27597"/>
                    <a:pt x="10802" y="26263"/>
                  </a:cubicBezTo>
                  <a:cubicBezTo>
                    <a:pt x="10802" y="26263"/>
                    <a:pt x="12002" y="26263"/>
                    <a:pt x="12802" y="27063"/>
                  </a:cubicBezTo>
                  <a:lnTo>
                    <a:pt x="10136" y="24130"/>
                  </a:lnTo>
                  <a:lnTo>
                    <a:pt x="11735" y="24130"/>
                  </a:lnTo>
                  <a:cubicBezTo>
                    <a:pt x="10055" y="23590"/>
                    <a:pt x="8632" y="22451"/>
                    <a:pt x="7736" y="20931"/>
                  </a:cubicBezTo>
                  <a:lnTo>
                    <a:pt x="5869" y="20931"/>
                  </a:lnTo>
                  <a:cubicBezTo>
                    <a:pt x="5805" y="20399"/>
                    <a:pt x="5805" y="19862"/>
                    <a:pt x="5869" y="19331"/>
                  </a:cubicBezTo>
                  <a:lnTo>
                    <a:pt x="7336" y="20531"/>
                  </a:lnTo>
                  <a:lnTo>
                    <a:pt x="7336" y="20531"/>
                  </a:lnTo>
                  <a:cubicBezTo>
                    <a:pt x="8269" y="20531"/>
                    <a:pt x="9069" y="21464"/>
                    <a:pt x="10002" y="22264"/>
                  </a:cubicBezTo>
                  <a:lnTo>
                    <a:pt x="8669" y="22264"/>
                  </a:lnTo>
                  <a:cubicBezTo>
                    <a:pt x="9609" y="23220"/>
                    <a:pt x="10687" y="24029"/>
                    <a:pt x="11869" y="24663"/>
                  </a:cubicBezTo>
                  <a:lnTo>
                    <a:pt x="11869" y="24664"/>
                  </a:lnTo>
                  <a:lnTo>
                    <a:pt x="12669" y="24664"/>
                  </a:lnTo>
                  <a:lnTo>
                    <a:pt x="12669" y="23997"/>
                  </a:lnTo>
                  <a:lnTo>
                    <a:pt x="14802" y="25197"/>
                  </a:lnTo>
                  <a:lnTo>
                    <a:pt x="14002" y="25197"/>
                  </a:lnTo>
                  <a:lnTo>
                    <a:pt x="15735" y="25197"/>
                  </a:lnTo>
                  <a:cubicBezTo>
                    <a:pt x="14268" y="23330"/>
                    <a:pt x="12002" y="20531"/>
                    <a:pt x="12402" y="18664"/>
                  </a:cubicBezTo>
                  <a:cubicBezTo>
                    <a:pt x="13390" y="19937"/>
                    <a:pt x="14558" y="21060"/>
                    <a:pt x="15868" y="21997"/>
                  </a:cubicBezTo>
                  <a:cubicBezTo>
                    <a:pt x="14002" y="20797"/>
                    <a:pt x="15868" y="23464"/>
                    <a:pt x="15868" y="23597"/>
                  </a:cubicBezTo>
                  <a:cubicBezTo>
                    <a:pt x="15868" y="23730"/>
                    <a:pt x="16935" y="23597"/>
                    <a:pt x="17201" y="24397"/>
                  </a:cubicBezTo>
                  <a:lnTo>
                    <a:pt x="16401" y="22264"/>
                  </a:lnTo>
                  <a:cubicBezTo>
                    <a:pt x="17601" y="23464"/>
                    <a:pt x="17468" y="22264"/>
                    <a:pt x="18135" y="23330"/>
                  </a:cubicBezTo>
                  <a:cubicBezTo>
                    <a:pt x="15602" y="21064"/>
                    <a:pt x="17201" y="21198"/>
                    <a:pt x="16801" y="19998"/>
                  </a:cubicBezTo>
                  <a:cubicBezTo>
                    <a:pt x="17601" y="20797"/>
                    <a:pt x="18268" y="21731"/>
                    <a:pt x="17735" y="21997"/>
                  </a:cubicBezTo>
                  <a:cubicBezTo>
                    <a:pt x="19868" y="23464"/>
                    <a:pt x="15602" y="18531"/>
                    <a:pt x="17735" y="19731"/>
                  </a:cubicBezTo>
                  <a:cubicBezTo>
                    <a:pt x="17735" y="19731"/>
                    <a:pt x="17735" y="19731"/>
                    <a:pt x="17735" y="19731"/>
                  </a:cubicBezTo>
                  <a:cubicBezTo>
                    <a:pt x="17735" y="19731"/>
                    <a:pt x="18535" y="18931"/>
                    <a:pt x="18934" y="19731"/>
                  </a:cubicBezTo>
                  <a:lnTo>
                    <a:pt x="18934" y="19731"/>
                  </a:lnTo>
                  <a:cubicBezTo>
                    <a:pt x="19868" y="19731"/>
                    <a:pt x="21201" y="18265"/>
                    <a:pt x="19868" y="15598"/>
                  </a:cubicBezTo>
                  <a:lnTo>
                    <a:pt x="21734" y="19198"/>
                  </a:lnTo>
                  <a:cubicBezTo>
                    <a:pt x="20518" y="16179"/>
                    <a:pt x="19581" y="13055"/>
                    <a:pt x="18934" y="9866"/>
                  </a:cubicBezTo>
                  <a:cubicBezTo>
                    <a:pt x="20545" y="12646"/>
                    <a:pt x="21842" y="15597"/>
                    <a:pt x="22800" y="18664"/>
                  </a:cubicBezTo>
                  <a:cubicBezTo>
                    <a:pt x="22801" y="18664"/>
                    <a:pt x="23600" y="18664"/>
                    <a:pt x="23600" y="18664"/>
                  </a:cubicBezTo>
                  <a:cubicBezTo>
                    <a:pt x="22841" y="17658"/>
                    <a:pt x="22256" y="16531"/>
                    <a:pt x="21867" y="15332"/>
                  </a:cubicBezTo>
                  <a:cubicBezTo>
                    <a:pt x="23600" y="17598"/>
                    <a:pt x="22934" y="16531"/>
                    <a:pt x="24401" y="18398"/>
                  </a:cubicBezTo>
                  <a:cubicBezTo>
                    <a:pt x="24401" y="18398"/>
                    <a:pt x="22801" y="14398"/>
                    <a:pt x="23334" y="14398"/>
                  </a:cubicBezTo>
                  <a:cubicBezTo>
                    <a:pt x="23867" y="14398"/>
                    <a:pt x="24667" y="17865"/>
                    <a:pt x="24667" y="18265"/>
                  </a:cubicBezTo>
                  <a:cubicBezTo>
                    <a:pt x="24536" y="16979"/>
                    <a:pt x="24536" y="15684"/>
                    <a:pt x="24667" y="14398"/>
                  </a:cubicBezTo>
                  <a:cubicBezTo>
                    <a:pt x="24938" y="15802"/>
                    <a:pt x="25434" y="17152"/>
                    <a:pt x="26133" y="18398"/>
                  </a:cubicBezTo>
                  <a:cubicBezTo>
                    <a:pt x="26133" y="18398"/>
                    <a:pt x="26800" y="18398"/>
                    <a:pt x="26933" y="18398"/>
                  </a:cubicBezTo>
                  <a:lnTo>
                    <a:pt x="26933" y="17598"/>
                  </a:lnTo>
                  <a:cubicBezTo>
                    <a:pt x="27867" y="17598"/>
                    <a:pt x="26933" y="12265"/>
                    <a:pt x="27867" y="12265"/>
                  </a:cubicBezTo>
                  <a:cubicBezTo>
                    <a:pt x="27924" y="14003"/>
                    <a:pt x="28285" y="15717"/>
                    <a:pt x="28933" y="17331"/>
                  </a:cubicBezTo>
                  <a:cubicBezTo>
                    <a:pt x="28526" y="13653"/>
                    <a:pt x="28890" y="9930"/>
                    <a:pt x="30000" y="6399"/>
                  </a:cubicBezTo>
                  <a:lnTo>
                    <a:pt x="30000" y="7466"/>
                  </a:lnTo>
                  <a:lnTo>
                    <a:pt x="30933" y="6133"/>
                  </a:lnTo>
                  <a:cubicBezTo>
                    <a:pt x="30133" y="9963"/>
                    <a:pt x="29555" y="13835"/>
                    <a:pt x="29200" y="17731"/>
                  </a:cubicBezTo>
                  <a:cubicBezTo>
                    <a:pt x="29200" y="18531"/>
                    <a:pt x="29200" y="18931"/>
                    <a:pt x="30000" y="18798"/>
                  </a:cubicBezTo>
                  <a:cubicBezTo>
                    <a:pt x="30800" y="18664"/>
                    <a:pt x="30000" y="20397"/>
                    <a:pt x="30000" y="20531"/>
                  </a:cubicBezTo>
                  <a:lnTo>
                    <a:pt x="31066" y="20531"/>
                  </a:lnTo>
                  <a:cubicBezTo>
                    <a:pt x="31066" y="18265"/>
                    <a:pt x="31066" y="18131"/>
                    <a:pt x="31066" y="16398"/>
                  </a:cubicBezTo>
                  <a:cubicBezTo>
                    <a:pt x="30633" y="17161"/>
                    <a:pt x="30275" y="17965"/>
                    <a:pt x="30000" y="18798"/>
                  </a:cubicBezTo>
                  <a:cubicBezTo>
                    <a:pt x="30000" y="16531"/>
                    <a:pt x="30000" y="12265"/>
                    <a:pt x="31466" y="12665"/>
                  </a:cubicBezTo>
                  <a:cubicBezTo>
                    <a:pt x="32933" y="13065"/>
                    <a:pt x="31466" y="16665"/>
                    <a:pt x="31466" y="17464"/>
                  </a:cubicBezTo>
                  <a:cubicBezTo>
                    <a:pt x="31466" y="18265"/>
                    <a:pt x="32266" y="15998"/>
                    <a:pt x="32399" y="16531"/>
                  </a:cubicBezTo>
                  <a:lnTo>
                    <a:pt x="32399" y="17731"/>
                  </a:lnTo>
                  <a:cubicBezTo>
                    <a:pt x="32399" y="18531"/>
                    <a:pt x="33333" y="14798"/>
                    <a:pt x="33733" y="16931"/>
                  </a:cubicBezTo>
                  <a:cubicBezTo>
                    <a:pt x="33733" y="16931"/>
                    <a:pt x="33733" y="19864"/>
                    <a:pt x="33733" y="18531"/>
                  </a:cubicBezTo>
                  <a:cubicBezTo>
                    <a:pt x="33902" y="14423"/>
                    <a:pt x="34302" y="10329"/>
                    <a:pt x="34932" y="6266"/>
                  </a:cubicBezTo>
                  <a:cubicBezTo>
                    <a:pt x="35628" y="7454"/>
                    <a:pt x="36082" y="8768"/>
                    <a:pt x="36266" y="10132"/>
                  </a:cubicBezTo>
                  <a:cubicBezTo>
                    <a:pt x="36266" y="12265"/>
                    <a:pt x="34932" y="14798"/>
                    <a:pt x="34932" y="16531"/>
                  </a:cubicBezTo>
                  <a:cubicBezTo>
                    <a:pt x="34874" y="16000"/>
                    <a:pt x="34874" y="15463"/>
                    <a:pt x="34932" y="14932"/>
                  </a:cubicBezTo>
                  <a:cubicBezTo>
                    <a:pt x="34932" y="15598"/>
                    <a:pt x="34932" y="16798"/>
                    <a:pt x="34932" y="16665"/>
                  </a:cubicBezTo>
                  <a:cubicBezTo>
                    <a:pt x="34932" y="14398"/>
                    <a:pt x="35866" y="16665"/>
                    <a:pt x="34932" y="14798"/>
                  </a:cubicBezTo>
                  <a:cubicBezTo>
                    <a:pt x="33999" y="12932"/>
                    <a:pt x="34932" y="14798"/>
                    <a:pt x="35866" y="14798"/>
                  </a:cubicBezTo>
                  <a:cubicBezTo>
                    <a:pt x="36294" y="12876"/>
                    <a:pt x="37266" y="11117"/>
                    <a:pt x="38666" y="9732"/>
                  </a:cubicBezTo>
                  <a:cubicBezTo>
                    <a:pt x="38573" y="10261"/>
                    <a:pt x="38573" y="10802"/>
                    <a:pt x="38666" y="11332"/>
                  </a:cubicBezTo>
                  <a:cubicBezTo>
                    <a:pt x="39732" y="11332"/>
                    <a:pt x="39999" y="13198"/>
                    <a:pt x="40932" y="13598"/>
                  </a:cubicBezTo>
                  <a:cubicBezTo>
                    <a:pt x="41087" y="14301"/>
                    <a:pt x="41087" y="15029"/>
                    <a:pt x="40932" y="15731"/>
                  </a:cubicBezTo>
                  <a:cubicBezTo>
                    <a:pt x="40932" y="15731"/>
                    <a:pt x="41598" y="14798"/>
                    <a:pt x="41998" y="14932"/>
                  </a:cubicBezTo>
                  <a:cubicBezTo>
                    <a:pt x="42398" y="15065"/>
                    <a:pt x="41198" y="14932"/>
                    <a:pt x="40532" y="17198"/>
                  </a:cubicBezTo>
                  <a:cubicBezTo>
                    <a:pt x="41039" y="16353"/>
                    <a:pt x="41849" y="15733"/>
                    <a:pt x="42798" y="15465"/>
                  </a:cubicBezTo>
                  <a:cubicBezTo>
                    <a:pt x="43731" y="13598"/>
                    <a:pt x="42131" y="14532"/>
                    <a:pt x="41332" y="15465"/>
                  </a:cubicBezTo>
                  <a:cubicBezTo>
                    <a:pt x="42330" y="13126"/>
                    <a:pt x="44193" y="11264"/>
                    <a:pt x="46531" y="10265"/>
                  </a:cubicBezTo>
                  <a:cubicBezTo>
                    <a:pt x="47864" y="10265"/>
                    <a:pt x="46531" y="12132"/>
                    <a:pt x="46531" y="11865"/>
                  </a:cubicBezTo>
                  <a:cubicBezTo>
                    <a:pt x="46531" y="11599"/>
                    <a:pt x="50930" y="8799"/>
                    <a:pt x="51064" y="11865"/>
                  </a:cubicBezTo>
                  <a:cubicBezTo>
                    <a:pt x="51197" y="14932"/>
                    <a:pt x="48797" y="14665"/>
                    <a:pt x="48131" y="15731"/>
                  </a:cubicBezTo>
                  <a:cubicBezTo>
                    <a:pt x="47464" y="16798"/>
                    <a:pt x="48131" y="13998"/>
                    <a:pt x="47331" y="13732"/>
                  </a:cubicBezTo>
                  <a:lnTo>
                    <a:pt x="47331" y="14798"/>
                  </a:lnTo>
                  <a:cubicBezTo>
                    <a:pt x="47331" y="14798"/>
                    <a:pt x="46131" y="14798"/>
                    <a:pt x="46131" y="14798"/>
                  </a:cubicBezTo>
                  <a:cubicBezTo>
                    <a:pt x="46131" y="16398"/>
                    <a:pt x="48531" y="16931"/>
                    <a:pt x="48397" y="18931"/>
                  </a:cubicBezTo>
                  <a:cubicBezTo>
                    <a:pt x="48397" y="18931"/>
                    <a:pt x="49731" y="18931"/>
                    <a:pt x="50131" y="17865"/>
                  </a:cubicBezTo>
                  <a:lnTo>
                    <a:pt x="50131" y="17865"/>
                  </a:lnTo>
                  <a:cubicBezTo>
                    <a:pt x="50797" y="16531"/>
                    <a:pt x="52130" y="17065"/>
                    <a:pt x="52264" y="16265"/>
                  </a:cubicBezTo>
                  <a:cubicBezTo>
                    <a:pt x="52397" y="15465"/>
                    <a:pt x="55197" y="15465"/>
                    <a:pt x="55197" y="16265"/>
                  </a:cubicBezTo>
                  <a:lnTo>
                    <a:pt x="53730" y="17731"/>
                  </a:lnTo>
                  <a:cubicBezTo>
                    <a:pt x="53730" y="17731"/>
                    <a:pt x="53730" y="16398"/>
                    <a:pt x="53730" y="16665"/>
                  </a:cubicBezTo>
                  <a:cubicBezTo>
                    <a:pt x="53730" y="16931"/>
                    <a:pt x="52530" y="19464"/>
                    <a:pt x="54797" y="18131"/>
                  </a:cubicBezTo>
                  <a:lnTo>
                    <a:pt x="54797" y="16665"/>
                  </a:lnTo>
                  <a:cubicBezTo>
                    <a:pt x="56130" y="16665"/>
                    <a:pt x="58396" y="15998"/>
                    <a:pt x="58396" y="16665"/>
                  </a:cubicBezTo>
                  <a:cubicBezTo>
                    <a:pt x="59863" y="15198"/>
                    <a:pt x="58396" y="16665"/>
                    <a:pt x="59596" y="14665"/>
                  </a:cubicBezTo>
                  <a:cubicBezTo>
                    <a:pt x="57596" y="16931"/>
                    <a:pt x="58263" y="12665"/>
                    <a:pt x="56396" y="15332"/>
                  </a:cubicBezTo>
                  <a:cubicBezTo>
                    <a:pt x="57996" y="13065"/>
                    <a:pt x="56396" y="13598"/>
                    <a:pt x="57596" y="11465"/>
                  </a:cubicBezTo>
                  <a:cubicBezTo>
                    <a:pt x="57596" y="11465"/>
                    <a:pt x="57596" y="12532"/>
                    <a:pt x="56663" y="11465"/>
                  </a:cubicBezTo>
                  <a:lnTo>
                    <a:pt x="55997" y="11465"/>
                  </a:lnTo>
                  <a:lnTo>
                    <a:pt x="55997" y="11465"/>
                  </a:lnTo>
                  <a:lnTo>
                    <a:pt x="55997" y="12532"/>
                  </a:lnTo>
                  <a:cubicBezTo>
                    <a:pt x="54530" y="13198"/>
                    <a:pt x="53730" y="12532"/>
                    <a:pt x="52930" y="12532"/>
                  </a:cubicBezTo>
                  <a:cubicBezTo>
                    <a:pt x="52130" y="12532"/>
                    <a:pt x="53597" y="12532"/>
                    <a:pt x="53863" y="11332"/>
                  </a:cubicBezTo>
                  <a:lnTo>
                    <a:pt x="52664" y="11332"/>
                  </a:lnTo>
                  <a:cubicBezTo>
                    <a:pt x="53597" y="10132"/>
                    <a:pt x="53330" y="8666"/>
                    <a:pt x="54797" y="8799"/>
                  </a:cubicBezTo>
                  <a:lnTo>
                    <a:pt x="53997" y="7999"/>
                  </a:lnTo>
                  <a:cubicBezTo>
                    <a:pt x="53997" y="6933"/>
                    <a:pt x="53997" y="6133"/>
                    <a:pt x="52930" y="6266"/>
                  </a:cubicBezTo>
                  <a:cubicBezTo>
                    <a:pt x="51864" y="6399"/>
                    <a:pt x="50930" y="6933"/>
                    <a:pt x="51864" y="6266"/>
                  </a:cubicBezTo>
                  <a:lnTo>
                    <a:pt x="49997" y="6266"/>
                  </a:lnTo>
                  <a:lnTo>
                    <a:pt x="49997" y="6266"/>
                  </a:lnTo>
                  <a:cubicBezTo>
                    <a:pt x="48664" y="5199"/>
                    <a:pt x="46131" y="6266"/>
                    <a:pt x="45598" y="3733"/>
                  </a:cubicBezTo>
                  <a:cubicBezTo>
                    <a:pt x="44931" y="3733"/>
                    <a:pt x="44265" y="3733"/>
                    <a:pt x="43731" y="3733"/>
                  </a:cubicBezTo>
                  <a:lnTo>
                    <a:pt x="43731" y="2400"/>
                  </a:lnTo>
                  <a:cubicBezTo>
                    <a:pt x="42932" y="2400"/>
                    <a:pt x="42131" y="533"/>
                    <a:pt x="41332" y="2400"/>
                  </a:cubicBezTo>
                  <a:cubicBezTo>
                    <a:pt x="41332" y="-1333"/>
                    <a:pt x="38132" y="800"/>
                    <a:pt x="37066" y="0"/>
                  </a:cubicBezTo>
                  <a:lnTo>
                    <a:pt x="37066" y="1600"/>
                  </a:lnTo>
                  <a:cubicBezTo>
                    <a:pt x="36060" y="1443"/>
                    <a:pt x="35036" y="1735"/>
                    <a:pt x="34266" y="2400"/>
                  </a:cubicBezTo>
                  <a:lnTo>
                    <a:pt x="34266" y="3866"/>
                  </a:lnTo>
                  <a:cubicBezTo>
                    <a:pt x="33466" y="4933"/>
                    <a:pt x="32266" y="2667"/>
                    <a:pt x="30800" y="2800"/>
                  </a:cubicBezTo>
                  <a:cubicBezTo>
                    <a:pt x="29333" y="2933"/>
                    <a:pt x="30800" y="2800"/>
                    <a:pt x="31466" y="2800"/>
                  </a:cubicBezTo>
                  <a:cubicBezTo>
                    <a:pt x="29600" y="-666"/>
                    <a:pt x="28267" y="5466"/>
                    <a:pt x="26667" y="2800"/>
                  </a:cubicBezTo>
                  <a:cubicBezTo>
                    <a:pt x="26667" y="2800"/>
                    <a:pt x="26667" y="2800"/>
                    <a:pt x="25734" y="2800"/>
                  </a:cubicBezTo>
                  <a:lnTo>
                    <a:pt x="25734" y="2800"/>
                  </a:lnTo>
                  <a:lnTo>
                    <a:pt x="25067" y="2133"/>
                  </a:lnTo>
                  <a:lnTo>
                    <a:pt x="25734" y="2800"/>
                  </a:lnTo>
                  <a:lnTo>
                    <a:pt x="24667" y="3600"/>
                  </a:lnTo>
                  <a:lnTo>
                    <a:pt x="24667" y="2133"/>
                  </a:lnTo>
                  <a:lnTo>
                    <a:pt x="24667" y="2133"/>
                  </a:lnTo>
                  <a:cubicBezTo>
                    <a:pt x="24001" y="2133"/>
                    <a:pt x="24667" y="2933"/>
                    <a:pt x="24667" y="4133"/>
                  </a:cubicBezTo>
                  <a:cubicBezTo>
                    <a:pt x="24591" y="4484"/>
                    <a:pt x="24591" y="4848"/>
                    <a:pt x="24667" y="5199"/>
                  </a:cubicBezTo>
                  <a:cubicBezTo>
                    <a:pt x="23734" y="2800"/>
                    <a:pt x="23867" y="6266"/>
                    <a:pt x="22667" y="3733"/>
                  </a:cubicBezTo>
                  <a:cubicBezTo>
                    <a:pt x="22667" y="5066"/>
                    <a:pt x="21068" y="5466"/>
                    <a:pt x="21867" y="8132"/>
                  </a:cubicBezTo>
                  <a:cubicBezTo>
                    <a:pt x="21867" y="8132"/>
                    <a:pt x="21867" y="8132"/>
                    <a:pt x="21867" y="8132"/>
                  </a:cubicBezTo>
                  <a:cubicBezTo>
                    <a:pt x="21867" y="8132"/>
                    <a:pt x="20801" y="8132"/>
                    <a:pt x="20801" y="8132"/>
                  </a:cubicBezTo>
                  <a:lnTo>
                    <a:pt x="19868" y="6399"/>
                  </a:lnTo>
                  <a:lnTo>
                    <a:pt x="19868" y="9332"/>
                  </a:lnTo>
                  <a:cubicBezTo>
                    <a:pt x="18831" y="8648"/>
                    <a:pt x="18186" y="7507"/>
                    <a:pt x="18134" y="6266"/>
                  </a:cubicBezTo>
                  <a:cubicBezTo>
                    <a:pt x="18135" y="9066"/>
                    <a:pt x="18135" y="7599"/>
                    <a:pt x="18135" y="10265"/>
                  </a:cubicBezTo>
                  <a:lnTo>
                    <a:pt x="18135" y="9066"/>
                  </a:lnTo>
                  <a:cubicBezTo>
                    <a:pt x="18135" y="9066"/>
                    <a:pt x="18135" y="11199"/>
                    <a:pt x="17468" y="10399"/>
                  </a:cubicBezTo>
                  <a:cubicBezTo>
                    <a:pt x="16801" y="9599"/>
                    <a:pt x="13468" y="12665"/>
                    <a:pt x="10136" y="12932"/>
                  </a:cubicBezTo>
                  <a:cubicBezTo>
                    <a:pt x="13335" y="15198"/>
                    <a:pt x="8136" y="12932"/>
                    <a:pt x="10136" y="14665"/>
                  </a:cubicBezTo>
                  <a:cubicBezTo>
                    <a:pt x="9336" y="14665"/>
                    <a:pt x="8669" y="14665"/>
                    <a:pt x="8402" y="13332"/>
                  </a:cubicBezTo>
                  <a:cubicBezTo>
                    <a:pt x="8402" y="14932"/>
                    <a:pt x="5869" y="13998"/>
                    <a:pt x="7469" y="16265"/>
                  </a:cubicBezTo>
                  <a:cubicBezTo>
                    <a:pt x="6536" y="16265"/>
                    <a:pt x="6536" y="15198"/>
                    <a:pt x="6003" y="15065"/>
                  </a:cubicBezTo>
                  <a:cubicBezTo>
                    <a:pt x="5469" y="14932"/>
                    <a:pt x="6003" y="15865"/>
                    <a:pt x="6003" y="15065"/>
                  </a:cubicBezTo>
                  <a:cubicBezTo>
                    <a:pt x="6003" y="14265"/>
                    <a:pt x="6003" y="15065"/>
                    <a:pt x="6003" y="14132"/>
                  </a:cubicBezTo>
                  <a:cubicBezTo>
                    <a:pt x="6003" y="13198"/>
                    <a:pt x="7469" y="17065"/>
                    <a:pt x="9736" y="18531"/>
                  </a:cubicBezTo>
                  <a:cubicBezTo>
                    <a:pt x="8269" y="18531"/>
                    <a:pt x="8269" y="18531"/>
                    <a:pt x="9736" y="20131"/>
                  </a:cubicBezTo>
                  <a:cubicBezTo>
                    <a:pt x="8802" y="20131"/>
                    <a:pt x="7869" y="20131"/>
                    <a:pt x="8002" y="18798"/>
                  </a:cubicBezTo>
                  <a:cubicBezTo>
                    <a:pt x="8136" y="17464"/>
                    <a:pt x="5469" y="20664"/>
                    <a:pt x="8002" y="21597"/>
                  </a:cubicBezTo>
                  <a:cubicBezTo>
                    <a:pt x="8002" y="21597"/>
                    <a:pt x="8002" y="21597"/>
                    <a:pt x="8002" y="22397"/>
                  </a:cubicBezTo>
                  <a:cubicBezTo>
                    <a:pt x="7564" y="22897"/>
                    <a:pt x="7245" y="23490"/>
                    <a:pt x="7069" y="24131"/>
                  </a:cubicBezTo>
                  <a:lnTo>
                    <a:pt x="7069" y="24130"/>
                  </a:lnTo>
                  <a:cubicBezTo>
                    <a:pt x="9202" y="25464"/>
                    <a:pt x="7069" y="25064"/>
                    <a:pt x="7069" y="25864"/>
                  </a:cubicBezTo>
                  <a:lnTo>
                    <a:pt x="7069" y="25864"/>
                  </a:lnTo>
                  <a:cubicBezTo>
                    <a:pt x="4803" y="27063"/>
                    <a:pt x="7736" y="26797"/>
                    <a:pt x="5203" y="27997"/>
                  </a:cubicBezTo>
                  <a:lnTo>
                    <a:pt x="6803" y="27997"/>
                  </a:lnTo>
                  <a:cubicBezTo>
                    <a:pt x="10136" y="28930"/>
                    <a:pt x="4536" y="28930"/>
                    <a:pt x="5603" y="30263"/>
                  </a:cubicBezTo>
                  <a:lnTo>
                    <a:pt x="6536" y="30263"/>
                  </a:lnTo>
                  <a:cubicBezTo>
                    <a:pt x="7602" y="30263"/>
                    <a:pt x="1736" y="31063"/>
                    <a:pt x="1337" y="31729"/>
                  </a:cubicBezTo>
                  <a:cubicBezTo>
                    <a:pt x="937" y="32396"/>
                    <a:pt x="1337" y="31729"/>
                    <a:pt x="670" y="31729"/>
                  </a:cubicBezTo>
                  <a:cubicBezTo>
                    <a:pt x="-1596" y="33329"/>
                    <a:pt x="2670" y="31729"/>
                    <a:pt x="3070" y="33329"/>
                  </a:cubicBezTo>
                  <a:cubicBezTo>
                    <a:pt x="3470" y="34929"/>
                    <a:pt x="137" y="33329"/>
                    <a:pt x="4" y="33329"/>
                  </a:cubicBezTo>
                  <a:cubicBezTo>
                    <a:pt x="-130" y="33329"/>
                    <a:pt x="3603" y="35729"/>
                    <a:pt x="1470" y="36929"/>
                  </a:cubicBezTo>
                  <a:cubicBezTo>
                    <a:pt x="2204" y="36471"/>
                    <a:pt x="3135" y="36471"/>
                    <a:pt x="3870" y="36929"/>
                  </a:cubicBezTo>
                  <a:cubicBezTo>
                    <a:pt x="3870" y="37595"/>
                    <a:pt x="803" y="39462"/>
                    <a:pt x="3870" y="39862"/>
                  </a:cubicBezTo>
                  <a:lnTo>
                    <a:pt x="3870" y="39862"/>
                  </a:lnTo>
                  <a:cubicBezTo>
                    <a:pt x="4669" y="39862"/>
                    <a:pt x="5336" y="41595"/>
                    <a:pt x="6803" y="41595"/>
                  </a:cubicBezTo>
                  <a:cubicBezTo>
                    <a:pt x="1736" y="43595"/>
                    <a:pt x="10402" y="44261"/>
                    <a:pt x="5736" y="45861"/>
                  </a:cubicBezTo>
                  <a:lnTo>
                    <a:pt x="6669" y="47594"/>
                  </a:lnTo>
                  <a:lnTo>
                    <a:pt x="6669" y="47594"/>
                  </a:lnTo>
                  <a:cubicBezTo>
                    <a:pt x="6669" y="48794"/>
                    <a:pt x="8269" y="48661"/>
                    <a:pt x="9469" y="48527"/>
                  </a:cubicBezTo>
                  <a:cubicBezTo>
                    <a:pt x="10669" y="48394"/>
                    <a:pt x="8802" y="48527"/>
                    <a:pt x="8536" y="48527"/>
                  </a:cubicBezTo>
                  <a:cubicBezTo>
                    <a:pt x="8269" y="48527"/>
                    <a:pt x="8536" y="50660"/>
                    <a:pt x="11735" y="50394"/>
                  </a:cubicBezTo>
                  <a:lnTo>
                    <a:pt x="10402" y="51460"/>
                  </a:lnTo>
                  <a:cubicBezTo>
                    <a:pt x="11335" y="51460"/>
                    <a:pt x="10402" y="55193"/>
                    <a:pt x="12535" y="55327"/>
                  </a:cubicBezTo>
                  <a:lnTo>
                    <a:pt x="12535" y="55327"/>
                  </a:lnTo>
                  <a:cubicBezTo>
                    <a:pt x="15202" y="55327"/>
                    <a:pt x="12535" y="62259"/>
                    <a:pt x="17468" y="57993"/>
                  </a:cubicBezTo>
                  <a:lnTo>
                    <a:pt x="19468" y="57993"/>
                  </a:lnTo>
                  <a:cubicBezTo>
                    <a:pt x="18401" y="56793"/>
                    <a:pt x="21201" y="55993"/>
                    <a:pt x="21201" y="54927"/>
                  </a:cubicBezTo>
                  <a:cubicBezTo>
                    <a:pt x="21201" y="53860"/>
                    <a:pt x="21201" y="57193"/>
                    <a:pt x="21201" y="57060"/>
                  </a:cubicBezTo>
                  <a:lnTo>
                    <a:pt x="21201" y="57060"/>
                  </a:lnTo>
                  <a:cubicBezTo>
                    <a:pt x="19201" y="59459"/>
                    <a:pt x="22134" y="59193"/>
                    <a:pt x="21201" y="60926"/>
                  </a:cubicBezTo>
                  <a:cubicBezTo>
                    <a:pt x="24001" y="62392"/>
                    <a:pt x="26267" y="65192"/>
                    <a:pt x="29466" y="66125"/>
                  </a:cubicBezTo>
                  <a:lnTo>
                    <a:pt x="29466" y="63725"/>
                  </a:lnTo>
                  <a:lnTo>
                    <a:pt x="30533" y="63725"/>
                  </a:lnTo>
                  <a:cubicBezTo>
                    <a:pt x="30533" y="63725"/>
                    <a:pt x="30533" y="65592"/>
                    <a:pt x="29733" y="65325"/>
                  </a:cubicBezTo>
                  <a:cubicBezTo>
                    <a:pt x="28933" y="65059"/>
                    <a:pt x="31200" y="64526"/>
                    <a:pt x="31333" y="63992"/>
                  </a:cubicBezTo>
                  <a:cubicBezTo>
                    <a:pt x="31466" y="63459"/>
                    <a:pt x="30266" y="66658"/>
                    <a:pt x="30666" y="66792"/>
                  </a:cubicBezTo>
                  <a:lnTo>
                    <a:pt x="23067" y="66792"/>
                  </a:lnTo>
                  <a:lnTo>
                    <a:pt x="23067" y="66792"/>
                  </a:lnTo>
                  <a:cubicBezTo>
                    <a:pt x="23067" y="65992"/>
                    <a:pt x="23867" y="64925"/>
                    <a:pt x="24800" y="65192"/>
                  </a:cubicBezTo>
                  <a:cubicBezTo>
                    <a:pt x="25734" y="65459"/>
                    <a:pt x="24800" y="66658"/>
                    <a:pt x="24800" y="66792"/>
                  </a:cubicBezTo>
                  <a:cubicBezTo>
                    <a:pt x="24800" y="66925"/>
                    <a:pt x="24800" y="66792"/>
                    <a:pt x="24800" y="66792"/>
                  </a:cubicBezTo>
                  <a:lnTo>
                    <a:pt x="26133" y="66792"/>
                  </a:lnTo>
                  <a:lnTo>
                    <a:pt x="26133" y="64792"/>
                  </a:lnTo>
                  <a:cubicBezTo>
                    <a:pt x="26133" y="63859"/>
                    <a:pt x="27467" y="64792"/>
                    <a:pt x="26933" y="62792"/>
                  </a:cubicBezTo>
                  <a:cubicBezTo>
                    <a:pt x="26933" y="66258"/>
                    <a:pt x="31733" y="63859"/>
                    <a:pt x="32399" y="64792"/>
                  </a:cubicBezTo>
                  <a:cubicBezTo>
                    <a:pt x="32663" y="63717"/>
                    <a:pt x="33705" y="63022"/>
                    <a:pt x="34799" y="63192"/>
                  </a:cubicBezTo>
                  <a:cubicBezTo>
                    <a:pt x="34799" y="63192"/>
                    <a:pt x="33866" y="60659"/>
                    <a:pt x="34799" y="60792"/>
                  </a:cubicBezTo>
                  <a:cubicBezTo>
                    <a:pt x="35466" y="65325"/>
                    <a:pt x="36666" y="62392"/>
                    <a:pt x="38265" y="65192"/>
                  </a:cubicBezTo>
                  <a:cubicBezTo>
                    <a:pt x="37066" y="63326"/>
                    <a:pt x="40532" y="63859"/>
                    <a:pt x="38265" y="61326"/>
                  </a:cubicBezTo>
                  <a:cubicBezTo>
                    <a:pt x="38932" y="61326"/>
                    <a:pt x="38265" y="62926"/>
                    <a:pt x="39732" y="63725"/>
                  </a:cubicBezTo>
                  <a:cubicBezTo>
                    <a:pt x="40665" y="61459"/>
                    <a:pt x="43731" y="63725"/>
                    <a:pt x="45464" y="61459"/>
                  </a:cubicBezTo>
                  <a:cubicBezTo>
                    <a:pt x="45464" y="61459"/>
                    <a:pt x="44398" y="60259"/>
                    <a:pt x="44398" y="59326"/>
                  </a:cubicBezTo>
                  <a:lnTo>
                    <a:pt x="46931" y="61193"/>
                  </a:lnTo>
                  <a:cubicBezTo>
                    <a:pt x="46931" y="61193"/>
                    <a:pt x="45331" y="58260"/>
                    <a:pt x="46931" y="59326"/>
                  </a:cubicBezTo>
                  <a:cubicBezTo>
                    <a:pt x="46931" y="59326"/>
                    <a:pt x="45998" y="58526"/>
                    <a:pt x="46131" y="58260"/>
                  </a:cubicBezTo>
                  <a:cubicBezTo>
                    <a:pt x="51597" y="58260"/>
                    <a:pt x="50397" y="51194"/>
                    <a:pt x="57063" y="50261"/>
                  </a:cubicBezTo>
                  <a:cubicBezTo>
                    <a:pt x="55730" y="50261"/>
                    <a:pt x="55863" y="50261"/>
                    <a:pt x="55997" y="49461"/>
                  </a:cubicBezTo>
                  <a:cubicBezTo>
                    <a:pt x="56130" y="48661"/>
                    <a:pt x="54797" y="49461"/>
                    <a:pt x="53997" y="48394"/>
                  </a:cubicBezTo>
                  <a:lnTo>
                    <a:pt x="56796" y="48394"/>
                  </a:lnTo>
                  <a:cubicBezTo>
                    <a:pt x="54930" y="47194"/>
                    <a:pt x="57463" y="46528"/>
                    <a:pt x="55597" y="45594"/>
                  </a:cubicBezTo>
                  <a:lnTo>
                    <a:pt x="55597" y="45594"/>
                  </a:lnTo>
                  <a:cubicBezTo>
                    <a:pt x="53597" y="43995"/>
                    <a:pt x="50131" y="44261"/>
                    <a:pt x="47331" y="42795"/>
                  </a:cubicBezTo>
                  <a:cubicBezTo>
                    <a:pt x="49597" y="44661"/>
                    <a:pt x="42932" y="42128"/>
                    <a:pt x="45998" y="44928"/>
                  </a:cubicBezTo>
                  <a:cubicBezTo>
                    <a:pt x="45331" y="44928"/>
                    <a:pt x="45198" y="44261"/>
                    <a:pt x="44531" y="43861"/>
                  </a:cubicBezTo>
                  <a:cubicBezTo>
                    <a:pt x="43865" y="43461"/>
                    <a:pt x="45731" y="45194"/>
                    <a:pt x="44531" y="45328"/>
                  </a:cubicBezTo>
                  <a:lnTo>
                    <a:pt x="44531" y="45328"/>
                  </a:lnTo>
                  <a:cubicBezTo>
                    <a:pt x="44531" y="46661"/>
                    <a:pt x="42398" y="46394"/>
                    <a:pt x="40798" y="46794"/>
                  </a:cubicBezTo>
                  <a:lnTo>
                    <a:pt x="41998" y="47861"/>
                  </a:lnTo>
                  <a:cubicBezTo>
                    <a:pt x="41998" y="47861"/>
                    <a:pt x="41198" y="47861"/>
                    <a:pt x="40798" y="47861"/>
                  </a:cubicBezTo>
                  <a:cubicBezTo>
                    <a:pt x="42265" y="49861"/>
                    <a:pt x="41598" y="47861"/>
                    <a:pt x="43331" y="49327"/>
                  </a:cubicBezTo>
                  <a:cubicBezTo>
                    <a:pt x="40665" y="47461"/>
                    <a:pt x="41332" y="51060"/>
                    <a:pt x="38799" y="48394"/>
                  </a:cubicBezTo>
                  <a:cubicBezTo>
                    <a:pt x="38799" y="48394"/>
                    <a:pt x="39999" y="49727"/>
                    <a:pt x="39599" y="50127"/>
                  </a:cubicBezTo>
                  <a:lnTo>
                    <a:pt x="38932" y="49327"/>
                  </a:lnTo>
                  <a:lnTo>
                    <a:pt x="39599" y="50527"/>
                  </a:lnTo>
                  <a:cubicBezTo>
                    <a:pt x="39599" y="50527"/>
                    <a:pt x="38399" y="49594"/>
                    <a:pt x="37865" y="48927"/>
                  </a:cubicBezTo>
                  <a:cubicBezTo>
                    <a:pt x="37332" y="48261"/>
                    <a:pt x="37865" y="48927"/>
                    <a:pt x="37865" y="48927"/>
                  </a:cubicBezTo>
                  <a:cubicBezTo>
                    <a:pt x="37865" y="48927"/>
                    <a:pt x="37865" y="49861"/>
                    <a:pt x="36932" y="48927"/>
                  </a:cubicBezTo>
                  <a:lnTo>
                    <a:pt x="37599" y="48927"/>
                  </a:lnTo>
                  <a:cubicBezTo>
                    <a:pt x="36932" y="50527"/>
                    <a:pt x="34932" y="49994"/>
                    <a:pt x="34533" y="52260"/>
                  </a:cubicBezTo>
                  <a:lnTo>
                    <a:pt x="34533" y="52927"/>
                  </a:lnTo>
                  <a:cubicBezTo>
                    <a:pt x="34533" y="54660"/>
                    <a:pt x="33466" y="52927"/>
                    <a:pt x="32533" y="52927"/>
                  </a:cubicBezTo>
                  <a:lnTo>
                    <a:pt x="32533" y="52927"/>
                  </a:lnTo>
                  <a:cubicBezTo>
                    <a:pt x="32533" y="53727"/>
                    <a:pt x="32533" y="54127"/>
                    <a:pt x="32533" y="54127"/>
                  </a:cubicBezTo>
                  <a:cubicBezTo>
                    <a:pt x="32533" y="54127"/>
                    <a:pt x="31600" y="52660"/>
                    <a:pt x="31733" y="51594"/>
                  </a:cubicBezTo>
                  <a:cubicBezTo>
                    <a:pt x="30933" y="53194"/>
                    <a:pt x="31733" y="52794"/>
                    <a:pt x="31066" y="55727"/>
                  </a:cubicBezTo>
                  <a:lnTo>
                    <a:pt x="31066" y="54527"/>
                  </a:lnTo>
                  <a:cubicBezTo>
                    <a:pt x="31066" y="55593"/>
                    <a:pt x="31066" y="56260"/>
                    <a:pt x="30266" y="56660"/>
                  </a:cubicBezTo>
                  <a:cubicBezTo>
                    <a:pt x="29466" y="57060"/>
                    <a:pt x="30266" y="54793"/>
                    <a:pt x="30266" y="53327"/>
                  </a:cubicBezTo>
                  <a:cubicBezTo>
                    <a:pt x="30266" y="51860"/>
                    <a:pt x="28533" y="56126"/>
                    <a:pt x="28000" y="52127"/>
                  </a:cubicBezTo>
                  <a:cubicBezTo>
                    <a:pt x="28000" y="55593"/>
                    <a:pt x="29066" y="54127"/>
                    <a:pt x="28800" y="54793"/>
                  </a:cubicBezTo>
                  <a:cubicBezTo>
                    <a:pt x="28533" y="55460"/>
                    <a:pt x="28800" y="57326"/>
                    <a:pt x="27733" y="57060"/>
                  </a:cubicBezTo>
                  <a:cubicBezTo>
                    <a:pt x="26667" y="56793"/>
                    <a:pt x="27733" y="52527"/>
                    <a:pt x="26400" y="52527"/>
                  </a:cubicBezTo>
                  <a:cubicBezTo>
                    <a:pt x="25067" y="52527"/>
                    <a:pt x="26400" y="52527"/>
                    <a:pt x="26400" y="52527"/>
                  </a:cubicBezTo>
                  <a:cubicBezTo>
                    <a:pt x="26400" y="52527"/>
                    <a:pt x="25600" y="53593"/>
                    <a:pt x="25334" y="52527"/>
                  </a:cubicBezTo>
                  <a:cubicBezTo>
                    <a:pt x="25334" y="54527"/>
                    <a:pt x="25334" y="52527"/>
                    <a:pt x="24267" y="54927"/>
                  </a:cubicBezTo>
                  <a:lnTo>
                    <a:pt x="25334" y="54927"/>
                  </a:lnTo>
                  <a:cubicBezTo>
                    <a:pt x="25334" y="54927"/>
                    <a:pt x="23600" y="58393"/>
                    <a:pt x="22934" y="56660"/>
                  </a:cubicBezTo>
                  <a:cubicBezTo>
                    <a:pt x="23197" y="56142"/>
                    <a:pt x="23509" y="55650"/>
                    <a:pt x="23867" y="55193"/>
                  </a:cubicBezTo>
                  <a:cubicBezTo>
                    <a:pt x="23867" y="54393"/>
                    <a:pt x="23201" y="55193"/>
                    <a:pt x="23201" y="55193"/>
                  </a:cubicBezTo>
                  <a:cubicBezTo>
                    <a:pt x="23201" y="55193"/>
                    <a:pt x="24401" y="55193"/>
                    <a:pt x="25334" y="53060"/>
                  </a:cubicBezTo>
                  <a:cubicBezTo>
                    <a:pt x="26267" y="50927"/>
                    <a:pt x="24001" y="54660"/>
                    <a:pt x="25334" y="51994"/>
                  </a:cubicBezTo>
                  <a:cubicBezTo>
                    <a:pt x="24134" y="55460"/>
                    <a:pt x="24667" y="51327"/>
                    <a:pt x="23334" y="53727"/>
                  </a:cubicBezTo>
                  <a:lnTo>
                    <a:pt x="23334" y="52260"/>
                  </a:lnTo>
                  <a:cubicBezTo>
                    <a:pt x="23334" y="52260"/>
                    <a:pt x="23334" y="53194"/>
                    <a:pt x="22667" y="53060"/>
                  </a:cubicBezTo>
                  <a:lnTo>
                    <a:pt x="23600" y="51194"/>
                  </a:lnTo>
                  <a:cubicBezTo>
                    <a:pt x="22534" y="52660"/>
                    <a:pt x="23600" y="49461"/>
                    <a:pt x="22534" y="50261"/>
                  </a:cubicBezTo>
                  <a:cubicBezTo>
                    <a:pt x="21468" y="51060"/>
                    <a:pt x="22534" y="52127"/>
                    <a:pt x="22534" y="53327"/>
                  </a:cubicBezTo>
                  <a:cubicBezTo>
                    <a:pt x="20534" y="54793"/>
                    <a:pt x="23334" y="49194"/>
                    <a:pt x="22534" y="49461"/>
                  </a:cubicBezTo>
                  <a:cubicBezTo>
                    <a:pt x="21734" y="49727"/>
                    <a:pt x="22534" y="50527"/>
                    <a:pt x="22534" y="51060"/>
                  </a:cubicBezTo>
                  <a:cubicBezTo>
                    <a:pt x="22340" y="50453"/>
                    <a:pt x="22340" y="49801"/>
                    <a:pt x="22534" y="49194"/>
                  </a:cubicBezTo>
                  <a:cubicBezTo>
                    <a:pt x="21734" y="49194"/>
                    <a:pt x="22534" y="50660"/>
                    <a:pt x="21201" y="51460"/>
                  </a:cubicBezTo>
                  <a:cubicBezTo>
                    <a:pt x="21201" y="49594"/>
                    <a:pt x="20401" y="51460"/>
                    <a:pt x="19734" y="51460"/>
                  </a:cubicBezTo>
                  <a:lnTo>
                    <a:pt x="20534" y="50127"/>
                  </a:lnTo>
                  <a:cubicBezTo>
                    <a:pt x="20534" y="48794"/>
                    <a:pt x="18535" y="52794"/>
                    <a:pt x="18268" y="51194"/>
                  </a:cubicBezTo>
                  <a:lnTo>
                    <a:pt x="19868" y="49594"/>
                  </a:lnTo>
                  <a:lnTo>
                    <a:pt x="19868" y="49594"/>
                  </a:lnTo>
                  <a:lnTo>
                    <a:pt x="20934" y="48127"/>
                  </a:lnTo>
                  <a:cubicBezTo>
                    <a:pt x="19734" y="48927"/>
                    <a:pt x="19868" y="48127"/>
                    <a:pt x="19734" y="48127"/>
                  </a:cubicBezTo>
                  <a:cubicBezTo>
                    <a:pt x="19601" y="48127"/>
                    <a:pt x="17868" y="50394"/>
                    <a:pt x="17468" y="49994"/>
                  </a:cubicBezTo>
                  <a:cubicBezTo>
                    <a:pt x="17068" y="49594"/>
                    <a:pt x="18535" y="48927"/>
                    <a:pt x="17468" y="48661"/>
                  </a:cubicBezTo>
                  <a:cubicBezTo>
                    <a:pt x="16401" y="48394"/>
                    <a:pt x="19201" y="47194"/>
                    <a:pt x="18535" y="48661"/>
                  </a:cubicBezTo>
                  <a:lnTo>
                    <a:pt x="19601" y="47594"/>
                  </a:lnTo>
                  <a:cubicBezTo>
                    <a:pt x="19601" y="46528"/>
                    <a:pt x="19601" y="46928"/>
                    <a:pt x="19601" y="46794"/>
                  </a:cubicBezTo>
                  <a:cubicBezTo>
                    <a:pt x="19601" y="46661"/>
                    <a:pt x="19601" y="46794"/>
                    <a:pt x="19601" y="46794"/>
                  </a:cubicBezTo>
                  <a:lnTo>
                    <a:pt x="17335" y="47727"/>
                  </a:lnTo>
                  <a:cubicBezTo>
                    <a:pt x="17664" y="47299"/>
                    <a:pt x="18071" y="46937"/>
                    <a:pt x="18535" y="46661"/>
                  </a:cubicBezTo>
                  <a:cubicBezTo>
                    <a:pt x="18535" y="46661"/>
                    <a:pt x="17735" y="46661"/>
                    <a:pt x="17335" y="46661"/>
                  </a:cubicBezTo>
                  <a:cubicBezTo>
                    <a:pt x="18092" y="45835"/>
                    <a:pt x="18996" y="45157"/>
                    <a:pt x="20001" y="44661"/>
                  </a:cubicBezTo>
                  <a:lnTo>
                    <a:pt x="18401" y="44661"/>
                  </a:lnTo>
                  <a:cubicBezTo>
                    <a:pt x="18812" y="44101"/>
                    <a:pt x="19258" y="43567"/>
                    <a:pt x="19734" y="43061"/>
                  </a:cubicBezTo>
                  <a:cubicBezTo>
                    <a:pt x="19734" y="42261"/>
                    <a:pt x="17068" y="43861"/>
                    <a:pt x="17601" y="43061"/>
                  </a:cubicBezTo>
                  <a:lnTo>
                    <a:pt x="16935" y="43061"/>
                  </a:lnTo>
                  <a:cubicBezTo>
                    <a:pt x="16935" y="42261"/>
                    <a:pt x="17868" y="41195"/>
                    <a:pt x="16001" y="41462"/>
                  </a:cubicBezTo>
                  <a:lnTo>
                    <a:pt x="18001" y="39995"/>
                  </a:lnTo>
                  <a:cubicBezTo>
                    <a:pt x="17201" y="39995"/>
                    <a:pt x="15602" y="41861"/>
                    <a:pt x="14402" y="41462"/>
                  </a:cubicBezTo>
                  <a:cubicBezTo>
                    <a:pt x="13202" y="41062"/>
                    <a:pt x="16001" y="40395"/>
                    <a:pt x="16535" y="39862"/>
                  </a:cubicBezTo>
                  <a:cubicBezTo>
                    <a:pt x="17068" y="39329"/>
                    <a:pt x="12935" y="39862"/>
                    <a:pt x="14535" y="39195"/>
                  </a:cubicBezTo>
                  <a:cubicBezTo>
                    <a:pt x="16135" y="38529"/>
                    <a:pt x="12935" y="39595"/>
                    <a:pt x="13202" y="39729"/>
                  </a:cubicBezTo>
                  <a:close/>
                  <a:moveTo>
                    <a:pt x="10935" y="33196"/>
                  </a:moveTo>
                  <a:cubicBezTo>
                    <a:pt x="10935" y="33196"/>
                    <a:pt x="12402" y="33196"/>
                    <a:pt x="10935" y="33196"/>
                  </a:cubicBezTo>
                  <a:cubicBezTo>
                    <a:pt x="9469" y="33196"/>
                    <a:pt x="10402" y="33463"/>
                    <a:pt x="10935" y="33196"/>
                  </a:cubicBezTo>
                  <a:close/>
                  <a:moveTo>
                    <a:pt x="10935" y="20931"/>
                  </a:moveTo>
                  <a:cubicBezTo>
                    <a:pt x="10935" y="20931"/>
                    <a:pt x="10935" y="20931"/>
                    <a:pt x="10935" y="20931"/>
                  </a:cubicBezTo>
                  <a:cubicBezTo>
                    <a:pt x="10935" y="20931"/>
                    <a:pt x="10535" y="20931"/>
                    <a:pt x="11069" y="20931"/>
                  </a:cubicBezTo>
                  <a:close/>
                  <a:moveTo>
                    <a:pt x="49864" y="8799"/>
                  </a:moveTo>
                  <a:lnTo>
                    <a:pt x="49864" y="8799"/>
                  </a:lnTo>
                  <a:cubicBezTo>
                    <a:pt x="49864" y="8799"/>
                    <a:pt x="49864" y="8799"/>
                    <a:pt x="49197" y="8799"/>
                  </a:cubicBezTo>
                  <a:cubicBezTo>
                    <a:pt x="48531" y="8799"/>
                    <a:pt x="49731" y="9199"/>
                    <a:pt x="50531" y="9066"/>
                  </a:cubicBezTo>
                  <a:close/>
                  <a:moveTo>
                    <a:pt x="24934" y="64925"/>
                  </a:moveTo>
                  <a:lnTo>
                    <a:pt x="24934" y="64925"/>
                  </a:lnTo>
                  <a:cubicBezTo>
                    <a:pt x="24934" y="64925"/>
                    <a:pt x="25734" y="64659"/>
                    <a:pt x="25600" y="65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67"/>
            <p:cNvSpPr/>
            <p:nvPr/>
          </p:nvSpPr>
          <p:spPr>
            <a:xfrm>
              <a:off x="4671108" y="2987897"/>
              <a:ext cx="799" cy="68"/>
            </a:xfrm>
            <a:custGeom>
              <a:avLst/>
              <a:gdLst/>
              <a:ahLst/>
              <a:cxnLst/>
              <a:rect l="l" t="t" r="r" b="b"/>
              <a:pathLst>
                <a:path w="799" h="68" extrusionOk="0">
                  <a:moveTo>
                    <a:pt x="800" y="0"/>
                  </a:moveTo>
                  <a:lnTo>
                    <a:pt x="0" y="0"/>
                  </a:lnTo>
                  <a:cubicBezTo>
                    <a:pt x="259" y="92"/>
                    <a:pt x="541" y="92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67"/>
            <p:cNvSpPr/>
            <p:nvPr/>
          </p:nvSpPr>
          <p:spPr>
            <a:xfrm>
              <a:off x="4675641" y="300736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67"/>
            <p:cNvSpPr/>
            <p:nvPr/>
          </p:nvSpPr>
          <p:spPr>
            <a:xfrm>
              <a:off x="4692113" y="2978461"/>
              <a:ext cx="59" cy="1037"/>
            </a:xfrm>
            <a:custGeom>
              <a:avLst/>
              <a:gdLst/>
              <a:ahLst/>
              <a:cxnLst/>
              <a:rect l="l" t="t" r="r" b="b"/>
              <a:pathLst>
                <a:path w="59" h="1037" extrusionOk="0">
                  <a:moveTo>
                    <a:pt x="59" y="1038"/>
                  </a:moveTo>
                  <a:cubicBezTo>
                    <a:pt x="59" y="1038"/>
                    <a:pt x="59" y="1038"/>
                    <a:pt x="59" y="237"/>
                  </a:cubicBezTo>
                  <a:cubicBezTo>
                    <a:pt x="59" y="-562"/>
                    <a:pt x="-74" y="904"/>
                    <a:pt x="59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67"/>
            <p:cNvSpPr/>
            <p:nvPr/>
          </p:nvSpPr>
          <p:spPr>
            <a:xfrm>
              <a:off x="4715770" y="2976291"/>
              <a:ext cx="799" cy="1019"/>
            </a:xfrm>
            <a:custGeom>
              <a:avLst/>
              <a:gdLst/>
              <a:ahLst/>
              <a:cxnLst/>
              <a:rect l="l" t="t" r="r" b="b"/>
              <a:pathLst>
                <a:path w="799" h="1019" extrusionOk="0">
                  <a:moveTo>
                    <a:pt x="800" y="7"/>
                  </a:moveTo>
                  <a:lnTo>
                    <a:pt x="0" y="7"/>
                  </a:lnTo>
                  <a:cubicBezTo>
                    <a:pt x="0" y="7"/>
                    <a:pt x="0" y="7"/>
                    <a:pt x="0" y="807"/>
                  </a:cubicBezTo>
                  <a:cubicBezTo>
                    <a:pt x="0" y="1607"/>
                    <a:pt x="533" y="-126"/>
                    <a:pt x="80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67"/>
            <p:cNvSpPr/>
            <p:nvPr/>
          </p:nvSpPr>
          <p:spPr>
            <a:xfrm>
              <a:off x="4711370" y="2986297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67"/>
            <p:cNvSpPr/>
            <p:nvPr/>
          </p:nvSpPr>
          <p:spPr>
            <a:xfrm>
              <a:off x="4712229" y="2980164"/>
              <a:ext cx="1397" cy="1066"/>
            </a:xfrm>
            <a:custGeom>
              <a:avLst/>
              <a:gdLst/>
              <a:ahLst/>
              <a:cxnLst/>
              <a:rect l="l" t="t" r="r" b="b"/>
              <a:pathLst>
                <a:path w="1397" h="1066" extrusionOk="0">
                  <a:moveTo>
                    <a:pt x="474" y="0"/>
                  </a:moveTo>
                  <a:cubicBezTo>
                    <a:pt x="-593" y="800"/>
                    <a:pt x="474" y="800"/>
                    <a:pt x="474" y="1067"/>
                  </a:cubicBezTo>
                  <a:lnTo>
                    <a:pt x="474" y="1067"/>
                  </a:lnTo>
                  <a:cubicBezTo>
                    <a:pt x="2074" y="0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67"/>
            <p:cNvSpPr/>
            <p:nvPr/>
          </p:nvSpPr>
          <p:spPr>
            <a:xfrm>
              <a:off x="4712837" y="298136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67"/>
            <p:cNvSpPr/>
            <p:nvPr/>
          </p:nvSpPr>
          <p:spPr>
            <a:xfrm>
              <a:off x="4711357" y="2973229"/>
              <a:ext cx="1647" cy="803"/>
            </a:xfrm>
            <a:custGeom>
              <a:avLst/>
              <a:gdLst/>
              <a:ahLst/>
              <a:cxnLst/>
              <a:rect l="l" t="t" r="r" b="b"/>
              <a:pathLst>
                <a:path w="1647" h="803" extrusionOk="0">
                  <a:moveTo>
                    <a:pt x="546" y="803"/>
                  </a:moveTo>
                  <a:cubicBezTo>
                    <a:pt x="546" y="803"/>
                    <a:pt x="1879" y="-397"/>
                    <a:pt x="1612" y="137"/>
                  </a:cubicBezTo>
                  <a:cubicBezTo>
                    <a:pt x="1346" y="670"/>
                    <a:pt x="-1054" y="403"/>
                    <a:pt x="546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67"/>
            <p:cNvSpPr/>
            <p:nvPr/>
          </p:nvSpPr>
          <p:spPr>
            <a:xfrm>
              <a:off x="4709370" y="2981898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0" y="1200"/>
                  </a:moveTo>
                  <a:lnTo>
                    <a:pt x="1200" y="0"/>
                  </a:lnTo>
                  <a:lnTo>
                    <a:pt x="0" y="667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67"/>
            <p:cNvSpPr/>
            <p:nvPr/>
          </p:nvSpPr>
          <p:spPr>
            <a:xfrm>
              <a:off x="4708170" y="2979722"/>
              <a:ext cx="177" cy="842"/>
            </a:xfrm>
            <a:custGeom>
              <a:avLst/>
              <a:gdLst/>
              <a:ahLst/>
              <a:cxnLst/>
              <a:rect l="l" t="t" r="r" b="b"/>
              <a:pathLst>
                <a:path w="177" h="842" extrusionOk="0">
                  <a:moveTo>
                    <a:pt x="0" y="43"/>
                  </a:moveTo>
                  <a:lnTo>
                    <a:pt x="0" y="843"/>
                  </a:lnTo>
                  <a:lnTo>
                    <a:pt x="0" y="843"/>
                  </a:lnTo>
                  <a:cubicBezTo>
                    <a:pt x="0" y="843"/>
                    <a:pt x="400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67"/>
            <p:cNvSpPr/>
            <p:nvPr/>
          </p:nvSpPr>
          <p:spPr>
            <a:xfrm>
              <a:off x="4709504" y="29802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67"/>
            <p:cNvSpPr/>
            <p:nvPr/>
          </p:nvSpPr>
          <p:spPr>
            <a:xfrm>
              <a:off x="4708437" y="2981898"/>
              <a:ext cx="133" cy="799"/>
            </a:xfrm>
            <a:custGeom>
              <a:avLst/>
              <a:gdLst/>
              <a:ahLst/>
              <a:cxnLst/>
              <a:rect l="l" t="t" r="r" b="b"/>
              <a:pathLst>
                <a:path w="133" h="799" extrusionOk="0">
                  <a:moveTo>
                    <a:pt x="0" y="800"/>
                  </a:moveTo>
                  <a:lnTo>
                    <a:pt x="133" y="400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67"/>
            <p:cNvSpPr/>
            <p:nvPr/>
          </p:nvSpPr>
          <p:spPr>
            <a:xfrm>
              <a:off x="4701904" y="2975099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667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67"/>
            <p:cNvSpPr/>
            <p:nvPr/>
          </p:nvSpPr>
          <p:spPr>
            <a:xfrm>
              <a:off x="4700838" y="2978831"/>
              <a:ext cx="1199" cy="1599"/>
            </a:xfrm>
            <a:custGeom>
              <a:avLst/>
              <a:gdLst/>
              <a:ahLst/>
              <a:cxnLst/>
              <a:rect l="l" t="t" r="r" b="b"/>
              <a:pathLst>
                <a:path w="1199" h="1599" extrusionOk="0">
                  <a:moveTo>
                    <a:pt x="1200" y="1200"/>
                  </a:moveTo>
                  <a:cubicBezTo>
                    <a:pt x="1200" y="1200"/>
                    <a:pt x="1200" y="533"/>
                    <a:pt x="1200" y="0"/>
                  </a:cubicBez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67"/>
            <p:cNvSpPr/>
            <p:nvPr/>
          </p:nvSpPr>
          <p:spPr>
            <a:xfrm>
              <a:off x="4699209" y="2979365"/>
              <a:ext cx="1121" cy="1379"/>
            </a:xfrm>
            <a:custGeom>
              <a:avLst/>
              <a:gdLst/>
              <a:ahLst/>
              <a:cxnLst/>
              <a:rect l="l" t="t" r="r" b="b"/>
              <a:pathLst>
                <a:path w="1121" h="1379" extrusionOk="0">
                  <a:moveTo>
                    <a:pt x="1096" y="0"/>
                  </a:moveTo>
                  <a:cubicBezTo>
                    <a:pt x="1096" y="0"/>
                    <a:pt x="-504" y="1067"/>
                    <a:pt x="163" y="1333"/>
                  </a:cubicBezTo>
                  <a:cubicBezTo>
                    <a:pt x="829" y="1600"/>
                    <a:pt x="1229" y="667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67"/>
            <p:cNvSpPr/>
            <p:nvPr/>
          </p:nvSpPr>
          <p:spPr>
            <a:xfrm>
              <a:off x="4692172" y="2970432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133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7"/>
            <p:cNvSpPr/>
            <p:nvPr/>
          </p:nvSpPr>
          <p:spPr>
            <a:xfrm>
              <a:off x="4684870" y="2979314"/>
              <a:ext cx="592" cy="2954"/>
            </a:xfrm>
            <a:custGeom>
              <a:avLst/>
              <a:gdLst/>
              <a:ahLst/>
              <a:cxnLst/>
              <a:rect l="l" t="t" r="r" b="b"/>
              <a:pathLst>
                <a:path w="592" h="2954" extrusionOk="0">
                  <a:moveTo>
                    <a:pt x="237" y="2851"/>
                  </a:moveTo>
                  <a:cubicBezTo>
                    <a:pt x="1037" y="3517"/>
                    <a:pt x="237" y="717"/>
                    <a:pt x="237" y="1651"/>
                  </a:cubicBezTo>
                  <a:cubicBezTo>
                    <a:pt x="237" y="2584"/>
                    <a:pt x="237" y="851"/>
                    <a:pt x="237" y="184"/>
                  </a:cubicBezTo>
                  <a:cubicBezTo>
                    <a:pt x="237" y="-482"/>
                    <a:pt x="-296" y="717"/>
                    <a:pt x="237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7"/>
            <p:cNvSpPr/>
            <p:nvPr/>
          </p:nvSpPr>
          <p:spPr>
            <a:xfrm>
              <a:off x="4684973" y="29794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7"/>
            <p:cNvSpPr/>
            <p:nvPr/>
          </p:nvSpPr>
          <p:spPr>
            <a:xfrm>
              <a:off x="4719369" y="3011094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6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6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7"/>
            <p:cNvSpPr/>
            <p:nvPr/>
          </p:nvSpPr>
          <p:spPr>
            <a:xfrm>
              <a:off x="4717769" y="3008294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1067"/>
                  </a:moveTo>
                  <a:lnTo>
                    <a:pt x="2133" y="1067"/>
                  </a:lnTo>
                  <a:lnTo>
                    <a:pt x="400" y="0"/>
                  </a:lnTo>
                  <a:cubicBezTo>
                    <a:pt x="400" y="0"/>
                    <a:pt x="533" y="1067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7"/>
            <p:cNvSpPr/>
            <p:nvPr/>
          </p:nvSpPr>
          <p:spPr>
            <a:xfrm>
              <a:off x="4675108" y="2997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4672042" y="300122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733" y="0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4676293" y="3003628"/>
              <a:ext cx="948" cy="474"/>
            </a:xfrm>
            <a:custGeom>
              <a:avLst/>
              <a:gdLst/>
              <a:ahLst/>
              <a:cxnLst/>
              <a:rect l="l" t="t" r="r" b="b"/>
              <a:pathLst>
                <a:path w="948" h="474" extrusionOk="0">
                  <a:moveTo>
                    <a:pt x="948" y="0"/>
                  </a:moveTo>
                  <a:cubicBezTo>
                    <a:pt x="948" y="0"/>
                    <a:pt x="948" y="0"/>
                    <a:pt x="948" y="0"/>
                  </a:cubicBezTo>
                  <a:cubicBezTo>
                    <a:pt x="948" y="0"/>
                    <a:pt x="-1185" y="1067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67"/>
            <p:cNvSpPr/>
            <p:nvPr/>
          </p:nvSpPr>
          <p:spPr>
            <a:xfrm>
              <a:off x="4757740" y="306294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1358" y="813"/>
                  </a:moveTo>
                  <a:cubicBezTo>
                    <a:pt x="1358" y="146"/>
                    <a:pt x="291" y="146"/>
                    <a:pt x="25" y="13"/>
                  </a:cubicBezTo>
                  <a:cubicBezTo>
                    <a:pt x="-242" y="-120"/>
                    <a:pt x="1758" y="813"/>
                    <a:pt x="1358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7"/>
            <p:cNvSpPr/>
            <p:nvPr/>
          </p:nvSpPr>
          <p:spPr>
            <a:xfrm>
              <a:off x="4758831" y="3075619"/>
              <a:ext cx="799" cy="2133"/>
            </a:xfrm>
            <a:custGeom>
              <a:avLst/>
              <a:gdLst/>
              <a:ahLst/>
              <a:cxnLst/>
              <a:rect l="l" t="t" r="r" b="b"/>
              <a:pathLst>
                <a:path w="799" h="2133" extrusionOk="0">
                  <a:moveTo>
                    <a:pt x="400" y="400"/>
                  </a:moveTo>
                  <a:lnTo>
                    <a:pt x="0" y="0"/>
                  </a:lnTo>
                  <a:lnTo>
                    <a:pt x="800" y="2133"/>
                  </a:lnTo>
                  <a:lnTo>
                    <a:pt x="4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7"/>
            <p:cNvSpPr/>
            <p:nvPr/>
          </p:nvSpPr>
          <p:spPr>
            <a:xfrm>
              <a:off x="4755898" y="3079886"/>
              <a:ext cx="2266" cy="7065"/>
            </a:xfrm>
            <a:custGeom>
              <a:avLst/>
              <a:gdLst/>
              <a:ahLst/>
              <a:cxnLst/>
              <a:rect l="l" t="t" r="r" b="b"/>
              <a:pathLst>
                <a:path w="2266" h="7065" extrusionOk="0">
                  <a:moveTo>
                    <a:pt x="0" y="7066"/>
                  </a:moveTo>
                  <a:cubicBezTo>
                    <a:pt x="2533" y="7066"/>
                    <a:pt x="933" y="2933"/>
                    <a:pt x="2266" y="1333"/>
                  </a:cubicBezTo>
                  <a:lnTo>
                    <a:pt x="2266" y="1333"/>
                  </a:lnTo>
                  <a:lnTo>
                    <a:pt x="667" y="0"/>
                  </a:lnTo>
                  <a:cubicBezTo>
                    <a:pt x="933" y="2133"/>
                    <a:pt x="1200" y="5599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7"/>
            <p:cNvSpPr/>
            <p:nvPr/>
          </p:nvSpPr>
          <p:spPr>
            <a:xfrm>
              <a:off x="4749499" y="3089751"/>
              <a:ext cx="799" cy="1602"/>
            </a:xfrm>
            <a:custGeom>
              <a:avLst/>
              <a:gdLst/>
              <a:ahLst/>
              <a:cxnLst/>
              <a:rect l="l" t="t" r="r" b="b"/>
              <a:pathLst>
                <a:path w="799" h="1602" extrusionOk="0">
                  <a:moveTo>
                    <a:pt x="0" y="1200"/>
                  </a:moveTo>
                  <a:cubicBezTo>
                    <a:pt x="1067" y="1200"/>
                    <a:pt x="0" y="2667"/>
                    <a:pt x="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7"/>
            <p:cNvSpPr/>
            <p:nvPr/>
          </p:nvSpPr>
          <p:spPr>
            <a:xfrm>
              <a:off x="4749025" y="3089351"/>
              <a:ext cx="474" cy="533"/>
            </a:xfrm>
            <a:custGeom>
              <a:avLst/>
              <a:gdLst/>
              <a:ahLst/>
              <a:cxnLst/>
              <a:rect l="l" t="t" r="r" b="b"/>
              <a:pathLst>
                <a:path w="474" h="533" extrusionOk="0">
                  <a:moveTo>
                    <a:pt x="474" y="533"/>
                  </a:moveTo>
                  <a:cubicBezTo>
                    <a:pt x="474" y="-667"/>
                    <a:pt x="-593" y="533"/>
                    <a:pt x="474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7"/>
            <p:cNvSpPr/>
            <p:nvPr/>
          </p:nvSpPr>
          <p:spPr>
            <a:xfrm>
              <a:off x="4746583" y="3093484"/>
              <a:ext cx="1582" cy="2087"/>
            </a:xfrm>
            <a:custGeom>
              <a:avLst/>
              <a:gdLst/>
              <a:ahLst/>
              <a:cxnLst/>
              <a:rect l="l" t="t" r="r" b="b"/>
              <a:pathLst>
                <a:path w="1582" h="2087" extrusionOk="0">
                  <a:moveTo>
                    <a:pt x="1583" y="1733"/>
                  </a:moveTo>
                  <a:lnTo>
                    <a:pt x="1583" y="0"/>
                  </a:lnTo>
                  <a:cubicBezTo>
                    <a:pt x="1583" y="0"/>
                    <a:pt x="383" y="1333"/>
                    <a:pt x="116" y="667"/>
                  </a:cubicBezTo>
                  <a:cubicBezTo>
                    <a:pt x="-284" y="2400"/>
                    <a:pt x="383" y="2267"/>
                    <a:pt x="158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7"/>
            <p:cNvSpPr/>
            <p:nvPr/>
          </p:nvSpPr>
          <p:spPr>
            <a:xfrm>
              <a:off x="4749499" y="3096284"/>
              <a:ext cx="13331" cy="933"/>
            </a:xfrm>
            <a:custGeom>
              <a:avLst/>
              <a:gdLst/>
              <a:ahLst/>
              <a:cxnLst/>
              <a:rect l="l" t="t" r="r" b="b"/>
              <a:pathLst>
                <a:path w="13331" h="933" extrusionOk="0">
                  <a:moveTo>
                    <a:pt x="0" y="933"/>
                  </a:moveTo>
                  <a:lnTo>
                    <a:pt x="0" y="0"/>
                  </a:lnTo>
                  <a:cubicBezTo>
                    <a:pt x="0" y="0"/>
                    <a:pt x="0" y="267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7"/>
            <p:cNvSpPr/>
            <p:nvPr/>
          </p:nvSpPr>
          <p:spPr>
            <a:xfrm>
              <a:off x="4749025" y="3094417"/>
              <a:ext cx="948" cy="1866"/>
            </a:xfrm>
            <a:custGeom>
              <a:avLst/>
              <a:gdLst/>
              <a:ahLst/>
              <a:cxnLst/>
              <a:rect l="l" t="t" r="r" b="b"/>
              <a:pathLst>
                <a:path w="948" h="1866" extrusionOk="0">
                  <a:moveTo>
                    <a:pt x="474" y="0"/>
                  </a:moveTo>
                  <a:lnTo>
                    <a:pt x="474" y="1866"/>
                  </a:lnTo>
                  <a:cubicBezTo>
                    <a:pt x="474" y="1866"/>
                    <a:pt x="1541" y="1866"/>
                    <a:pt x="474" y="1067"/>
                  </a:cubicBezTo>
                  <a:cubicBezTo>
                    <a:pt x="-593" y="267"/>
                    <a:pt x="474" y="9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7"/>
            <p:cNvSpPr/>
            <p:nvPr/>
          </p:nvSpPr>
          <p:spPr>
            <a:xfrm>
              <a:off x="4749499" y="3091467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2000" h="2150" extrusionOk="0">
                  <a:moveTo>
                    <a:pt x="0" y="2150"/>
                  </a:moveTo>
                  <a:cubicBezTo>
                    <a:pt x="800" y="1483"/>
                    <a:pt x="1466" y="550"/>
                    <a:pt x="1733" y="2150"/>
                  </a:cubicBezTo>
                  <a:cubicBezTo>
                    <a:pt x="2666" y="-650"/>
                    <a:pt x="933" y="-783"/>
                    <a:pt x="0" y="2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7"/>
            <p:cNvSpPr/>
            <p:nvPr/>
          </p:nvSpPr>
          <p:spPr>
            <a:xfrm>
              <a:off x="4757859" y="3086018"/>
              <a:ext cx="1238" cy="2266"/>
            </a:xfrm>
            <a:custGeom>
              <a:avLst/>
              <a:gdLst/>
              <a:ahLst/>
              <a:cxnLst/>
              <a:rect l="l" t="t" r="r" b="b"/>
              <a:pathLst>
                <a:path w="1238" h="2266" extrusionOk="0">
                  <a:moveTo>
                    <a:pt x="172" y="2266"/>
                  </a:moveTo>
                  <a:lnTo>
                    <a:pt x="1239" y="1333"/>
                  </a:lnTo>
                  <a:lnTo>
                    <a:pt x="1239" y="0"/>
                  </a:lnTo>
                  <a:cubicBezTo>
                    <a:pt x="972" y="667"/>
                    <a:pt x="-495" y="2000"/>
                    <a:pt x="172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7"/>
            <p:cNvSpPr/>
            <p:nvPr/>
          </p:nvSpPr>
          <p:spPr>
            <a:xfrm>
              <a:off x="4743366" y="3102549"/>
              <a:ext cx="2133" cy="1232"/>
            </a:xfrm>
            <a:custGeom>
              <a:avLst/>
              <a:gdLst/>
              <a:ahLst/>
              <a:cxnLst/>
              <a:rect l="l" t="t" r="r" b="b"/>
              <a:pathLst>
                <a:path w="2133" h="1232" extrusionOk="0">
                  <a:moveTo>
                    <a:pt x="0" y="1200"/>
                  </a:moveTo>
                  <a:cubicBezTo>
                    <a:pt x="0" y="1200"/>
                    <a:pt x="1466" y="1200"/>
                    <a:pt x="2133" y="1200"/>
                  </a:cubicBezTo>
                  <a:lnTo>
                    <a:pt x="2133" y="0"/>
                  </a:lnTo>
                  <a:cubicBezTo>
                    <a:pt x="2133" y="0"/>
                    <a:pt x="800" y="1466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7"/>
            <p:cNvSpPr/>
            <p:nvPr/>
          </p:nvSpPr>
          <p:spPr>
            <a:xfrm>
              <a:off x="4745499" y="3103883"/>
              <a:ext cx="504" cy="2399"/>
            </a:xfrm>
            <a:custGeom>
              <a:avLst/>
              <a:gdLst/>
              <a:ahLst/>
              <a:cxnLst/>
              <a:rect l="l" t="t" r="r" b="b"/>
              <a:pathLst>
                <a:path w="504" h="2399" extrusionOk="0">
                  <a:moveTo>
                    <a:pt x="0" y="0"/>
                  </a:moveTo>
                  <a:lnTo>
                    <a:pt x="0" y="2400"/>
                  </a:lnTo>
                  <a:cubicBezTo>
                    <a:pt x="800" y="533"/>
                    <a:pt x="5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7"/>
            <p:cNvSpPr/>
            <p:nvPr/>
          </p:nvSpPr>
          <p:spPr>
            <a:xfrm>
              <a:off x="4750832" y="3095084"/>
              <a:ext cx="799" cy="3866"/>
            </a:xfrm>
            <a:custGeom>
              <a:avLst/>
              <a:gdLst/>
              <a:ahLst/>
              <a:cxnLst/>
              <a:rect l="l" t="t" r="r" b="b"/>
              <a:pathLst>
                <a:path w="799" h="3866" extrusionOk="0">
                  <a:moveTo>
                    <a:pt x="800" y="3333"/>
                  </a:moveTo>
                  <a:lnTo>
                    <a:pt x="0" y="0"/>
                  </a:lnTo>
                  <a:lnTo>
                    <a:pt x="666" y="3866"/>
                  </a:lnTo>
                  <a:lnTo>
                    <a:pt x="80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7"/>
            <p:cNvSpPr/>
            <p:nvPr/>
          </p:nvSpPr>
          <p:spPr>
            <a:xfrm>
              <a:off x="4740167" y="3108415"/>
              <a:ext cx="933" cy="2266"/>
            </a:xfrm>
            <a:custGeom>
              <a:avLst/>
              <a:gdLst/>
              <a:ahLst/>
              <a:cxnLst/>
              <a:rect l="l" t="t" r="r" b="b"/>
              <a:pathLst>
                <a:path w="933" h="2266" extrusionOk="0">
                  <a:moveTo>
                    <a:pt x="667" y="1333"/>
                  </a:moveTo>
                  <a:lnTo>
                    <a:pt x="0" y="0"/>
                  </a:lnTo>
                  <a:lnTo>
                    <a:pt x="933" y="2266"/>
                  </a:lnTo>
                  <a:lnTo>
                    <a:pt x="667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7"/>
            <p:cNvSpPr/>
            <p:nvPr/>
          </p:nvSpPr>
          <p:spPr>
            <a:xfrm>
              <a:off x="4736900" y="3113081"/>
              <a:ext cx="2333" cy="3466"/>
            </a:xfrm>
            <a:custGeom>
              <a:avLst/>
              <a:gdLst/>
              <a:ahLst/>
              <a:cxnLst/>
              <a:rect l="l" t="t" r="r" b="b"/>
              <a:pathLst>
                <a:path w="2333" h="3466" extrusionOk="0">
                  <a:moveTo>
                    <a:pt x="2333" y="800"/>
                  </a:moveTo>
                  <a:cubicBezTo>
                    <a:pt x="2333" y="-266"/>
                    <a:pt x="467" y="800"/>
                    <a:pt x="200" y="0"/>
                  </a:cubicBezTo>
                  <a:cubicBezTo>
                    <a:pt x="-67" y="1140"/>
                    <a:pt x="-67" y="2326"/>
                    <a:pt x="200" y="3466"/>
                  </a:cubicBezTo>
                  <a:cubicBezTo>
                    <a:pt x="459" y="2295"/>
                    <a:pt x="1247" y="1309"/>
                    <a:pt x="2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7"/>
            <p:cNvSpPr/>
            <p:nvPr/>
          </p:nvSpPr>
          <p:spPr>
            <a:xfrm>
              <a:off x="4737672" y="3116548"/>
              <a:ext cx="121" cy="1866"/>
            </a:xfrm>
            <a:custGeom>
              <a:avLst/>
              <a:gdLst/>
              <a:ahLst/>
              <a:cxnLst/>
              <a:rect l="l" t="t" r="r" b="b"/>
              <a:pathLst>
                <a:path w="121" h="1866" extrusionOk="0">
                  <a:moveTo>
                    <a:pt x="94" y="1866"/>
                  </a:moveTo>
                  <a:cubicBezTo>
                    <a:pt x="130" y="1245"/>
                    <a:pt x="130" y="622"/>
                    <a:pt x="94" y="0"/>
                  </a:cubicBezTo>
                  <a:cubicBezTo>
                    <a:pt x="-31" y="616"/>
                    <a:pt x="-31" y="1251"/>
                    <a:pt x="94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7"/>
            <p:cNvSpPr/>
            <p:nvPr/>
          </p:nvSpPr>
          <p:spPr>
            <a:xfrm>
              <a:off x="4742433" y="3108415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cubicBezTo>
                    <a:pt x="1866" y="0"/>
                    <a:pt x="667" y="0"/>
                    <a:pt x="0" y="800"/>
                  </a:cubicBezTo>
                  <a:lnTo>
                    <a:pt x="16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7"/>
            <p:cNvSpPr/>
            <p:nvPr/>
          </p:nvSpPr>
          <p:spPr>
            <a:xfrm>
              <a:off x="4743366" y="3109082"/>
              <a:ext cx="666" cy="1333"/>
            </a:xfrm>
            <a:custGeom>
              <a:avLst/>
              <a:gdLst/>
              <a:ahLst/>
              <a:cxnLst/>
              <a:rect l="l" t="t" r="r" b="b"/>
              <a:pathLst>
                <a:path w="666" h="1333" extrusionOk="0">
                  <a:moveTo>
                    <a:pt x="667" y="0"/>
                  </a:moveTo>
                  <a:lnTo>
                    <a:pt x="667" y="0"/>
                  </a:ln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7"/>
            <p:cNvSpPr/>
            <p:nvPr/>
          </p:nvSpPr>
          <p:spPr>
            <a:xfrm>
              <a:off x="4744433" y="310828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7"/>
            <p:cNvSpPr/>
            <p:nvPr/>
          </p:nvSpPr>
          <p:spPr>
            <a:xfrm>
              <a:off x="4748699" y="3102150"/>
              <a:ext cx="2266" cy="2609"/>
            </a:xfrm>
            <a:custGeom>
              <a:avLst/>
              <a:gdLst/>
              <a:ahLst/>
              <a:cxnLst/>
              <a:rect l="l" t="t" r="r" b="b"/>
              <a:pathLst>
                <a:path w="2266" h="2609" extrusionOk="0">
                  <a:moveTo>
                    <a:pt x="0" y="0"/>
                  </a:moveTo>
                  <a:cubicBezTo>
                    <a:pt x="0" y="1333"/>
                    <a:pt x="0" y="3600"/>
                    <a:pt x="2266" y="2133"/>
                  </a:cubicBezTo>
                  <a:cubicBezTo>
                    <a:pt x="1733" y="1067"/>
                    <a:pt x="800" y="18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67"/>
            <p:cNvSpPr/>
            <p:nvPr/>
          </p:nvSpPr>
          <p:spPr>
            <a:xfrm>
              <a:off x="4746166" y="310601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133" y="2266"/>
                  </a:moveTo>
                  <a:lnTo>
                    <a:pt x="1200" y="667"/>
                  </a:lnTo>
                  <a:cubicBezTo>
                    <a:pt x="1200" y="667"/>
                    <a:pt x="133" y="6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67"/>
            <p:cNvSpPr/>
            <p:nvPr/>
          </p:nvSpPr>
          <p:spPr>
            <a:xfrm>
              <a:off x="4746033" y="3108282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400" y="933"/>
                  </a:moveTo>
                  <a:lnTo>
                    <a:pt x="266" y="0"/>
                  </a:lnTo>
                  <a:lnTo>
                    <a:pt x="0" y="533"/>
                  </a:lnTo>
                  <a:lnTo>
                    <a:pt x="40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67"/>
            <p:cNvSpPr/>
            <p:nvPr/>
          </p:nvSpPr>
          <p:spPr>
            <a:xfrm>
              <a:off x="4740300" y="3115765"/>
              <a:ext cx="1733" cy="3182"/>
            </a:xfrm>
            <a:custGeom>
              <a:avLst/>
              <a:gdLst/>
              <a:ahLst/>
              <a:cxnLst/>
              <a:rect l="l" t="t" r="r" b="b"/>
              <a:pathLst>
                <a:path w="1733" h="3182" extrusionOk="0">
                  <a:moveTo>
                    <a:pt x="0" y="383"/>
                  </a:moveTo>
                  <a:cubicBezTo>
                    <a:pt x="270" y="1296"/>
                    <a:pt x="270" y="2269"/>
                    <a:pt x="0" y="3183"/>
                  </a:cubicBezTo>
                  <a:lnTo>
                    <a:pt x="1733" y="516"/>
                  </a:lnTo>
                  <a:cubicBezTo>
                    <a:pt x="1733" y="516"/>
                    <a:pt x="400" y="-550"/>
                    <a:pt x="0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67"/>
            <p:cNvSpPr/>
            <p:nvPr/>
          </p:nvSpPr>
          <p:spPr>
            <a:xfrm>
              <a:off x="4742300" y="3112815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6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67"/>
            <p:cNvSpPr/>
            <p:nvPr/>
          </p:nvSpPr>
          <p:spPr>
            <a:xfrm>
              <a:off x="4735634" y="3127480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266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67"/>
            <p:cNvSpPr/>
            <p:nvPr/>
          </p:nvSpPr>
          <p:spPr>
            <a:xfrm>
              <a:off x="4741900" y="3114415"/>
              <a:ext cx="320" cy="1899"/>
            </a:xfrm>
            <a:custGeom>
              <a:avLst/>
              <a:gdLst/>
              <a:ahLst/>
              <a:cxnLst/>
              <a:rect l="l" t="t" r="r" b="b"/>
              <a:pathLst>
                <a:path w="320" h="1899" extrusionOk="0">
                  <a:moveTo>
                    <a:pt x="0" y="1733"/>
                  </a:moveTo>
                  <a:cubicBezTo>
                    <a:pt x="427" y="1234"/>
                    <a:pt x="427" y="499"/>
                    <a:pt x="0" y="0"/>
                  </a:cubicBezTo>
                  <a:cubicBezTo>
                    <a:pt x="44" y="621"/>
                    <a:pt x="44" y="1245"/>
                    <a:pt x="0" y="1866"/>
                  </a:cubicBezTo>
                  <a:cubicBezTo>
                    <a:pt x="0" y="1866"/>
                    <a:pt x="0" y="2000"/>
                    <a:pt x="0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67"/>
            <p:cNvSpPr/>
            <p:nvPr/>
          </p:nvSpPr>
          <p:spPr>
            <a:xfrm>
              <a:off x="4737201" y="3120281"/>
              <a:ext cx="1232" cy="933"/>
            </a:xfrm>
            <a:custGeom>
              <a:avLst/>
              <a:gdLst/>
              <a:ahLst/>
              <a:cxnLst/>
              <a:rect l="l" t="t" r="r" b="b"/>
              <a:pathLst>
                <a:path w="1232" h="933" extrusionOk="0">
                  <a:moveTo>
                    <a:pt x="32" y="933"/>
                  </a:moveTo>
                  <a:lnTo>
                    <a:pt x="1232" y="0"/>
                  </a:lnTo>
                  <a:cubicBezTo>
                    <a:pt x="1232" y="0"/>
                    <a:pt x="-234" y="533"/>
                    <a:pt x="32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67"/>
            <p:cNvSpPr/>
            <p:nvPr/>
          </p:nvSpPr>
          <p:spPr>
            <a:xfrm>
              <a:off x="4741781" y="311308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67"/>
            <p:cNvSpPr/>
            <p:nvPr/>
          </p:nvSpPr>
          <p:spPr>
            <a:xfrm>
              <a:off x="4741844" y="3113081"/>
              <a:ext cx="100" cy="1333"/>
            </a:xfrm>
            <a:custGeom>
              <a:avLst/>
              <a:gdLst/>
              <a:ahLst/>
              <a:cxnLst/>
              <a:rect l="l" t="t" r="r" b="b"/>
              <a:pathLst>
                <a:path w="100" h="1333" extrusionOk="0">
                  <a:moveTo>
                    <a:pt x="56" y="0"/>
                  </a:moveTo>
                  <a:cubicBezTo>
                    <a:pt x="-19" y="441"/>
                    <a:pt x="-19" y="892"/>
                    <a:pt x="56" y="1333"/>
                  </a:cubicBezTo>
                  <a:cubicBezTo>
                    <a:pt x="115" y="891"/>
                    <a:pt x="115" y="442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67"/>
            <p:cNvSpPr/>
            <p:nvPr/>
          </p:nvSpPr>
          <p:spPr>
            <a:xfrm>
              <a:off x="4735900" y="3127564"/>
              <a:ext cx="7332" cy="8448"/>
            </a:xfrm>
            <a:custGeom>
              <a:avLst/>
              <a:gdLst/>
              <a:ahLst/>
              <a:cxnLst/>
              <a:rect l="l" t="t" r="r" b="b"/>
              <a:pathLst>
                <a:path w="7332" h="8448" extrusionOk="0">
                  <a:moveTo>
                    <a:pt x="6399" y="6849"/>
                  </a:moveTo>
                  <a:cubicBezTo>
                    <a:pt x="5427" y="5843"/>
                    <a:pt x="5454" y="4239"/>
                    <a:pt x="6460" y="3267"/>
                  </a:cubicBezTo>
                  <a:cubicBezTo>
                    <a:pt x="6710" y="3025"/>
                    <a:pt x="7007" y="2838"/>
                    <a:pt x="7332" y="2716"/>
                  </a:cubicBezTo>
                  <a:cubicBezTo>
                    <a:pt x="7332" y="583"/>
                    <a:pt x="2933" y="-217"/>
                    <a:pt x="0" y="50"/>
                  </a:cubicBezTo>
                  <a:cubicBezTo>
                    <a:pt x="0" y="50"/>
                    <a:pt x="1067" y="50"/>
                    <a:pt x="800" y="2582"/>
                  </a:cubicBezTo>
                  <a:cubicBezTo>
                    <a:pt x="1733" y="2582"/>
                    <a:pt x="4266" y="-217"/>
                    <a:pt x="4533" y="1649"/>
                  </a:cubicBezTo>
                  <a:cubicBezTo>
                    <a:pt x="4799" y="3516"/>
                    <a:pt x="3200" y="3116"/>
                    <a:pt x="2000" y="3916"/>
                  </a:cubicBezTo>
                  <a:cubicBezTo>
                    <a:pt x="4000" y="3916"/>
                    <a:pt x="2666" y="7782"/>
                    <a:pt x="5066" y="8448"/>
                  </a:cubicBezTo>
                  <a:lnTo>
                    <a:pt x="5066" y="6182"/>
                  </a:lnTo>
                  <a:cubicBezTo>
                    <a:pt x="5066" y="6182"/>
                    <a:pt x="5866" y="7249"/>
                    <a:pt x="6399" y="6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67"/>
            <p:cNvSpPr/>
            <p:nvPr/>
          </p:nvSpPr>
          <p:spPr>
            <a:xfrm>
              <a:off x="4734967" y="3123747"/>
              <a:ext cx="2666" cy="3732"/>
            </a:xfrm>
            <a:custGeom>
              <a:avLst/>
              <a:gdLst/>
              <a:ahLst/>
              <a:cxnLst/>
              <a:rect l="l" t="t" r="r" b="b"/>
              <a:pathLst>
                <a:path w="2666" h="3732" extrusionOk="0">
                  <a:moveTo>
                    <a:pt x="2666" y="800"/>
                  </a:moveTo>
                  <a:lnTo>
                    <a:pt x="2666" y="0"/>
                  </a:lnTo>
                  <a:cubicBezTo>
                    <a:pt x="1930" y="753"/>
                    <a:pt x="1011" y="1304"/>
                    <a:pt x="0" y="1600"/>
                  </a:cubicBezTo>
                  <a:cubicBezTo>
                    <a:pt x="0" y="2933"/>
                    <a:pt x="0" y="3333"/>
                    <a:pt x="667" y="3733"/>
                  </a:cubicBezTo>
                  <a:cubicBezTo>
                    <a:pt x="1322" y="2664"/>
                    <a:pt x="1901" y="1550"/>
                    <a:pt x="240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67"/>
            <p:cNvSpPr/>
            <p:nvPr/>
          </p:nvSpPr>
          <p:spPr>
            <a:xfrm>
              <a:off x="4737500" y="3118947"/>
              <a:ext cx="5228" cy="4799"/>
            </a:xfrm>
            <a:custGeom>
              <a:avLst/>
              <a:gdLst/>
              <a:ahLst/>
              <a:cxnLst/>
              <a:rect l="l" t="t" r="r" b="b"/>
              <a:pathLst>
                <a:path w="5228" h="4799" extrusionOk="0">
                  <a:moveTo>
                    <a:pt x="1733" y="1733"/>
                  </a:moveTo>
                  <a:cubicBezTo>
                    <a:pt x="2800" y="2933"/>
                    <a:pt x="2533" y="4799"/>
                    <a:pt x="4399" y="4533"/>
                  </a:cubicBezTo>
                  <a:cubicBezTo>
                    <a:pt x="6266" y="4266"/>
                    <a:pt x="4399" y="2666"/>
                    <a:pt x="4399" y="1200"/>
                  </a:cubicBezTo>
                  <a:cubicBezTo>
                    <a:pt x="3199" y="4533"/>
                    <a:pt x="4399" y="-133"/>
                    <a:pt x="2266" y="1866"/>
                  </a:cubicBezTo>
                  <a:cubicBezTo>
                    <a:pt x="2173" y="1248"/>
                    <a:pt x="2173" y="619"/>
                    <a:pt x="2266" y="0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800" y="13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0" y="21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0" y="4799"/>
                  </a:lnTo>
                  <a:cubicBezTo>
                    <a:pt x="795" y="3916"/>
                    <a:pt x="1386" y="2870"/>
                    <a:pt x="17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67"/>
            <p:cNvSpPr/>
            <p:nvPr/>
          </p:nvSpPr>
          <p:spPr>
            <a:xfrm>
              <a:off x="4753039" y="3107216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67"/>
            <p:cNvSpPr/>
            <p:nvPr/>
          </p:nvSpPr>
          <p:spPr>
            <a:xfrm>
              <a:off x="4747899" y="3105577"/>
              <a:ext cx="5265" cy="2749"/>
            </a:xfrm>
            <a:custGeom>
              <a:avLst/>
              <a:gdLst/>
              <a:ahLst/>
              <a:cxnLst/>
              <a:rect l="l" t="t" r="r" b="b"/>
              <a:pathLst>
                <a:path w="5265" h="2749" extrusionOk="0">
                  <a:moveTo>
                    <a:pt x="3866" y="2705"/>
                  </a:moveTo>
                  <a:cubicBezTo>
                    <a:pt x="3866" y="2705"/>
                    <a:pt x="3866" y="1905"/>
                    <a:pt x="3866" y="1238"/>
                  </a:cubicBezTo>
                  <a:cubicBezTo>
                    <a:pt x="3866" y="572"/>
                    <a:pt x="4533" y="1238"/>
                    <a:pt x="5066" y="1238"/>
                  </a:cubicBezTo>
                  <a:cubicBezTo>
                    <a:pt x="5599" y="1238"/>
                    <a:pt x="5066" y="-895"/>
                    <a:pt x="3466" y="438"/>
                  </a:cubicBezTo>
                  <a:lnTo>
                    <a:pt x="3466" y="438"/>
                  </a:lnTo>
                  <a:cubicBezTo>
                    <a:pt x="2400" y="1638"/>
                    <a:pt x="0" y="2571"/>
                    <a:pt x="0" y="2305"/>
                  </a:cubicBezTo>
                  <a:cubicBezTo>
                    <a:pt x="1249" y="2693"/>
                    <a:pt x="2564" y="2829"/>
                    <a:pt x="3866" y="2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67"/>
            <p:cNvSpPr/>
            <p:nvPr/>
          </p:nvSpPr>
          <p:spPr>
            <a:xfrm>
              <a:off x="4745899" y="3114948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0" y="0"/>
                  </a:moveTo>
                  <a:lnTo>
                    <a:pt x="0" y="2933"/>
                  </a:lnTo>
                  <a:lnTo>
                    <a:pt x="1866" y="2133"/>
                  </a:lnTo>
                  <a:lnTo>
                    <a:pt x="1067" y="2133"/>
                  </a:lnTo>
                  <a:cubicBezTo>
                    <a:pt x="1466" y="400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67"/>
            <p:cNvSpPr/>
            <p:nvPr/>
          </p:nvSpPr>
          <p:spPr>
            <a:xfrm>
              <a:off x="4733634" y="3126547"/>
              <a:ext cx="1199" cy="2399"/>
            </a:xfrm>
            <a:custGeom>
              <a:avLst/>
              <a:gdLst/>
              <a:ahLst/>
              <a:cxnLst/>
              <a:rect l="l" t="t" r="r" b="b"/>
              <a:pathLst>
                <a:path w="1199" h="2399" extrusionOk="0">
                  <a:moveTo>
                    <a:pt x="1200" y="1067"/>
                  </a:moveTo>
                  <a:lnTo>
                    <a:pt x="0" y="0"/>
                  </a:lnTo>
                  <a:lnTo>
                    <a:pt x="1200" y="2400"/>
                  </a:lnTo>
                  <a:lnTo>
                    <a:pt x="12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67"/>
            <p:cNvSpPr/>
            <p:nvPr/>
          </p:nvSpPr>
          <p:spPr>
            <a:xfrm>
              <a:off x="4732034" y="3130279"/>
              <a:ext cx="1066" cy="1199"/>
            </a:xfrm>
            <a:custGeom>
              <a:avLst/>
              <a:gdLst/>
              <a:ahLst/>
              <a:cxnLst/>
              <a:rect l="l" t="t" r="r" b="b"/>
              <a:pathLst>
                <a:path w="1066" h="1199" extrusionOk="0">
                  <a:moveTo>
                    <a:pt x="1067" y="667"/>
                  </a:moveTo>
                  <a:lnTo>
                    <a:pt x="0" y="0"/>
                  </a:lnTo>
                  <a:lnTo>
                    <a:pt x="267" y="120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67"/>
            <p:cNvSpPr/>
            <p:nvPr/>
          </p:nvSpPr>
          <p:spPr>
            <a:xfrm>
              <a:off x="4557789" y="3246265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67"/>
            <p:cNvSpPr/>
            <p:nvPr/>
          </p:nvSpPr>
          <p:spPr>
            <a:xfrm>
              <a:off x="4565270" y="3246739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9" y="59"/>
                  </a:moveTo>
                  <a:lnTo>
                    <a:pt x="119" y="59"/>
                  </a:lnTo>
                  <a:cubicBezTo>
                    <a:pt x="119" y="59"/>
                    <a:pt x="-148" y="-74"/>
                    <a:pt x="11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67"/>
            <p:cNvSpPr/>
            <p:nvPr/>
          </p:nvSpPr>
          <p:spPr>
            <a:xfrm>
              <a:off x="4670482" y="3200937"/>
              <a:ext cx="3292" cy="1466"/>
            </a:xfrm>
            <a:custGeom>
              <a:avLst/>
              <a:gdLst/>
              <a:ahLst/>
              <a:cxnLst/>
              <a:rect l="l" t="t" r="r" b="b"/>
              <a:pathLst>
                <a:path w="3292" h="1466" extrusionOk="0">
                  <a:moveTo>
                    <a:pt x="3293" y="533"/>
                  </a:moveTo>
                  <a:cubicBezTo>
                    <a:pt x="1426" y="533"/>
                    <a:pt x="-707" y="-667"/>
                    <a:pt x="226" y="533"/>
                  </a:cubicBezTo>
                  <a:lnTo>
                    <a:pt x="1426" y="1467"/>
                  </a:lnTo>
                  <a:cubicBezTo>
                    <a:pt x="1860" y="871"/>
                    <a:pt x="2556" y="522"/>
                    <a:pt x="3293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67"/>
            <p:cNvSpPr/>
            <p:nvPr/>
          </p:nvSpPr>
          <p:spPr>
            <a:xfrm>
              <a:off x="4618448" y="3233600"/>
              <a:ext cx="13331" cy="1599"/>
            </a:xfrm>
            <a:custGeom>
              <a:avLst/>
              <a:gdLst/>
              <a:ahLst/>
              <a:cxnLst/>
              <a:rect l="l" t="t" r="r" b="b"/>
              <a:pathLst>
                <a:path w="13331" h="1599" extrusionOk="0">
                  <a:moveTo>
                    <a:pt x="0" y="1600"/>
                  </a:moveTo>
                  <a:lnTo>
                    <a:pt x="0" y="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67"/>
            <p:cNvSpPr/>
            <p:nvPr/>
          </p:nvSpPr>
          <p:spPr>
            <a:xfrm>
              <a:off x="4616848" y="3241199"/>
              <a:ext cx="1999" cy="13331"/>
            </a:xfrm>
            <a:custGeom>
              <a:avLst/>
              <a:gdLst/>
              <a:ahLst/>
              <a:cxnLst/>
              <a:rect l="l" t="t" r="r" b="b"/>
              <a:pathLst>
                <a:path w="1999" h="13331" extrusionOk="0">
                  <a:moveTo>
                    <a:pt x="20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67"/>
            <p:cNvSpPr/>
            <p:nvPr/>
          </p:nvSpPr>
          <p:spPr>
            <a:xfrm>
              <a:off x="4521394" y="3241332"/>
              <a:ext cx="1466" cy="1296"/>
            </a:xfrm>
            <a:custGeom>
              <a:avLst/>
              <a:gdLst/>
              <a:ahLst/>
              <a:cxnLst/>
              <a:rect l="l" t="t" r="r" b="b"/>
              <a:pathLst>
                <a:path w="1466" h="1296" extrusionOk="0">
                  <a:moveTo>
                    <a:pt x="1466" y="0"/>
                  </a:moveTo>
                  <a:lnTo>
                    <a:pt x="0" y="1200"/>
                  </a:lnTo>
                  <a:cubicBezTo>
                    <a:pt x="1466" y="1600"/>
                    <a:pt x="667" y="666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67"/>
            <p:cNvSpPr/>
            <p:nvPr/>
          </p:nvSpPr>
          <p:spPr>
            <a:xfrm>
              <a:off x="4710170" y="3164009"/>
              <a:ext cx="2479" cy="1599"/>
            </a:xfrm>
            <a:custGeom>
              <a:avLst/>
              <a:gdLst/>
              <a:ahLst/>
              <a:cxnLst/>
              <a:rect l="l" t="t" r="r" b="b"/>
              <a:pathLst>
                <a:path w="2479" h="1599" extrusionOk="0">
                  <a:moveTo>
                    <a:pt x="2266" y="0"/>
                  </a:moveTo>
                  <a:cubicBezTo>
                    <a:pt x="1426" y="402"/>
                    <a:pt x="660" y="943"/>
                    <a:pt x="0" y="1600"/>
                  </a:cubicBezTo>
                  <a:cubicBezTo>
                    <a:pt x="1466" y="1067"/>
                    <a:pt x="3066" y="1067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67"/>
            <p:cNvSpPr/>
            <p:nvPr/>
          </p:nvSpPr>
          <p:spPr>
            <a:xfrm>
              <a:off x="4562055" y="3231067"/>
              <a:ext cx="799" cy="1238"/>
            </a:xfrm>
            <a:custGeom>
              <a:avLst/>
              <a:gdLst/>
              <a:ahLst/>
              <a:cxnLst/>
              <a:rect l="l" t="t" r="r" b="b"/>
              <a:pathLst>
                <a:path w="799" h="1238" extrusionOk="0">
                  <a:moveTo>
                    <a:pt x="800" y="0"/>
                  </a:moveTo>
                  <a:cubicBezTo>
                    <a:pt x="800" y="0"/>
                    <a:pt x="0" y="0"/>
                    <a:pt x="0" y="933"/>
                  </a:cubicBezTo>
                  <a:cubicBezTo>
                    <a:pt x="0" y="1866"/>
                    <a:pt x="800" y="40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67"/>
            <p:cNvSpPr/>
            <p:nvPr/>
          </p:nvSpPr>
          <p:spPr>
            <a:xfrm>
              <a:off x="4708301" y="3165875"/>
              <a:ext cx="1336" cy="2266"/>
            </a:xfrm>
            <a:custGeom>
              <a:avLst/>
              <a:gdLst/>
              <a:ahLst/>
              <a:cxnLst/>
              <a:rect l="l" t="t" r="r" b="b"/>
              <a:pathLst>
                <a:path w="1336" h="2266" extrusionOk="0">
                  <a:moveTo>
                    <a:pt x="3" y="2266"/>
                  </a:moveTo>
                  <a:lnTo>
                    <a:pt x="3" y="2266"/>
                  </a:lnTo>
                  <a:cubicBezTo>
                    <a:pt x="261" y="1416"/>
                    <a:pt x="718" y="639"/>
                    <a:pt x="1336" y="0"/>
                  </a:cubicBezTo>
                  <a:cubicBezTo>
                    <a:pt x="480" y="423"/>
                    <a:pt x="-43" y="1313"/>
                    <a:pt x="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67"/>
            <p:cNvSpPr/>
            <p:nvPr/>
          </p:nvSpPr>
          <p:spPr>
            <a:xfrm>
              <a:off x="4410148" y="317368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lnTo>
                    <a:pt x="59" y="59"/>
                  </a:lnTo>
                  <a:cubicBezTo>
                    <a:pt x="59" y="59"/>
                    <a:pt x="-74" y="-74"/>
                    <a:pt x="5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67"/>
            <p:cNvSpPr/>
            <p:nvPr/>
          </p:nvSpPr>
          <p:spPr>
            <a:xfrm>
              <a:off x="4396076" y="3136279"/>
              <a:ext cx="933" cy="1066"/>
            </a:xfrm>
            <a:custGeom>
              <a:avLst/>
              <a:gdLst/>
              <a:ahLst/>
              <a:cxnLst/>
              <a:rect l="l" t="t" r="r" b="b"/>
              <a:pathLst>
                <a:path w="933" h="1066" extrusionOk="0">
                  <a:moveTo>
                    <a:pt x="0" y="0"/>
                  </a:moveTo>
                  <a:lnTo>
                    <a:pt x="9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67"/>
            <p:cNvSpPr/>
            <p:nvPr/>
          </p:nvSpPr>
          <p:spPr>
            <a:xfrm>
              <a:off x="4724968" y="3143656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355"/>
                  </a:moveTo>
                  <a:cubicBezTo>
                    <a:pt x="0" y="-444"/>
                    <a:pt x="0" y="355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67"/>
            <p:cNvSpPr/>
            <p:nvPr/>
          </p:nvSpPr>
          <p:spPr>
            <a:xfrm>
              <a:off x="4732034" y="314361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67"/>
            <p:cNvSpPr/>
            <p:nvPr/>
          </p:nvSpPr>
          <p:spPr>
            <a:xfrm>
              <a:off x="4725235" y="3143344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533" y="267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67"/>
            <p:cNvSpPr/>
            <p:nvPr/>
          </p:nvSpPr>
          <p:spPr>
            <a:xfrm>
              <a:off x="4725502" y="3142722"/>
              <a:ext cx="118" cy="355"/>
            </a:xfrm>
            <a:custGeom>
              <a:avLst/>
              <a:gdLst/>
              <a:ahLst/>
              <a:cxnLst/>
              <a:rect l="l" t="t" r="r" b="b"/>
              <a:pathLst>
                <a:path w="118" h="355" extrusionOk="0">
                  <a:moveTo>
                    <a:pt x="0" y="355"/>
                  </a:moveTo>
                  <a:lnTo>
                    <a:pt x="0" y="355"/>
                  </a:lnTo>
                  <a:cubicBezTo>
                    <a:pt x="0" y="355"/>
                    <a:pt x="267" y="-444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67"/>
            <p:cNvSpPr/>
            <p:nvPr/>
          </p:nvSpPr>
          <p:spPr>
            <a:xfrm>
              <a:off x="4724435" y="3143878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0" y="1066"/>
                  </a:move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4467310" y="3212936"/>
              <a:ext cx="757" cy="13331"/>
            </a:xfrm>
            <a:custGeom>
              <a:avLst/>
              <a:gdLst/>
              <a:ahLst/>
              <a:cxnLst/>
              <a:rect l="l" t="t" r="r" b="b"/>
              <a:pathLst>
                <a:path w="757" h="13331" extrusionOk="0">
                  <a:moveTo>
                    <a:pt x="757" y="0"/>
                  </a:moveTo>
                  <a:lnTo>
                    <a:pt x="757" y="0"/>
                  </a:lnTo>
                  <a:cubicBezTo>
                    <a:pt x="-443" y="0"/>
                    <a:pt x="-43" y="0"/>
                    <a:pt x="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67"/>
            <p:cNvSpPr/>
            <p:nvPr/>
          </p:nvSpPr>
          <p:spPr>
            <a:xfrm>
              <a:off x="4663109" y="3225468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67"/>
            <p:cNvSpPr/>
            <p:nvPr/>
          </p:nvSpPr>
          <p:spPr>
            <a:xfrm>
              <a:off x="4660310" y="3222268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667" y="5599"/>
                  </a:moveTo>
                  <a:cubicBezTo>
                    <a:pt x="667" y="3466"/>
                    <a:pt x="1733" y="3333"/>
                    <a:pt x="2800" y="3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67"/>
            <p:cNvSpPr/>
            <p:nvPr/>
          </p:nvSpPr>
          <p:spPr>
            <a:xfrm>
              <a:off x="4384210" y="3131213"/>
              <a:ext cx="350904" cy="120251"/>
            </a:xfrm>
            <a:custGeom>
              <a:avLst/>
              <a:gdLst/>
              <a:ahLst/>
              <a:cxnLst/>
              <a:rect l="l" t="t" r="r" b="b"/>
              <a:pathLst>
                <a:path w="350904" h="120251" extrusionOk="0">
                  <a:moveTo>
                    <a:pt x="158514" y="113453"/>
                  </a:moveTo>
                  <a:lnTo>
                    <a:pt x="160514" y="115053"/>
                  </a:lnTo>
                  <a:cubicBezTo>
                    <a:pt x="157581" y="116652"/>
                    <a:pt x="155714" y="115053"/>
                    <a:pt x="157447" y="117852"/>
                  </a:cubicBezTo>
                  <a:cubicBezTo>
                    <a:pt x="158514" y="113453"/>
                    <a:pt x="166113" y="118919"/>
                    <a:pt x="167046" y="114386"/>
                  </a:cubicBezTo>
                  <a:cubicBezTo>
                    <a:pt x="167425" y="114853"/>
                    <a:pt x="167875" y="115258"/>
                    <a:pt x="168379" y="115586"/>
                  </a:cubicBezTo>
                  <a:cubicBezTo>
                    <a:pt x="168379" y="115586"/>
                    <a:pt x="168379" y="115586"/>
                    <a:pt x="167446" y="115586"/>
                  </a:cubicBezTo>
                  <a:cubicBezTo>
                    <a:pt x="169979" y="117986"/>
                    <a:pt x="169846" y="112519"/>
                    <a:pt x="173312" y="113453"/>
                  </a:cubicBezTo>
                  <a:cubicBezTo>
                    <a:pt x="174645" y="113453"/>
                    <a:pt x="175445" y="114519"/>
                    <a:pt x="174512" y="115053"/>
                  </a:cubicBezTo>
                  <a:lnTo>
                    <a:pt x="177445" y="114119"/>
                  </a:lnTo>
                  <a:cubicBezTo>
                    <a:pt x="178245" y="114119"/>
                    <a:pt x="177445" y="115053"/>
                    <a:pt x="177445" y="114919"/>
                  </a:cubicBezTo>
                  <a:lnTo>
                    <a:pt x="181711" y="114919"/>
                  </a:lnTo>
                  <a:cubicBezTo>
                    <a:pt x="182532" y="114128"/>
                    <a:pt x="183425" y="113414"/>
                    <a:pt x="184377" y="112786"/>
                  </a:cubicBezTo>
                  <a:cubicBezTo>
                    <a:pt x="185444" y="113586"/>
                    <a:pt x="184377" y="112786"/>
                    <a:pt x="184377" y="113853"/>
                  </a:cubicBezTo>
                  <a:lnTo>
                    <a:pt x="186777" y="112919"/>
                  </a:lnTo>
                  <a:cubicBezTo>
                    <a:pt x="187710" y="114119"/>
                    <a:pt x="185710" y="115186"/>
                    <a:pt x="184111" y="114919"/>
                  </a:cubicBezTo>
                  <a:cubicBezTo>
                    <a:pt x="186110" y="119585"/>
                    <a:pt x="186110" y="113853"/>
                    <a:pt x="190777" y="116786"/>
                  </a:cubicBezTo>
                  <a:lnTo>
                    <a:pt x="188510" y="116786"/>
                  </a:lnTo>
                  <a:cubicBezTo>
                    <a:pt x="189843" y="119452"/>
                    <a:pt x="191710" y="118785"/>
                    <a:pt x="194243" y="120252"/>
                  </a:cubicBezTo>
                  <a:cubicBezTo>
                    <a:pt x="194243" y="120252"/>
                    <a:pt x="189177" y="116119"/>
                    <a:pt x="191843" y="115186"/>
                  </a:cubicBezTo>
                  <a:cubicBezTo>
                    <a:pt x="194509" y="114253"/>
                    <a:pt x="193443" y="115186"/>
                    <a:pt x="194776" y="115186"/>
                  </a:cubicBezTo>
                  <a:cubicBezTo>
                    <a:pt x="194776" y="116786"/>
                    <a:pt x="196243" y="116252"/>
                    <a:pt x="197842" y="116119"/>
                  </a:cubicBezTo>
                  <a:lnTo>
                    <a:pt x="197842" y="118252"/>
                  </a:lnTo>
                  <a:cubicBezTo>
                    <a:pt x="199709" y="118252"/>
                    <a:pt x="199442" y="116519"/>
                    <a:pt x="200509" y="115452"/>
                  </a:cubicBezTo>
                  <a:cubicBezTo>
                    <a:pt x="201575" y="114386"/>
                    <a:pt x="203042" y="117186"/>
                    <a:pt x="203575" y="118519"/>
                  </a:cubicBezTo>
                  <a:cubicBezTo>
                    <a:pt x="206908" y="118519"/>
                    <a:pt x="201175" y="115986"/>
                    <a:pt x="205041" y="115452"/>
                  </a:cubicBezTo>
                  <a:cubicBezTo>
                    <a:pt x="207785" y="115809"/>
                    <a:pt x="210567" y="115197"/>
                    <a:pt x="212907" y="113719"/>
                  </a:cubicBezTo>
                  <a:cubicBezTo>
                    <a:pt x="214774" y="113719"/>
                    <a:pt x="212907" y="115053"/>
                    <a:pt x="212907" y="115586"/>
                  </a:cubicBezTo>
                  <a:lnTo>
                    <a:pt x="214373" y="113719"/>
                  </a:lnTo>
                  <a:cubicBezTo>
                    <a:pt x="214373" y="113719"/>
                    <a:pt x="214373" y="114386"/>
                    <a:pt x="214373" y="114653"/>
                  </a:cubicBezTo>
                  <a:cubicBezTo>
                    <a:pt x="214373" y="114919"/>
                    <a:pt x="214373" y="112519"/>
                    <a:pt x="216507" y="111720"/>
                  </a:cubicBezTo>
                  <a:cubicBezTo>
                    <a:pt x="216507" y="109453"/>
                    <a:pt x="221306" y="114386"/>
                    <a:pt x="223706" y="111720"/>
                  </a:cubicBezTo>
                  <a:cubicBezTo>
                    <a:pt x="224506" y="111720"/>
                    <a:pt x="223706" y="113186"/>
                    <a:pt x="223706" y="113853"/>
                  </a:cubicBezTo>
                  <a:cubicBezTo>
                    <a:pt x="225851" y="112667"/>
                    <a:pt x="227752" y="111083"/>
                    <a:pt x="229305" y="109187"/>
                  </a:cubicBezTo>
                  <a:lnTo>
                    <a:pt x="232105" y="110120"/>
                  </a:lnTo>
                  <a:cubicBezTo>
                    <a:pt x="229972" y="108920"/>
                    <a:pt x="232105" y="106520"/>
                    <a:pt x="233705" y="104654"/>
                  </a:cubicBezTo>
                  <a:lnTo>
                    <a:pt x="231838" y="103187"/>
                  </a:lnTo>
                  <a:lnTo>
                    <a:pt x="234771" y="101454"/>
                  </a:lnTo>
                  <a:cubicBezTo>
                    <a:pt x="234771" y="101454"/>
                    <a:pt x="234771" y="102521"/>
                    <a:pt x="234771" y="103454"/>
                  </a:cubicBezTo>
                  <a:lnTo>
                    <a:pt x="234771" y="103454"/>
                  </a:lnTo>
                  <a:cubicBezTo>
                    <a:pt x="236104" y="103454"/>
                    <a:pt x="235704" y="105320"/>
                    <a:pt x="234771" y="106653"/>
                  </a:cubicBezTo>
                  <a:lnTo>
                    <a:pt x="233305" y="105587"/>
                  </a:lnTo>
                  <a:cubicBezTo>
                    <a:pt x="232644" y="106857"/>
                    <a:pt x="232411" y="108306"/>
                    <a:pt x="232638" y="109720"/>
                  </a:cubicBezTo>
                  <a:lnTo>
                    <a:pt x="233705" y="108920"/>
                  </a:lnTo>
                  <a:cubicBezTo>
                    <a:pt x="233705" y="108920"/>
                    <a:pt x="233705" y="109586"/>
                    <a:pt x="233705" y="109853"/>
                  </a:cubicBezTo>
                  <a:cubicBezTo>
                    <a:pt x="233705" y="110120"/>
                    <a:pt x="233705" y="109853"/>
                    <a:pt x="234638" y="108920"/>
                  </a:cubicBezTo>
                  <a:lnTo>
                    <a:pt x="235971" y="111053"/>
                  </a:lnTo>
                  <a:lnTo>
                    <a:pt x="235971" y="108387"/>
                  </a:lnTo>
                  <a:lnTo>
                    <a:pt x="240904" y="108387"/>
                  </a:lnTo>
                  <a:cubicBezTo>
                    <a:pt x="243437" y="105187"/>
                    <a:pt x="245036" y="100788"/>
                    <a:pt x="249436" y="98388"/>
                  </a:cubicBezTo>
                  <a:cubicBezTo>
                    <a:pt x="248769" y="100388"/>
                    <a:pt x="249436" y="101188"/>
                    <a:pt x="250636" y="103054"/>
                  </a:cubicBezTo>
                  <a:cubicBezTo>
                    <a:pt x="248636" y="101454"/>
                    <a:pt x="247169" y="105320"/>
                    <a:pt x="244503" y="105720"/>
                  </a:cubicBezTo>
                  <a:cubicBezTo>
                    <a:pt x="245836" y="105720"/>
                    <a:pt x="245836" y="106520"/>
                    <a:pt x="245570" y="106920"/>
                  </a:cubicBezTo>
                  <a:lnTo>
                    <a:pt x="249569" y="103587"/>
                  </a:lnTo>
                  <a:cubicBezTo>
                    <a:pt x="249569" y="105187"/>
                    <a:pt x="250902" y="104387"/>
                    <a:pt x="252369" y="104654"/>
                  </a:cubicBezTo>
                  <a:cubicBezTo>
                    <a:pt x="250369" y="101854"/>
                    <a:pt x="255035" y="101454"/>
                    <a:pt x="256502" y="99854"/>
                  </a:cubicBezTo>
                  <a:cubicBezTo>
                    <a:pt x="256502" y="100921"/>
                    <a:pt x="256502" y="102121"/>
                    <a:pt x="254635" y="102654"/>
                  </a:cubicBezTo>
                  <a:cubicBezTo>
                    <a:pt x="257968" y="104120"/>
                    <a:pt x="256502" y="97855"/>
                    <a:pt x="259568" y="99055"/>
                  </a:cubicBezTo>
                  <a:cubicBezTo>
                    <a:pt x="259568" y="99055"/>
                    <a:pt x="258768" y="99055"/>
                    <a:pt x="258635" y="99721"/>
                  </a:cubicBezTo>
                  <a:cubicBezTo>
                    <a:pt x="258501" y="100388"/>
                    <a:pt x="263034" y="98121"/>
                    <a:pt x="262634" y="99721"/>
                  </a:cubicBezTo>
                  <a:lnTo>
                    <a:pt x="262634" y="99721"/>
                  </a:lnTo>
                  <a:cubicBezTo>
                    <a:pt x="266367" y="98655"/>
                    <a:pt x="273166" y="94522"/>
                    <a:pt x="272366" y="91855"/>
                  </a:cubicBezTo>
                  <a:cubicBezTo>
                    <a:pt x="272864" y="93112"/>
                    <a:pt x="273265" y="94404"/>
                    <a:pt x="273566" y="95721"/>
                  </a:cubicBezTo>
                  <a:cubicBezTo>
                    <a:pt x="274233" y="91855"/>
                    <a:pt x="274766" y="88122"/>
                    <a:pt x="275166" y="84256"/>
                  </a:cubicBezTo>
                  <a:cubicBezTo>
                    <a:pt x="275166" y="86656"/>
                    <a:pt x="280632" y="90789"/>
                    <a:pt x="278366" y="93455"/>
                  </a:cubicBezTo>
                  <a:cubicBezTo>
                    <a:pt x="279816" y="93404"/>
                    <a:pt x="281155" y="92660"/>
                    <a:pt x="281965" y="91456"/>
                  </a:cubicBezTo>
                  <a:cubicBezTo>
                    <a:pt x="281165" y="91455"/>
                    <a:pt x="278766" y="89189"/>
                    <a:pt x="279432" y="88522"/>
                  </a:cubicBezTo>
                  <a:cubicBezTo>
                    <a:pt x="281286" y="89314"/>
                    <a:pt x="283282" y="89722"/>
                    <a:pt x="285298" y="89722"/>
                  </a:cubicBezTo>
                  <a:cubicBezTo>
                    <a:pt x="284232" y="89722"/>
                    <a:pt x="283165" y="85990"/>
                    <a:pt x="284498" y="85189"/>
                  </a:cubicBezTo>
                  <a:cubicBezTo>
                    <a:pt x="285831" y="84390"/>
                    <a:pt x="286498" y="88389"/>
                    <a:pt x="286231" y="89056"/>
                  </a:cubicBezTo>
                  <a:lnTo>
                    <a:pt x="287298" y="83856"/>
                  </a:lnTo>
                  <a:cubicBezTo>
                    <a:pt x="287298" y="84923"/>
                    <a:pt x="288898" y="86523"/>
                    <a:pt x="290098" y="87056"/>
                  </a:cubicBezTo>
                  <a:cubicBezTo>
                    <a:pt x="291297" y="87589"/>
                    <a:pt x="292764" y="85323"/>
                    <a:pt x="293430" y="84390"/>
                  </a:cubicBezTo>
                  <a:lnTo>
                    <a:pt x="291697" y="84390"/>
                  </a:lnTo>
                  <a:cubicBezTo>
                    <a:pt x="295430" y="82523"/>
                    <a:pt x="291697" y="77724"/>
                    <a:pt x="295430" y="75724"/>
                  </a:cubicBezTo>
                  <a:cubicBezTo>
                    <a:pt x="295430" y="76657"/>
                    <a:pt x="297297" y="80257"/>
                    <a:pt x="299296" y="79457"/>
                  </a:cubicBezTo>
                  <a:cubicBezTo>
                    <a:pt x="298314" y="75067"/>
                    <a:pt x="298314" y="70515"/>
                    <a:pt x="299296" y="66125"/>
                  </a:cubicBezTo>
                  <a:lnTo>
                    <a:pt x="300496" y="66125"/>
                  </a:lnTo>
                  <a:lnTo>
                    <a:pt x="301696" y="63459"/>
                  </a:lnTo>
                  <a:cubicBezTo>
                    <a:pt x="302497" y="68315"/>
                    <a:pt x="302497" y="73268"/>
                    <a:pt x="301696" y="78124"/>
                  </a:cubicBezTo>
                  <a:cubicBezTo>
                    <a:pt x="303429" y="78124"/>
                    <a:pt x="302896" y="78924"/>
                    <a:pt x="304629" y="77457"/>
                  </a:cubicBezTo>
                  <a:cubicBezTo>
                    <a:pt x="306362" y="75991"/>
                    <a:pt x="304629" y="79457"/>
                    <a:pt x="304629" y="79857"/>
                  </a:cubicBezTo>
                  <a:cubicBezTo>
                    <a:pt x="306229" y="79057"/>
                    <a:pt x="307695" y="77857"/>
                    <a:pt x="309295" y="76924"/>
                  </a:cubicBezTo>
                  <a:cubicBezTo>
                    <a:pt x="307695" y="75324"/>
                    <a:pt x="311028" y="72391"/>
                    <a:pt x="309295" y="71058"/>
                  </a:cubicBezTo>
                  <a:lnTo>
                    <a:pt x="306229" y="76791"/>
                  </a:lnTo>
                  <a:cubicBezTo>
                    <a:pt x="304469" y="73696"/>
                    <a:pt x="305139" y="69790"/>
                    <a:pt x="307829" y="67459"/>
                  </a:cubicBezTo>
                  <a:cubicBezTo>
                    <a:pt x="309162" y="67458"/>
                    <a:pt x="309962" y="70925"/>
                    <a:pt x="310495" y="71458"/>
                  </a:cubicBezTo>
                  <a:cubicBezTo>
                    <a:pt x="311028" y="71991"/>
                    <a:pt x="312228" y="67992"/>
                    <a:pt x="312895" y="68125"/>
                  </a:cubicBezTo>
                  <a:lnTo>
                    <a:pt x="312895" y="70125"/>
                  </a:lnTo>
                  <a:cubicBezTo>
                    <a:pt x="315028" y="69325"/>
                    <a:pt x="312895" y="65592"/>
                    <a:pt x="316894" y="65592"/>
                  </a:cubicBezTo>
                  <a:cubicBezTo>
                    <a:pt x="317694" y="65592"/>
                    <a:pt x="320894" y="65592"/>
                    <a:pt x="320094" y="64792"/>
                  </a:cubicBezTo>
                  <a:cubicBezTo>
                    <a:pt x="316278" y="62943"/>
                    <a:pt x="313082" y="60025"/>
                    <a:pt x="310895" y="56393"/>
                  </a:cubicBezTo>
                  <a:cubicBezTo>
                    <a:pt x="312994" y="55831"/>
                    <a:pt x="315134" y="55430"/>
                    <a:pt x="317294" y="55193"/>
                  </a:cubicBezTo>
                  <a:cubicBezTo>
                    <a:pt x="319694" y="55193"/>
                    <a:pt x="319294" y="60126"/>
                    <a:pt x="321294" y="60393"/>
                  </a:cubicBezTo>
                  <a:cubicBezTo>
                    <a:pt x="321034" y="59751"/>
                    <a:pt x="321034" y="59034"/>
                    <a:pt x="321294" y="58393"/>
                  </a:cubicBezTo>
                  <a:cubicBezTo>
                    <a:pt x="322227" y="58393"/>
                    <a:pt x="322360" y="59993"/>
                    <a:pt x="323560" y="58393"/>
                  </a:cubicBezTo>
                  <a:cubicBezTo>
                    <a:pt x="322093" y="56526"/>
                    <a:pt x="326360" y="55460"/>
                    <a:pt x="322760" y="56393"/>
                  </a:cubicBezTo>
                  <a:cubicBezTo>
                    <a:pt x="323560" y="54527"/>
                    <a:pt x="324493" y="55193"/>
                    <a:pt x="325960" y="53460"/>
                  </a:cubicBezTo>
                  <a:cubicBezTo>
                    <a:pt x="324493" y="53460"/>
                    <a:pt x="323693" y="48527"/>
                    <a:pt x="324493" y="46661"/>
                  </a:cubicBezTo>
                  <a:cubicBezTo>
                    <a:pt x="324935" y="47081"/>
                    <a:pt x="325492" y="47359"/>
                    <a:pt x="326093" y="47461"/>
                  </a:cubicBezTo>
                  <a:cubicBezTo>
                    <a:pt x="328737" y="45518"/>
                    <a:pt x="331152" y="43281"/>
                    <a:pt x="333292" y="40795"/>
                  </a:cubicBezTo>
                  <a:cubicBezTo>
                    <a:pt x="333959" y="40795"/>
                    <a:pt x="335559" y="39862"/>
                    <a:pt x="335959" y="40795"/>
                  </a:cubicBezTo>
                  <a:cubicBezTo>
                    <a:pt x="336358" y="41728"/>
                    <a:pt x="335959" y="39329"/>
                    <a:pt x="335959" y="38395"/>
                  </a:cubicBezTo>
                  <a:cubicBezTo>
                    <a:pt x="338892" y="38395"/>
                    <a:pt x="334625" y="40528"/>
                    <a:pt x="337558" y="40662"/>
                  </a:cubicBezTo>
                  <a:cubicBezTo>
                    <a:pt x="336625" y="39729"/>
                    <a:pt x="337558" y="37196"/>
                    <a:pt x="337558" y="35462"/>
                  </a:cubicBezTo>
                  <a:cubicBezTo>
                    <a:pt x="335692" y="34662"/>
                    <a:pt x="335025" y="38129"/>
                    <a:pt x="334625" y="39995"/>
                  </a:cubicBezTo>
                  <a:cubicBezTo>
                    <a:pt x="332334" y="37349"/>
                    <a:pt x="331716" y="33643"/>
                    <a:pt x="333026" y="30396"/>
                  </a:cubicBezTo>
                  <a:cubicBezTo>
                    <a:pt x="334359" y="27730"/>
                    <a:pt x="335292" y="30396"/>
                    <a:pt x="335292" y="30396"/>
                  </a:cubicBezTo>
                  <a:cubicBezTo>
                    <a:pt x="339291" y="26263"/>
                    <a:pt x="334092" y="23730"/>
                    <a:pt x="338358" y="20931"/>
                  </a:cubicBezTo>
                  <a:cubicBezTo>
                    <a:pt x="340891" y="20931"/>
                    <a:pt x="341425" y="22931"/>
                    <a:pt x="342624" y="23330"/>
                  </a:cubicBezTo>
                  <a:cubicBezTo>
                    <a:pt x="341825" y="25730"/>
                    <a:pt x="339691" y="25864"/>
                    <a:pt x="338892" y="27197"/>
                  </a:cubicBezTo>
                  <a:lnTo>
                    <a:pt x="340625" y="25997"/>
                  </a:lnTo>
                  <a:cubicBezTo>
                    <a:pt x="340625" y="26930"/>
                    <a:pt x="340625" y="28663"/>
                    <a:pt x="339291" y="29063"/>
                  </a:cubicBezTo>
                  <a:cubicBezTo>
                    <a:pt x="341425" y="29063"/>
                    <a:pt x="344758" y="21198"/>
                    <a:pt x="348357" y="18265"/>
                  </a:cubicBezTo>
                  <a:cubicBezTo>
                    <a:pt x="348357" y="17331"/>
                    <a:pt x="348357" y="15865"/>
                    <a:pt x="347557" y="15998"/>
                  </a:cubicBezTo>
                  <a:lnTo>
                    <a:pt x="347557" y="17331"/>
                  </a:lnTo>
                  <a:cubicBezTo>
                    <a:pt x="345691" y="17331"/>
                    <a:pt x="347557" y="14132"/>
                    <a:pt x="345824" y="15198"/>
                  </a:cubicBezTo>
                  <a:cubicBezTo>
                    <a:pt x="345478" y="12875"/>
                    <a:pt x="346105" y="10512"/>
                    <a:pt x="347557" y="8666"/>
                  </a:cubicBezTo>
                  <a:lnTo>
                    <a:pt x="349557" y="8666"/>
                  </a:lnTo>
                  <a:cubicBezTo>
                    <a:pt x="349557" y="8666"/>
                    <a:pt x="347690" y="9466"/>
                    <a:pt x="347957" y="10532"/>
                  </a:cubicBezTo>
                  <a:cubicBezTo>
                    <a:pt x="347957" y="9066"/>
                    <a:pt x="352223" y="8399"/>
                    <a:pt x="350490" y="5999"/>
                  </a:cubicBezTo>
                  <a:lnTo>
                    <a:pt x="348357" y="6933"/>
                  </a:lnTo>
                  <a:cubicBezTo>
                    <a:pt x="348357" y="4799"/>
                    <a:pt x="347557" y="1733"/>
                    <a:pt x="349290" y="0"/>
                  </a:cubicBezTo>
                  <a:cubicBezTo>
                    <a:pt x="347024" y="0"/>
                    <a:pt x="349290" y="667"/>
                    <a:pt x="346357" y="933"/>
                  </a:cubicBezTo>
                  <a:cubicBezTo>
                    <a:pt x="349557" y="933"/>
                    <a:pt x="343424" y="5866"/>
                    <a:pt x="347157" y="5466"/>
                  </a:cubicBezTo>
                  <a:cubicBezTo>
                    <a:pt x="344091" y="5466"/>
                    <a:pt x="344891" y="7332"/>
                    <a:pt x="341691" y="7999"/>
                  </a:cubicBezTo>
                  <a:cubicBezTo>
                    <a:pt x="342358" y="7999"/>
                    <a:pt x="343291" y="7999"/>
                    <a:pt x="341691" y="9466"/>
                  </a:cubicBezTo>
                  <a:cubicBezTo>
                    <a:pt x="341742" y="9685"/>
                    <a:pt x="341742" y="9913"/>
                    <a:pt x="341691" y="10132"/>
                  </a:cubicBezTo>
                  <a:lnTo>
                    <a:pt x="341691" y="10132"/>
                  </a:lnTo>
                  <a:cubicBezTo>
                    <a:pt x="342127" y="10006"/>
                    <a:pt x="342589" y="10006"/>
                    <a:pt x="343024" y="10132"/>
                  </a:cubicBezTo>
                  <a:cubicBezTo>
                    <a:pt x="343824" y="11732"/>
                    <a:pt x="342091" y="14265"/>
                    <a:pt x="342224" y="15598"/>
                  </a:cubicBezTo>
                  <a:cubicBezTo>
                    <a:pt x="342358" y="16931"/>
                    <a:pt x="342224" y="14798"/>
                    <a:pt x="340891" y="15598"/>
                  </a:cubicBezTo>
                  <a:lnTo>
                    <a:pt x="340891" y="17464"/>
                  </a:lnTo>
                  <a:cubicBezTo>
                    <a:pt x="339425" y="16798"/>
                    <a:pt x="337158" y="18664"/>
                    <a:pt x="337825" y="15998"/>
                  </a:cubicBezTo>
                  <a:lnTo>
                    <a:pt x="336492" y="17865"/>
                  </a:lnTo>
                  <a:cubicBezTo>
                    <a:pt x="335046" y="18525"/>
                    <a:pt x="333971" y="19796"/>
                    <a:pt x="333559" y="21331"/>
                  </a:cubicBezTo>
                  <a:cubicBezTo>
                    <a:pt x="332759" y="22131"/>
                    <a:pt x="333559" y="24664"/>
                    <a:pt x="332892" y="23197"/>
                  </a:cubicBezTo>
                  <a:cubicBezTo>
                    <a:pt x="332892" y="24397"/>
                    <a:pt x="331959" y="25597"/>
                    <a:pt x="331559" y="26797"/>
                  </a:cubicBezTo>
                  <a:lnTo>
                    <a:pt x="331559" y="26797"/>
                  </a:lnTo>
                  <a:cubicBezTo>
                    <a:pt x="329159" y="29596"/>
                    <a:pt x="328893" y="34396"/>
                    <a:pt x="324227" y="35996"/>
                  </a:cubicBezTo>
                  <a:cubicBezTo>
                    <a:pt x="323849" y="37536"/>
                    <a:pt x="322955" y="38901"/>
                    <a:pt x="321694" y="39862"/>
                  </a:cubicBezTo>
                  <a:lnTo>
                    <a:pt x="320494" y="39862"/>
                  </a:lnTo>
                  <a:cubicBezTo>
                    <a:pt x="319694" y="41328"/>
                    <a:pt x="316361" y="42395"/>
                    <a:pt x="316894" y="43861"/>
                  </a:cubicBezTo>
                  <a:cubicBezTo>
                    <a:pt x="313161" y="42662"/>
                    <a:pt x="311162" y="48794"/>
                    <a:pt x="308762" y="50394"/>
                  </a:cubicBezTo>
                  <a:lnTo>
                    <a:pt x="309962" y="51727"/>
                  </a:lnTo>
                  <a:cubicBezTo>
                    <a:pt x="308559" y="53245"/>
                    <a:pt x="307309" y="54897"/>
                    <a:pt x="306229" y="56660"/>
                  </a:cubicBezTo>
                  <a:lnTo>
                    <a:pt x="307295" y="57726"/>
                  </a:lnTo>
                  <a:cubicBezTo>
                    <a:pt x="306629" y="59859"/>
                    <a:pt x="302629" y="60393"/>
                    <a:pt x="300363" y="62526"/>
                  </a:cubicBezTo>
                  <a:cubicBezTo>
                    <a:pt x="300363" y="62526"/>
                    <a:pt x="300363" y="61593"/>
                    <a:pt x="301430" y="61459"/>
                  </a:cubicBezTo>
                  <a:cubicBezTo>
                    <a:pt x="296363" y="61459"/>
                    <a:pt x="297030" y="68925"/>
                    <a:pt x="292497" y="68925"/>
                  </a:cubicBezTo>
                  <a:cubicBezTo>
                    <a:pt x="292181" y="69592"/>
                    <a:pt x="291502" y="70010"/>
                    <a:pt x="290764" y="69991"/>
                  </a:cubicBezTo>
                  <a:lnTo>
                    <a:pt x="289164" y="69991"/>
                  </a:lnTo>
                  <a:cubicBezTo>
                    <a:pt x="289164" y="69991"/>
                    <a:pt x="290098" y="69991"/>
                    <a:pt x="290364" y="69991"/>
                  </a:cubicBezTo>
                  <a:cubicBezTo>
                    <a:pt x="289679" y="70596"/>
                    <a:pt x="289054" y="71266"/>
                    <a:pt x="288498" y="71991"/>
                  </a:cubicBezTo>
                  <a:lnTo>
                    <a:pt x="287298" y="70925"/>
                  </a:lnTo>
                  <a:lnTo>
                    <a:pt x="287298" y="70925"/>
                  </a:lnTo>
                  <a:cubicBezTo>
                    <a:pt x="286231" y="70925"/>
                    <a:pt x="287298" y="71991"/>
                    <a:pt x="288231" y="72791"/>
                  </a:cubicBezTo>
                  <a:cubicBezTo>
                    <a:pt x="288156" y="73277"/>
                    <a:pt x="288156" y="73772"/>
                    <a:pt x="288231" y="74258"/>
                  </a:cubicBezTo>
                  <a:cubicBezTo>
                    <a:pt x="286098" y="72524"/>
                    <a:pt x="286498" y="76524"/>
                    <a:pt x="284098" y="74258"/>
                  </a:cubicBezTo>
                  <a:cubicBezTo>
                    <a:pt x="284098" y="75724"/>
                    <a:pt x="280499" y="77990"/>
                    <a:pt x="281432" y="80657"/>
                  </a:cubicBezTo>
                  <a:cubicBezTo>
                    <a:pt x="281432" y="80657"/>
                    <a:pt x="281432" y="80657"/>
                    <a:pt x="281432" y="80657"/>
                  </a:cubicBezTo>
                  <a:cubicBezTo>
                    <a:pt x="281432" y="80657"/>
                    <a:pt x="279165" y="80657"/>
                    <a:pt x="278632" y="82390"/>
                  </a:cubicBezTo>
                  <a:lnTo>
                    <a:pt x="277166" y="80790"/>
                  </a:lnTo>
                  <a:lnTo>
                    <a:pt x="276233" y="84256"/>
                  </a:lnTo>
                  <a:cubicBezTo>
                    <a:pt x="274366" y="84256"/>
                    <a:pt x="273433" y="83456"/>
                    <a:pt x="273966" y="81457"/>
                  </a:cubicBezTo>
                  <a:cubicBezTo>
                    <a:pt x="271966" y="85189"/>
                    <a:pt x="271833" y="83590"/>
                    <a:pt x="270233" y="87056"/>
                  </a:cubicBezTo>
                  <a:lnTo>
                    <a:pt x="270233" y="85856"/>
                  </a:lnTo>
                  <a:cubicBezTo>
                    <a:pt x="269167" y="85856"/>
                    <a:pt x="268367" y="88789"/>
                    <a:pt x="267300" y="88122"/>
                  </a:cubicBezTo>
                  <a:cubicBezTo>
                    <a:pt x="266234" y="87456"/>
                    <a:pt x="263034" y="88922"/>
                    <a:pt x="259835" y="90122"/>
                  </a:cubicBezTo>
                  <a:cubicBezTo>
                    <a:pt x="256464" y="91405"/>
                    <a:pt x="252906" y="92126"/>
                    <a:pt x="249303" y="92255"/>
                  </a:cubicBezTo>
                  <a:cubicBezTo>
                    <a:pt x="251702" y="95588"/>
                    <a:pt x="246103" y="91455"/>
                    <a:pt x="246770" y="94522"/>
                  </a:cubicBezTo>
                  <a:cubicBezTo>
                    <a:pt x="246103" y="93722"/>
                    <a:pt x="245170" y="93455"/>
                    <a:pt x="245970" y="92389"/>
                  </a:cubicBezTo>
                  <a:cubicBezTo>
                    <a:pt x="243170" y="94255"/>
                    <a:pt x="241037" y="92389"/>
                    <a:pt x="239704" y="95588"/>
                  </a:cubicBezTo>
                  <a:cubicBezTo>
                    <a:pt x="239037" y="94788"/>
                    <a:pt x="239704" y="94122"/>
                    <a:pt x="239704" y="93722"/>
                  </a:cubicBezTo>
                  <a:cubicBezTo>
                    <a:pt x="239704" y="93322"/>
                    <a:pt x="238904" y="94655"/>
                    <a:pt x="238371" y="93722"/>
                  </a:cubicBezTo>
                  <a:cubicBezTo>
                    <a:pt x="237837" y="92789"/>
                    <a:pt x="238371" y="92922"/>
                    <a:pt x="239037" y="92389"/>
                  </a:cubicBezTo>
                  <a:cubicBezTo>
                    <a:pt x="235971" y="92389"/>
                    <a:pt x="236238" y="95855"/>
                    <a:pt x="236638" y="98521"/>
                  </a:cubicBezTo>
                  <a:cubicBezTo>
                    <a:pt x="234771" y="97588"/>
                    <a:pt x="233971" y="98521"/>
                    <a:pt x="233171" y="99854"/>
                  </a:cubicBezTo>
                  <a:cubicBezTo>
                    <a:pt x="232371" y="99188"/>
                    <a:pt x="231305" y="98388"/>
                    <a:pt x="233171" y="97721"/>
                  </a:cubicBezTo>
                  <a:cubicBezTo>
                    <a:pt x="232105" y="97721"/>
                    <a:pt x="226105" y="97721"/>
                    <a:pt x="226372" y="99854"/>
                  </a:cubicBezTo>
                  <a:cubicBezTo>
                    <a:pt x="226372" y="99854"/>
                    <a:pt x="224772" y="99854"/>
                    <a:pt x="224506" y="99854"/>
                  </a:cubicBezTo>
                  <a:cubicBezTo>
                    <a:pt x="222750" y="100024"/>
                    <a:pt x="221011" y="100336"/>
                    <a:pt x="219306" y="100788"/>
                  </a:cubicBezTo>
                  <a:lnTo>
                    <a:pt x="218640" y="100788"/>
                  </a:lnTo>
                  <a:cubicBezTo>
                    <a:pt x="217973" y="103454"/>
                    <a:pt x="216640" y="101988"/>
                    <a:pt x="214640" y="102387"/>
                  </a:cubicBezTo>
                  <a:lnTo>
                    <a:pt x="214640" y="102387"/>
                  </a:lnTo>
                  <a:cubicBezTo>
                    <a:pt x="209841" y="100788"/>
                    <a:pt x="212774" y="103321"/>
                    <a:pt x="207841" y="101454"/>
                  </a:cubicBezTo>
                  <a:lnTo>
                    <a:pt x="207841" y="103054"/>
                  </a:lnTo>
                  <a:cubicBezTo>
                    <a:pt x="207841" y="106520"/>
                    <a:pt x="203575" y="101188"/>
                    <a:pt x="201042" y="103054"/>
                  </a:cubicBezTo>
                  <a:lnTo>
                    <a:pt x="201975" y="103987"/>
                  </a:lnTo>
                  <a:cubicBezTo>
                    <a:pt x="200509" y="105187"/>
                    <a:pt x="197709" y="99454"/>
                    <a:pt x="196376" y="99188"/>
                  </a:cubicBezTo>
                  <a:cubicBezTo>
                    <a:pt x="195043" y="98921"/>
                    <a:pt x="196376" y="99188"/>
                    <a:pt x="197176" y="98388"/>
                  </a:cubicBezTo>
                  <a:cubicBezTo>
                    <a:pt x="193443" y="96521"/>
                    <a:pt x="197176" y="100521"/>
                    <a:pt x="193976" y="101188"/>
                  </a:cubicBezTo>
                  <a:cubicBezTo>
                    <a:pt x="193976" y="99988"/>
                    <a:pt x="193976" y="98255"/>
                    <a:pt x="192643" y="98121"/>
                  </a:cubicBezTo>
                  <a:cubicBezTo>
                    <a:pt x="191310" y="97988"/>
                    <a:pt x="187177" y="101588"/>
                    <a:pt x="184644" y="99321"/>
                  </a:cubicBezTo>
                  <a:cubicBezTo>
                    <a:pt x="184644" y="100254"/>
                    <a:pt x="185710" y="101054"/>
                    <a:pt x="184644" y="101721"/>
                  </a:cubicBezTo>
                  <a:cubicBezTo>
                    <a:pt x="183577" y="102387"/>
                    <a:pt x="179311" y="97988"/>
                    <a:pt x="177311" y="100654"/>
                  </a:cubicBezTo>
                  <a:cubicBezTo>
                    <a:pt x="175712" y="100654"/>
                    <a:pt x="172112" y="101454"/>
                    <a:pt x="171045" y="102921"/>
                  </a:cubicBezTo>
                  <a:cubicBezTo>
                    <a:pt x="170246" y="97588"/>
                    <a:pt x="161047" y="103987"/>
                    <a:pt x="161847" y="99055"/>
                  </a:cubicBezTo>
                  <a:lnTo>
                    <a:pt x="157047" y="98388"/>
                  </a:lnTo>
                  <a:lnTo>
                    <a:pt x="157047" y="98388"/>
                  </a:lnTo>
                  <a:cubicBezTo>
                    <a:pt x="155131" y="97632"/>
                    <a:pt x="152952" y="98048"/>
                    <a:pt x="151448" y="99454"/>
                  </a:cubicBezTo>
                  <a:cubicBezTo>
                    <a:pt x="150781" y="99454"/>
                    <a:pt x="151448" y="98655"/>
                    <a:pt x="151448" y="98388"/>
                  </a:cubicBezTo>
                  <a:cubicBezTo>
                    <a:pt x="148671" y="96845"/>
                    <a:pt x="145293" y="96845"/>
                    <a:pt x="142516" y="98388"/>
                  </a:cubicBezTo>
                  <a:lnTo>
                    <a:pt x="142516" y="96655"/>
                  </a:lnTo>
                  <a:cubicBezTo>
                    <a:pt x="141316" y="96655"/>
                    <a:pt x="137050" y="92389"/>
                    <a:pt x="132384" y="92922"/>
                  </a:cubicBezTo>
                  <a:cubicBezTo>
                    <a:pt x="132384" y="92922"/>
                    <a:pt x="132384" y="92922"/>
                    <a:pt x="132384" y="92922"/>
                  </a:cubicBezTo>
                  <a:cubicBezTo>
                    <a:pt x="126918" y="93588"/>
                    <a:pt x="122918" y="84790"/>
                    <a:pt x="119052" y="89722"/>
                  </a:cubicBezTo>
                  <a:lnTo>
                    <a:pt x="115452" y="89722"/>
                  </a:lnTo>
                  <a:cubicBezTo>
                    <a:pt x="119319" y="91855"/>
                    <a:pt x="113853" y="91989"/>
                    <a:pt x="115452" y="93588"/>
                  </a:cubicBezTo>
                  <a:cubicBezTo>
                    <a:pt x="113719" y="93588"/>
                    <a:pt x="112119" y="90256"/>
                    <a:pt x="114119" y="90656"/>
                  </a:cubicBezTo>
                  <a:lnTo>
                    <a:pt x="114119" y="90656"/>
                  </a:lnTo>
                  <a:cubicBezTo>
                    <a:pt x="116119" y="88122"/>
                    <a:pt x="109720" y="87723"/>
                    <a:pt x="110653" y="85856"/>
                  </a:cubicBezTo>
                  <a:cubicBezTo>
                    <a:pt x="103470" y="82159"/>
                    <a:pt x="96524" y="78018"/>
                    <a:pt x="89856" y="73458"/>
                  </a:cubicBezTo>
                  <a:lnTo>
                    <a:pt x="89856" y="75991"/>
                  </a:lnTo>
                  <a:lnTo>
                    <a:pt x="87589" y="74524"/>
                  </a:lnTo>
                  <a:cubicBezTo>
                    <a:pt x="87589" y="73591"/>
                    <a:pt x="87589" y="72391"/>
                    <a:pt x="89456" y="73458"/>
                  </a:cubicBezTo>
                  <a:cubicBezTo>
                    <a:pt x="89456" y="71725"/>
                    <a:pt x="85989" y="72791"/>
                    <a:pt x="85723" y="73458"/>
                  </a:cubicBezTo>
                  <a:cubicBezTo>
                    <a:pt x="82923" y="70525"/>
                    <a:pt x="88389" y="71725"/>
                    <a:pt x="87456" y="71058"/>
                  </a:cubicBezTo>
                  <a:lnTo>
                    <a:pt x="85989" y="71058"/>
                  </a:lnTo>
                  <a:lnTo>
                    <a:pt x="85989" y="71058"/>
                  </a:lnTo>
                  <a:cubicBezTo>
                    <a:pt x="84390" y="71058"/>
                    <a:pt x="83723" y="71991"/>
                    <a:pt x="81723" y="71058"/>
                  </a:cubicBezTo>
                  <a:cubicBezTo>
                    <a:pt x="79724" y="70125"/>
                    <a:pt x="81723" y="69458"/>
                    <a:pt x="81723" y="69058"/>
                  </a:cubicBezTo>
                  <a:cubicBezTo>
                    <a:pt x="81723" y="68658"/>
                    <a:pt x="81723" y="69058"/>
                    <a:pt x="81723" y="69058"/>
                  </a:cubicBezTo>
                  <a:lnTo>
                    <a:pt x="78924" y="67058"/>
                  </a:lnTo>
                  <a:lnTo>
                    <a:pt x="78924" y="69458"/>
                  </a:lnTo>
                  <a:cubicBezTo>
                    <a:pt x="77057" y="69458"/>
                    <a:pt x="76124" y="67592"/>
                    <a:pt x="76391" y="70258"/>
                  </a:cubicBezTo>
                  <a:cubicBezTo>
                    <a:pt x="76391" y="66392"/>
                    <a:pt x="66525" y="61859"/>
                    <a:pt x="65859" y="60259"/>
                  </a:cubicBezTo>
                  <a:cubicBezTo>
                    <a:pt x="63470" y="60022"/>
                    <a:pt x="61245" y="58934"/>
                    <a:pt x="59593" y="57193"/>
                  </a:cubicBezTo>
                  <a:cubicBezTo>
                    <a:pt x="59771" y="57907"/>
                    <a:pt x="59336" y="58631"/>
                    <a:pt x="58621" y="58809"/>
                  </a:cubicBezTo>
                  <a:cubicBezTo>
                    <a:pt x="58077" y="58944"/>
                    <a:pt x="57506" y="58725"/>
                    <a:pt x="57193" y="58259"/>
                  </a:cubicBezTo>
                  <a:cubicBezTo>
                    <a:pt x="60659" y="55193"/>
                    <a:pt x="55193" y="53993"/>
                    <a:pt x="55860" y="50394"/>
                  </a:cubicBezTo>
                  <a:cubicBezTo>
                    <a:pt x="55860" y="53060"/>
                    <a:pt x="50527" y="46794"/>
                    <a:pt x="50527" y="50394"/>
                  </a:cubicBezTo>
                  <a:cubicBezTo>
                    <a:pt x="49327" y="48927"/>
                    <a:pt x="51594" y="49061"/>
                    <a:pt x="50527" y="47328"/>
                  </a:cubicBezTo>
                  <a:cubicBezTo>
                    <a:pt x="45861" y="45994"/>
                    <a:pt x="43861" y="39995"/>
                    <a:pt x="39462" y="36796"/>
                  </a:cubicBezTo>
                  <a:cubicBezTo>
                    <a:pt x="39462" y="36796"/>
                    <a:pt x="39462" y="38395"/>
                    <a:pt x="37595" y="38262"/>
                  </a:cubicBezTo>
                  <a:lnTo>
                    <a:pt x="37595" y="34129"/>
                  </a:lnTo>
                  <a:cubicBezTo>
                    <a:pt x="36529" y="34129"/>
                    <a:pt x="34529" y="35862"/>
                    <a:pt x="34529" y="32929"/>
                  </a:cubicBezTo>
                  <a:cubicBezTo>
                    <a:pt x="34529" y="33596"/>
                    <a:pt x="34529" y="34396"/>
                    <a:pt x="33463" y="33996"/>
                  </a:cubicBezTo>
                  <a:cubicBezTo>
                    <a:pt x="27863" y="24397"/>
                    <a:pt x="16265" y="19464"/>
                    <a:pt x="13598" y="7332"/>
                  </a:cubicBezTo>
                  <a:cubicBezTo>
                    <a:pt x="13598" y="9199"/>
                    <a:pt x="13598" y="8532"/>
                    <a:pt x="12132" y="7332"/>
                  </a:cubicBezTo>
                  <a:cubicBezTo>
                    <a:pt x="10665" y="6133"/>
                    <a:pt x="10932" y="8266"/>
                    <a:pt x="10399" y="8932"/>
                  </a:cubicBezTo>
                  <a:lnTo>
                    <a:pt x="9332" y="3866"/>
                  </a:lnTo>
                  <a:cubicBezTo>
                    <a:pt x="7066" y="4533"/>
                    <a:pt x="6399" y="133"/>
                    <a:pt x="4399" y="933"/>
                  </a:cubicBezTo>
                  <a:lnTo>
                    <a:pt x="5599" y="1866"/>
                  </a:lnTo>
                  <a:cubicBezTo>
                    <a:pt x="2400" y="1866"/>
                    <a:pt x="2666" y="7332"/>
                    <a:pt x="0" y="9066"/>
                  </a:cubicBezTo>
                  <a:cubicBezTo>
                    <a:pt x="3600" y="9066"/>
                    <a:pt x="0" y="16398"/>
                    <a:pt x="5866" y="16798"/>
                  </a:cubicBezTo>
                  <a:cubicBezTo>
                    <a:pt x="5866" y="17731"/>
                    <a:pt x="4533" y="16798"/>
                    <a:pt x="4266" y="17598"/>
                  </a:cubicBezTo>
                  <a:cubicBezTo>
                    <a:pt x="4000" y="18398"/>
                    <a:pt x="6933" y="17598"/>
                    <a:pt x="7732" y="20131"/>
                  </a:cubicBezTo>
                  <a:lnTo>
                    <a:pt x="7732" y="20131"/>
                  </a:lnTo>
                  <a:cubicBezTo>
                    <a:pt x="10974" y="24053"/>
                    <a:pt x="13873" y="28246"/>
                    <a:pt x="16398" y="32663"/>
                  </a:cubicBezTo>
                  <a:lnTo>
                    <a:pt x="17198" y="31196"/>
                  </a:lnTo>
                  <a:cubicBezTo>
                    <a:pt x="17698" y="31949"/>
                    <a:pt x="17975" y="32827"/>
                    <a:pt x="17998" y="33729"/>
                  </a:cubicBezTo>
                  <a:cubicBezTo>
                    <a:pt x="20798" y="33729"/>
                    <a:pt x="15331" y="30663"/>
                    <a:pt x="17998" y="29996"/>
                  </a:cubicBezTo>
                  <a:cubicBezTo>
                    <a:pt x="16931" y="33729"/>
                    <a:pt x="24930" y="37196"/>
                    <a:pt x="23330" y="40662"/>
                  </a:cubicBezTo>
                  <a:cubicBezTo>
                    <a:pt x="24797" y="42261"/>
                    <a:pt x="24130" y="38929"/>
                    <a:pt x="25597" y="40662"/>
                  </a:cubicBezTo>
                  <a:lnTo>
                    <a:pt x="25597" y="41861"/>
                  </a:lnTo>
                  <a:lnTo>
                    <a:pt x="26930" y="41861"/>
                  </a:lnTo>
                  <a:cubicBezTo>
                    <a:pt x="27600" y="42823"/>
                    <a:pt x="27600" y="44100"/>
                    <a:pt x="26930" y="45061"/>
                  </a:cubicBezTo>
                  <a:cubicBezTo>
                    <a:pt x="26930" y="45061"/>
                    <a:pt x="25997" y="45061"/>
                    <a:pt x="25730" y="44261"/>
                  </a:cubicBezTo>
                  <a:cubicBezTo>
                    <a:pt x="25730" y="46528"/>
                    <a:pt x="29863" y="47594"/>
                    <a:pt x="29996" y="48394"/>
                  </a:cubicBezTo>
                  <a:lnTo>
                    <a:pt x="28930" y="46528"/>
                  </a:lnTo>
                  <a:cubicBezTo>
                    <a:pt x="33996" y="49727"/>
                    <a:pt x="38395" y="55993"/>
                    <a:pt x="44261" y="57993"/>
                  </a:cubicBezTo>
                  <a:lnTo>
                    <a:pt x="44261" y="55060"/>
                  </a:lnTo>
                  <a:cubicBezTo>
                    <a:pt x="48527" y="56793"/>
                    <a:pt x="46528" y="57993"/>
                    <a:pt x="50660" y="60526"/>
                  </a:cubicBezTo>
                  <a:lnTo>
                    <a:pt x="50660" y="60526"/>
                  </a:lnTo>
                  <a:cubicBezTo>
                    <a:pt x="51925" y="60699"/>
                    <a:pt x="53122" y="61205"/>
                    <a:pt x="54127" y="61992"/>
                  </a:cubicBezTo>
                  <a:cubicBezTo>
                    <a:pt x="52660" y="61992"/>
                    <a:pt x="54127" y="64792"/>
                    <a:pt x="53060" y="64659"/>
                  </a:cubicBezTo>
                  <a:cubicBezTo>
                    <a:pt x="57726" y="66258"/>
                    <a:pt x="55593" y="64659"/>
                    <a:pt x="59859" y="64659"/>
                  </a:cubicBezTo>
                  <a:lnTo>
                    <a:pt x="59859" y="66125"/>
                  </a:lnTo>
                  <a:cubicBezTo>
                    <a:pt x="61162" y="65482"/>
                    <a:pt x="62690" y="65482"/>
                    <a:pt x="63992" y="66125"/>
                  </a:cubicBezTo>
                  <a:cubicBezTo>
                    <a:pt x="61726" y="66125"/>
                    <a:pt x="63992" y="68525"/>
                    <a:pt x="61459" y="68392"/>
                  </a:cubicBezTo>
                  <a:cubicBezTo>
                    <a:pt x="64125" y="73591"/>
                    <a:pt x="69191" y="70658"/>
                    <a:pt x="68792" y="75191"/>
                  </a:cubicBezTo>
                  <a:cubicBezTo>
                    <a:pt x="72658" y="73724"/>
                    <a:pt x="66258" y="71058"/>
                    <a:pt x="67725" y="71191"/>
                  </a:cubicBezTo>
                  <a:cubicBezTo>
                    <a:pt x="69191" y="71325"/>
                    <a:pt x="70791" y="70258"/>
                    <a:pt x="71858" y="71191"/>
                  </a:cubicBezTo>
                  <a:cubicBezTo>
                    <a:pt x="72924" y="72124"/>
                    <a:pt x="71858" y="76391"/>
                    <a:pt x="75324" y="78390"/>
                  </a:cubicBezTo>
                  <a:lnTo>
                    <a:pt x="74524" y="78390"/>
                  </a:lnTo>
                  <a:cubicBezTo>
                    <a:pt x="75324" y="79857"/>
                    <a:pt x="77724" y="78390"/>
                    <a:pt x="78524" y="81057"/>
                  </a:cubicBezTo>
                  <a:cubicBezTo>
                    <a:pt x="80523" y="79857"/>
                    <a:pt x="80657" y="82523"/>
                    <a:pt x="82256" y="80390"/>
                  </a:cubicBezTo>
                  <a:lnTo>
                    <a:pt x="78657" y="78924"/>
                  </a:lnTo>
                  <a:cubicBezTo>
                    <a:pt x="80923" y="78924"/>
                    <a:pt x="84123" y="77857"/>
                    <a:pt x="86389" y="80923"/>
                  </a:cubicBezTo>
                  <a:cubicBezTo>
                    <a:pt x="85559" y="81138"/>
                    <a:pt x="84687" y="81138"/>
                    <a:pt x="83856" y="80923"/>
                  </a:cubicBezTo>
                  <a:cubicBezTo>
                    <a:pt x="83856" y="82123"/>
                    <a:pt x="85723" y="80923"/>
                    <a:pt x="86256" y="82790"/>
                  </a:cubicBezTo>
                  <a:cubicBezTo>
                    <a:pt x="84656" y="84923"/>
                    <a:pt x="82123" y="80790"/>
                    <a:pt x="79057" y="81323"/>
                  </a:cubicBezTo>
                  <a:cubicBezTo>
                    <a:pt x="79057" y="82923"/>
                    <a:pt x="83723" y="81323"/>
                    <a:pt x="81323" y="83856"/>
                  </a:cubicBezTo>
                  <a:cubicBezTo>
                    <a:pt x="84523" y="81590"/>
                    <a:pt x="84523" y="86523"/>
                    <a:pt x="88389" y="85189"/>
                  </a:cubicBezTo>
                  <a:lnTo>
                    <a:pt x="87456" y="86523"/>
                  </a:lnTo>
                  <a:cubicBezTo>
                    <a:pt x="87456" y="86523"/>
                    <a:pt x="89189" y="86523"/>
                    <a:pt x="89856" y="86523"/>
                  </a:cubicBezTo>
                  <a:lnTo>
                    <a:pt x="87589" y="87723"/>
                  </a:lnTo>
                  <a:cubicBezTo>
                    <a:pt x="90389" y="87723"/>
                    <a:pt x="90789" y="91055"/>
                    <a:pt x="93188" y="91189"/>
                  </a:cubicBezTo>
                  <a:cubicBezTo>
                    <a:pt x="89056" y="89189"/>
                    <a:pt x="93188" y="89056"/>
                    <a:pt x="91989" y="87189"/>
                  </a:cubicBezTo>
                  <a:cubicBezTo>
                    <a:pt x="97855" y="87189"/>
                    <a:pt x="92922" y="92255"/>
                    <a:pt x="98921" y="94522"/>
                  </a:cubicBezTo>
                  <a:cubicBezTo>
                    <a:pt x="98121" y="94522"/>
                    <a:pt x="96521" y="92122"/>
                    <a:pt x="97988" y="92122"/>
                  </a:cubicBezTo>
                  <a:cubicBezTo>
                    <a:pt x="99050" y="92964"/>
                    <a:pt x="99877" y="94066"/>
                    <a:pt x="100387" y="95322"/>
                  </a:cubicBezTo>
                  <a:cubicBezTo>
                    <a:pt x="104254" y="96921"/>
                    <a:pt x="100388" y="93588"/>
                    <a:pt x="102521" y="93455"/>
                  </a:cubicBezTo>
                  <a:cubicBezTo>
                    <a:pt x="102521" y="95855"/>
                    <a:pt x="104654" y="93455"/>
                    <a:pt x="106654" y="93455"/>
                  </a:cubicBezTo>
                  <a:lnTo>
                    <a:pt x="106654" y="94922"/>
                  </a:lnTo>
                  <a:cubicBezTo>
                    <a:pt x="110653" y="97721"/>
                    <a:pt x="109053" y="92389"/>
                    <a:pt x="112519" y="94922"/>
                  </a:cubicBezTo>
                  <a:lnTo>
                    <a:pt x="109987" y="96255"/>
                  </a:lnTo>
                  <a:lnTo>
                    <a:pt x="112253" y="96255"/>
                  </a:lnTo>
                  <a:lnTo>
                    <a:pt x="111186" y="97721"/>
                  </a:lnTo>
                  <a:cubicBezTo>
                    <a:pt x="113120" y="97323"/>
                    <a:pt x="115124" y="97925"/>
                    <a:pt x="116519" y="99321"/>
                  </a:cubicBezTo>
                  <a:cubicBezTo>
                    <a:pt x="116519" y="98121"/>
                    <a:pt x="117852" y="96788"/>
                    <a:pt x="119852" y="97455"/>
                  </a:cubicBezTo>
                  <a:cubicBezTo>
                    <a:pt x="121852" y="98121"/>
                    <a:pt x="118519" y="98655"/>
                    <a:pt x="121452" y="99454"/>
                  </a:cubicBezTo>
                  <a:cubicBezTo>
                    <a:pt x="120385" y="100254"/>
                    <a:pt x="119319" y="101054"/>
                    <a:pt x="118652" y="99454"/>
                  </a:cubicBezTo>
                  <a:cubicBezTo>
                    <a:pt x="118652" y="99454"/>
                    <a:pt x="117585" y="100254"/>
                    <a:pt x="117319" y="100654"/>
                  </a:cubicBezTo>
                  <a:cubicBezTo>
                    <a:pt x="117052" y="101054"/>
                    <a:pt x="120918" y="102387"/>
                    <a:pt x="121852" y="102654"/>
                  </a:cubicBezTo>
                  <a:cubicBezTo>
                    <a:pt x="121547" y="102739"/>
                    <a:pt x="121224" y="102739"/>
                    <a:pt x="120918" y="102654"/>
                  </a:cubicBezTo>
                  <a:lnTo>
                    <a:pt x="125718" y="101988"/>
                  </a:lnTo>
                  <a:cubicBezTo>
                    <a:pt x="125718" y="102787"/>
                    <a:pt x="125718" y="103054"/>
                    <a:pt x="124785" y="103321"/>
                  </a:cubicBezTo>
                  <a:cubicBezTo>
                    <a:pt x="123851" y="103587"/>
                    <a:pt x="126518" y="103321"/>
                    <a:pt x="127851" y="103321"/>
                  </a:cubicBezTo>
                  <a:cubicBezTo>
                    <a:pt x="127051" y="104387"/>
                    <a:pt x="126784" y="105720"/>
                    <a:pt x="124785" y="105720"/>
                  </a:cubicBezTo>
                  <a:lnTo>
                    <a:pt x="129184" y="105720"/>
                  </a:lnTo>
                  <a:cubicBezTo>
                    <a:pt x="129184" y="105720"/>
                    <a:pt x="130784" y="107853"/>
                    <a:pt x="130117" y="108120"/>
                  </a:cubicBezTo>
                  <a:cubicBezTo>
                    <a:pt x="132117" y="109453"/>
                    <a:pt x="136250" y="107320"/>
                    <a:pt x="138916" y="109053"/>
                  </a:cubicBezTo>
                  <a:lnTo>
                    <a:pt x="140249" y="109053"/>
                  </a:lnTo>
                  <a:cubicBezTo>
                    <a:pt x="142916" y="110120"/>
                    <a:pt x="144915" y="112519"/>
                    <a:pt x="148782" y="111186"/>
                  </a:cubicBezTo>
                  <a:lnTo>
                    <a:pt x="150115" y="113853"/>
                  </a:lnTo>
                  <a:cubicBezTo>
                    <a:pt x="152915" y="113853"/>
                    <a:pt x="148248" y="110520"/>
                    <a:pt x="152781" y="110386"/>
                  </a:cubicBezTo>
                  <a:cubicBezTo>
                    <a:pt x="157314" y="110253"/>
                    <a:pt x="153448" y="112653"/>
                    <a:pt x="154514" y="113453"/>
                  </a:cubicBezTo>
                  <a:cubicBezTo>
                    <a:pt x="155581" y="114253"/>
                    <a:pt x="159314" y="110653"/>
                    <a:pt x="161847" y="113453"/>
                  </a:cubicBezTo>
                  <a:cubicBezTo>
                    <a:pt x="160114" y="113853"/>
                    <a:pt x="159447" y="113319"/>
                    <a:pt x="158514" y="113453"/>
                  </a:cubicBezTo>
                  <a:close/>
                  <a:moveTo>
                    <a:pt x="191176" y="115452"/>
                  </a:moveTo>
                  <a:cubicBezTo>
                    <a:pt x="190510" y="115452"/>
                    <a:pt x="189310" y="116786"/>
                    <a:pt x="188777" y="115452"/>
                  </a:cubicBezTo>
                  <a:cubicBezTo>
                    <a:pt x="188243" y="114119"/>
                    <a:pt x="190110" y="114919"/>
                    <a:pt x="191176" y="115452"/>
                  </a:cubicBezTo>
                  <a:close/>
                  <a:moveTo>
                    <a:pt x="239571" y="106120"/>
                  </a:moveTo>
                  <a:cubicBezTo>
                    <a:pt x="239571" y="106120"/>
                    <a:pt x="238504" y="106120"/>
                    <a:pt x="237571" y="106120"/>
                  </a:cubicBezTo>
                  <a:cubicBezTo>
                    <a:pt x="238222" y="105916"/>
                    <a:pt x="238920" y="105916"/>
                    <a:pt x="239570" y="106120"/>
                  </a:cubicBezTo>
                  <a:close/>
                  <a:moveTo>
                    <a:pt x="337025" y="20931"/>
                  </a:moveTo>
                  <a:lnTo>
                    <a:pt x="337025" y="20931"/>
                  </a:lnTo>
                  <a:cubicBezTo>
                    <a:pt x="335825" y="21731"/>
                    <a:pt x="336358" y="21464"/>
                    <a:pt x="337025" y="20931"/>
                  </a:cubicBezTo>
                  <a:close/>
                  <a:moveTo>
                    <a:pt x="339158" y="18931"/>
                  </a:moveTo>
                  <a:cubicBezTo>
                    <a:pt x="339158" y="18931"/>
                    <a:pt x="339158" y="18931"/>
                    <a:pt x="339158" y="18931"/>
                  </a:cubicBezTo>
                  <a:cubicBezTo>
                    <a:pt x="339158" y="18931"/>
                    <a:pt x="339158" y="19864"/>
                    <a:pt x="339158" y="20264"/>
                  </a:cubicBezTo>
                  <a:cubicBezTo>
                    <a:pt x="339158" y="20664"/>
                    <a:pt x="338625" y="19864"/>
                    <a:pt x="338625" y="18931"/>
                  </a:cubicBezTo>
                  <a:close/>
                  <a:moveTo>
                    <a:pt x="81857" y="68392"/>
                  </a:moveTo>
                  <a:lnTo>
                    <a:pt x="81857" y="68392"/>
                  </a:lnTo>
                  <a:cubicBezTo>
                    <a:pt x="80790" y="68392"/>
                    <a:pt x="81323" y="68392"/>
                    <a:pt x="81857" y="68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67"/>
            <p:cNvSpPr/>
            <p:nvPr/>
          </p:nvSpPr>
          <p:spPr>
            <a:xfrm>
              <a:off x="4618552" y="3239732"/>
              <a:ext cx="296" cy="800"/>
            </a:xfrm>
            <a:custGeom>
              <a:avLst/>
              <a:gdLst/>
              <a:ahLst/>
              <a:cxnLst/>
              <a:rect l="l" t="t" r="r" b="b"/>
              <a:pathLst>
                <a:path w="296" h="800" extrusionOk="0">
                  <a:moveTo>
                    <a:pt x="296" y="800"/>
                  </a:moveTo>
                  <a:lnTo>
                    <a:pt x="296" y="0"/>
                  </a:lnTo>
                  <a:cubicBezTo>
                    <a:pt x="296" y="0"/>
                    <a:pt x="-370" y="533"/>
                    <a:pt x="296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67"/>
            <p:cNvSpPr/>
            <p:nvPr/>
          </p:nvSpPr>
          <p:spPr>
            <a:xfrm>
              <a:off x="4522327" y="3241066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2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67"/>
            <p:cNvSpPr/>
            <p:nvPr/>
          </p:nvSpPr>
          <p:spPr>
            <a:xfrm>
              <a:off x="4705237" y="3192805"/>
              <a:ext cx="1333" cy="296"/>
            </a:xfrm>
            <a:custGeom>
              <a:avLst/>
              <a:gdLst/>
              <a:ahLst/>
              <a:cxnLst/>
              <a:rect l="l" t="t" r="r" b="b"/>
              <a:pathLst>
                <a:path w="1333" h="296" extrusionOk="0">
                  <a:moveTo>
                    <a:pt x="1333" y="0"/>
                  </a:moveTo>
                  <a:cubicBezTo>
                    <a:pt x="907" y="178"/>
                    <a:pt x="427" y="178"/>
                    <a:pt x="0" y="0"/>
                  </a:cubicBezTo>
                  <a:cubicBezTo>
                    <a:pt x="0" y="0"/>
                    <a:pt x="667" y="6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4728542" y="3136412"/>
              <a:ext cx="1282" cy="1733"/>
            </a:xfrm>
            <a:custGeom>
              <a:avLst/>
              <a:gdLst/>
              <a:ahLst/>
              <a:cxnLst/>
              <a:rect l="l" t="t" r="r" b="b"/>
              <a:pathLst>
                <a:path w="1282" h="1733" extrusionOk="0">
                  <a:moveTo>
                    <a:pt x="26" y="0"/>
                  </a:moveTo>
                  <a:lnTo>
                    <a:pt x="26" y="1733"/>
                  </a:lnTo>
                  <a:cubicBezTo>
                    <a:pt x="26" y="933"/>
                    <a:pt x="826" y="933"/>
                    <a:pt x="1226" y="667"/>
                  </a:cubicBezTo>
                  <a:cubicBezTo>
                    <a:pt x="1626" y="400"/>
                    <a:pt x="-240" y="533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67"/>
            <p:cNvSpPr/>
            <p:nvPr/>
          </p:nvSpPr>
          <p:spPr>
            <a:xfrm>
              <a:off x="4743849" y="3126680"/>
              <a:ext cx="850" cy="1189"/>
            </a:xfrm>
            <a:custGeom>
              <a:avLst/>
              <a:gdLst/>
              <a:ahLst/>
              <a:cxnLst/>
              <a:rect l="l" t="t" r="r" b="b"/>
              <a:pathLst>
                <a:path w="850" h="1189" extrusionOk="0">
                  <a:moveTo>
                    <a:pt x="850" y="800"/>
                  </a:moveTo>
                  <a:cubicBezTo>
                    <a:pt x="850" y="800"/>
                    <a:pt x="850" y="800"/>
                    <a:pt x="850" y="0"/>
                  </a:cubicBezTo>
                  <a:lnTo>
                    <a:pt x="184" y="0"/>
                  </a:lnTo>
                  <a:cubicBezTo>
                    <a:pt x="-216" y="800"/>
                    <a:pt x="50" y="1733"/>
                    <a:pt x="85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67"/>
            <p:cNvSpPr/>
            <p:nvPr/>
          </p:nvSpPr>
          <p:spPr>
            <a:xfrm>
              <a:off x="4734034" y="3135380"/>
              <a:ext cx="1733" cy="2231"/>
            </a:xfrm>
            <a:custGeom>
              <a:avLst/>
              <a:gdLst/>
              <a:ahLst/>
              <a:cxnLst/>
              <a:rect l="l" t="t" r="r" b="b"/>
              <a:pathLst>
                <a:path w="1733" h="2231" extrusionOk="0">
                  <a:moveTo>
                    <a:pt x="0" y="2232"/>
                  </a:moveTo>
                  <a:cubicBezTo>
                    <a:pt x="1200" y="2232"/>
                    <a:pt x="1333" y="2232"/>
                    <a:pt x="1733" y="365"/>
                  </a:cubicBezTo>
                  <a:lnTo>
                    <a:pt x="1733" y="365"/>
                  </a:lnTo>
                  <a:cubicBezTo>
                    <a:pt x="133" y="-701"/>
                    <a:pt x="133" y="765"/>
                    <a:pt x="0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67"/>
            <p:cNvSpPr/>
            <p:nvPr/>
          </p:nvSpPr>
          <p:spPr>
            <a:xfrm>
              <a:off x="4736113" y="3134412"/>
              <a:ext cx="53" cy="1066"/>
            </a:xfrm>
            <a:custGeom>
              <a:avLst/>
              <a:gdLst/>
              <a:ahLst/>
              <a:cxnLst/>
              <a:rect l="l" t="t" r="r" b="b"/>
              <a:pathLst>
                <a:path w="53" h="1066" extrusionOk="0">
                  <a:moveTo>
                    <a:pt x="54" y="1067"/>
                  </a:moveTo>
                  <a:cubicBezTo>
                    <a:pt x="-18" y="715"/>
                    <a:pt x="-18" y="352"/>
                    <a:pt x="54" y="0"/>
                  </a:cubicBezTo>
                  <a:cubicBezTo>
                    <a:pt x="54" y="0"/>
                    <a:pt x="54" y="400"/>
                    <a:pt x="54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4723902" y="3145078"/>
              <a:ext cx="910" cy="2538"/>
            </a:xfrm>
            <a:custGeom>
              <a:avLst/>
              <a:gdLst/>
              <a:ahLst/>
              <a:cxnLst/>
              <a:rect l="l" t="t" r="r" b="b"/>
              <a:pathLst>
                <a:path w="910" h="2538" extrusionOk="0">
                  <a:moveTo>
                    <a:pt x="533" y="1200"/>
                  </a:moveTo>
                  <a:cubicBezTo>
                    <a:pt x="533" y="1200"/>
                    <a:pt x="-667" y="0"/>
                    <a:pt x="533" y="0"/>
                  </a:cubicBezTo>
                  <a:cubicBezTo>
                    <a:pt x="1733" y="0"/>
                    <a:pt x="-400" y="4799"/>
                    <a:pt x="5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4736700" y="3138545"/>
              <a:ext cx="1733" cy="1199"/>
            </a:xfrm>
            <a:custGeom>
              <a:avLst/>
              <a:gdLst/>
              <a:ahLst/>
              <a:cxnLst/>
              <a:rect l="l" t="t" r="r" b="b"/>
              <a:pathLst>
                <a:path w="1733" h="1199" extrusionOk="0">
                  <a:moveTo>
                    <a:pt x="1733" y="400"/>
                  </a:moveTo>
                  <a:lnTo>
                    <a:pt x="0" y="0"/>
                  </a:lnTo>
                  <a:lnTo>
                    <a:pt x="800" y="1200"/>
                  </a:lnTo>
                  <a:lnTo>
                    <a:pt x="17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4732344" y="3144683"/>
              <a:ext cx="1556" cy="2260"/>
            </a:xfrm>
            <a:custGeom>
              <a:avLst/>
              <a:gdLst/>
              <a:ahLst/>
              <a:cxnLst/>
              <a:rect l="l" t="t" r="r" b="b"/>
              <a:pathLst>
                <a:path w="1556" h="2260" extrusionOk="0">
                  <a:moveTo>
                    <a:pt x="90" y="2261"/>
                  </a:moveTo>
                  <a:lnTo>
                    <a:pt x="1557" y="794"/>
                  </a:lnTo>
                  <a:cubicBezTo>
                    <a:pt x="1557" y="794"/>
                    <a:pt x="1557" y="794"/>
                    <a:pt x="1557" y="127"/>
                  </a:cubicBezTo>
                  <a:cubicBezTo>
                    <a:pt x="1557" y="-539"/>
                    <a:pt x="-443" y="1594"/>
                    <a:pt x="90" y="2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4733590" y="3143211"/>
              <a:ext cx="340" cy="1599"/>
            </a:xfrm>
            <a:custGeom>
              <a:avLst/>
              <a:gdLst/>
              <a:ahLst/>
              <a:cxnLst/>
              <a:rect l="l" t="t" r="r" b="b"/>
              <a:pathLst>
                <a:path w="340" h="1599" extrusionOk="0">
                  <a:moveTo>
                    <a:pt x="44" y="1600"/>
                  </a:moveTo>
                  <a:cubicBezTo>
                    <a:pt x="44" y="1600"/>
                    <a:pt x="710" y="400"/>
                    <a:pt x="44" y="0"/>
                  </a:cubicBezTo>
                  <a:cubicBezTo>
                    <a:pt x="-15" y="532"/>
                    <a:pt x="-15" y="1068"/>
                    <a:pt x="44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4736167" y="3141611"/>
              <a:ext cx="1333" cy="1466"/>
            </a:xfrm>
            <a:custGeom>
              <a:avLst/>
              <a:gdLst/>
              <a:ahLst/>
              <a:cxnLst/>
              <a:rect l="l" t="t" r="r" b="b"/>
              <a:pathLst>
                <a:path w="1333" h="1466" extrusionOk="0">
                  <a:moveTo>
                    <a:pt x="1333" y="0"/>
                  </a:moveTo>
                  <a:lnTo>
                    <a:pt x="800" y="400"/>
                  </a:lnTo>
                  <a:lnTo>
                    <a:pt x="0" y="146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67"/>
            <p:cNvSpPr/>
            <p:nvPr/>
          </p:nvSpPr>
          <p:spPr>
            <a:xfrm>
              <a:off x="4718969" y="3164675"/>
              <a:ext cx="1558" cy="2132"/>
            </a:xfrm>
            <a:custGeom>
              <a:avLst/>
              <a:gdLst/>
              <a:ahLst/>
              <a:cxnLst/>
              <a:rect l="l" t="t" r="r" b="b"/>
              <a:pathLst>
                <a:path w="1558" h="2132" extrusionOk="0">
                  <a:moveTo>
                    <a:pt x="933" y="0"/>
                  </a:moveTo>
                  <a:lnTo>
                    <a:pt x="0" y="2133"/>
                  </a:lnTo>
                  <a:cubicBezTo>
                    <a:pt x="0" y="2133"/>
                    <a:pt x="933" y="2133"/>
                    <a:pt x="1333" y="2133"/>
                  </a:cubicBezTo>
                  <a:cubicBezTo>
                    <a:pt x="1733" y="2133"/>
                    <a:pt x="1600" y="1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67"/>
            <p:cNvSpPr/>
            <p:nvPr/>
          </p:nvSpPr>
          <p:spPr>
            <a:xfrm>
              <a:off x="4726168" y="3162009"/>
              <a:ext cx="1599" cy="1200"/>
            </a:xfrm>
            <a:custGeom>
              <a:avLst/>
              <a:gdLst/>
              <a:ahLst/>
              <a:cxnLst/>
              <a:rect l="l" t="t" r="r" b="b"/>
              <a:pathLst>
                <a:path w="1599" h="1200" extrusionOk="0">
                  <a:moveTo>
                    <a:pt x="1466" y="0"/>
                  </a:moveTo>
                  <a:cubicBezTo>
                    <a:pt x="986" y="130"/>
                    <a:pt x="480" y="130"/>
                    <a:pt x="0" y="0"/>
                  </a:cubicBezTo>
                  <a:lnTo>
                    <a:pt x="16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67"/>
            <p:cNvSpPr/>
            <p:nvPr/>
          </p:nvSpPr>
          <p:spPr>
            <a:xfrm>
              <a:off x="4724169" y="3166744"/>
              <a:ext cx="1469" cy="2832"/>
            </a:xfrm>
            <a:custGeom>
              <a:avLst/>
              <a:gdLst/>
              <a:ahLst/>
              <a:cxnLst/>
              <a:rect l="l" t="t" r="r" b="b"/>
              <a:pathLst>
                <a:path w="1469" h="2832" extrusionOk="0">
                  <a:moveTo>
                    <a:pt x="0" y="864"/>
                  </a:moveTo>
                  <a:cubicBezTo>
                    <a:pt x="0" y="864"/>
                    <a:pt x="0" y="4330"/>
                    <a:pt x="933" y="2064"/>
                  </a:cubicBezTo>
                  <a:cubicBezTo>
                    <a:pt x="1866" y="-202"/>
                    <a:pt x="1600" y="-602"/>
                    <a:pt x="0" y="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67"/>
            <p:cNvSpPr/>
            <p:nvPr/>
          </p:nvSpPr>
          <p:spPr>
            <a:xfrm>
              <a:off x="4698172" y="3188539"/>
              <a:ext cx="2399" cy="2799"/>
            </a:xfrm>
            <a:custGeom>
              <a:avLst/>
              <a:gdLst/>
              <a:ahLst/>
              <a:cxnLst/>
              <a:rect l="l" t="t" r="r" b="b"/>
              <a:pathLst>
                <a:path w="2399" h="2799" extrusionOk="0">
                  <a:moveTo>
                    <a:pt x="2133" y="2800"/>
                  </a:moveTo>
                  <a:lnTo>
                    <a:pt x="2400" y="2400"/>
                  </a:lnTo>
                  <a:lnTo>
                    <a:pt x="0" y="0"/>
                  </a:lnTo>
                  <a:lnTo>
                    <a:pt x="2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67"/>
            <p:cNvSpPr/>
            <p:nvPr/>
          </p:nvSpPr>
          <p:spPr>
            <a:xfrm>
              <a:off x="4680963" y="3213588"/>
              <a:ext cx="3077" cy="3081"/>
            </a:xfrm>
            <a:custGeom>
              <a:avLst/>
              <a:gdLst/>
              <a:ahLst/>
              <a:cxnLst/>
              <a:rect l="l" t="t" r="r" b="b"/>
              <a:pathLst>
                <a:path w="3077" h="3081" extrusionOk="0">
                  <a:moveTo>
                    <a:pt x="1078" y="3081"/>
                  </a:moveTo>
                  <a:cubicBezTo>
                    <a:pt x="3877" y="2148"/>
                    <a:pt x="411" y="948"/>
                    <a:pt x="3077" y="415"/>
                  </a:cubicBezTo>
                  <a:cubicBezTo>
                    <a:pt x="3077" y="-519"/>
                    <a:pt x="944" y="415"/>
                    <a:pt x="1078" y="415"/>
                  </a:cubicBezTo>
                  <a:cubicBezTo>
                    <a:pt x="144" y="1615"/>
                    <a:pt x="-789" y="1748"/>
                    <a:pt x="1078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67"/>
            <p:cNvSpPr/>
            <p:nvPr/>
          </p:nvSpPr>
          <p:spPr>
            <a:xfrm>
              <a:off x="4681976" y="3212669"/>
              <a:ext cx="63" cy="933"/>
            </a:xfrm>
            <a:custGeom>
              <a:avLst/>
              <a:gdLst/>
              <a:ahLst/>
              <a:cxnLst/>
              <a:rect l="l" t="t" r="r" b="b"/>
              <a:pathLst>
                <a:path w="63" h="933" extrusionOk="0">
                  <a:moveTo>
                    <a:pt x="64" y="933"/>
                  </a:moveTo>
                  <a:lnTo>
                    <a:pt x="64" y="0"/>
                  </a:lnTo>
                  <a:cubicBezTo>
                    <a:pt x="-21" y="305"/>
                    <a:pt x="-21" y="628"/>
                    <a:pt x="64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67"/>
            <p:cNvSpPr/>
            <p:nvPr/>
          </p:nvSpPr>
          <p:spPr>
            <a:xfrm>
              <a:off x="4393143" y="3128813"/>
              <a:ext cx="666" cy="1599"/>
            </a:xfrm>
            <a:custGeom>
              <a:avLst/>
              <a:gdLst/>
              <a:ahLst/>
              <a:cxnLst/>
              <a:rect l="l" t="t" r="r" b="b"/>
              <a:pathLst>
                <a:path w="666" h="1599" extrusionOk="0">
                  <a:moveTo>
                    <a:pt x="667" y="1600"/>
                  </a:moveTo>
                  <a:lnTo>
                    <a:pt x="400" y="0"/>
                  </a:lnTo>
                  <a:lnTo>
                    <a:pt x="0" y="1466"/>
                  </a:lnTo>
                  <a:lnTo>
                    <a:pt x="6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67"/>
            <p:cNvSpPr/>
            <p:nvPr/>
          </p:nvSpPr>
          <p:spPr>
            <a:xfrm>
              <a:off x="4389010" y="3127880"/>
              <a:ext cx="2133" cy="1599"/>
            </a:xfrm>
            <a:custGeom>
              <a:avLst/>
              <a:gdLst/>
              <a:ahLst/>
              <a:cxnLst/>
              <a:rect l="l" t="t" r="r" b="b"/>
              <a:pathLst>
                <a:path w="2133" h="1599" extrusionOk="0">
                  <a:moveTo>
                    <a:pt x="533" y="1600"/>
                  </a:moveTo>
                  <a:lnTo>
                    <a:pt x="2133" y="0"/>
                  </a:lnTo>
                  <a:lnTo>
                    <a:pt x="0" y="0"/>
                  </a:lnTo>
                  <a:cubicBezTo>
                    <a:pt x="0" y="0"/>
                    <a:pt x="1200" y="1067"/>
                    <a:pt x="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67"/>
            <p:cNvSpPr/>
            <p:nvPr/>
          </p:nvSpPr>
          <p:spPr>
            <a:xfrm>
              <a:off x="4578720" y="3250265"/>
              <a:ext cx="1599" cy="666"/>
            </a:xfrm>
            <a:custGeom>
              <a:avLst/>
              <a:gdLst/>
              <a:ahLst/>
              <a:cxnLst/>
              <a:rect l="l" t="t" r="r" b="b"/>
              <a:pathLst>
                <a:path w="1599" h="666" extrusionOk="0">
                  <a:moveTo>
                    <a:pt x="1600" y="667"/>
                  </a:moveTo>
                  <a:lnTo>
                    <a:pt x="1600" y="667"/>
                  </a:lnTo>
                  <a:cubicBezTo>
                    <a:pt x="1600" y="667"/>
                    <a:pt x="16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67"/>
            <p:cNvSpPr/>
            <p:nvPr/>
          </p:nvSpPr>
          <p:spPr>
            <a:xfrm>
              <a:off x="4556189" y="3246265"/>
              <a:ext cx="533" cy="1999"/>
            </a:xfrm>
            <a:custGeom>
              <a:avLst/>
              <a:gdLst/>
              <a:ahLst/>
              <a:cxnLst/>
              <a:rect l="l" t="t" r="r" b="b"/>
              <a:pathLst>
                <a:path w="533" h="1999" extrusionOk="0">
                  <a:moveTo>
                    <a:pt x="133" y="2000"/>
                  </a:moveTo>
                  <a:lnTo>
                    <a:pt x="533" y="2000"/>
                  </a:lnTo>
                  <a:lnTo>
                    <a:pt x="0" y="0"/>
                  </a:lnTo>
                  <a:lnTo>
                    <a:pt x="133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67"/>
            <p:cNvSpPr/>
            <p:nvPr/>
          </p:nvSpPr>
          <p:spPr>
            <a:xfrm>
              <a:off x="4536192" y="3246589"/>
              <a:ext cx="2666" cy="1028"/>
            </a:xfrm>
            <a:custGeom>
              <a:avLst/>
              <a:gdLst/>
              <a:ahLst/>
              <a:cxnLst/>
              <a:rect l="l" t="t" r="r" b="b"/>
              <a:pathLst>
                <a:path w="2666" h="1028" extrusionOk="0">
                  <a:moveTo>
                    <a:pt x="0" y="1010"/>
                  </a:moveTo>
                  <a:cubicBezTo>
                    <a:pt x="800" y="1010"/>
                    <a:pt x="1866" y="1010"/>
                    <a:pt x="2666" y="1010"/>
                  </a:cubicBezTo>
                  <a:cubicBezTo>
                    <a:pt x="0" y="1276"/>
                    <a:pt x="0" y="-1390"/>
                    <a:pt x="0" y="10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67"/>
            <p:cNvSpPr/>
            <p:nvPr/>
          </p:nvSpPr>
          <p:spPr>
            <a:xfrm>
              <a:off x="7393261" y="1394020"/>
              <a:ext cx="1543" cy="2206"/>
            </a:xfrm>
            <a:custGeom>
              <a:avLst/>
              <a:gdLst/>
              <a:ahLst/>
              <a:cxnLst/>
              <a:rect l="l" t="t" r="r" b="b"/>
              <a:pathLst>
                <a:path w="1543" h="2206" extrusionOk="0">
                  <a:moveTo>
                    <a:pt x="711" y="74"/>
                  </a:moveTo>
                  <a:cubicBezTo>
                    <a:pt x="-889" y="1007"/>
                    <a:pt x="711" y="1807"/>
                    <a:pt x="711" y="2207"/>
                  </a:cubicBezTo>
                  <a:cubicBezTo>
                    <a:pt x="2711" y="207"/>
                    <a:pt x="445" y="-193"/>
                    <a:pt x="71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67"/>
            <p:cNvSpPr/>
            <p:nvPr/>
          </p:nvSpPr>
          <p:spPr>
            <a:xfrm>
              <a:off x="7416636" y="1372497"/>
              <a:ext cx="2799" cy="3599"/>
            </a:xfrm>
            <a:custGeom>
              <a:avLst/>
              <a:gdLst/>
              <a:ahLst/>
              <a:cxnLst/>
              <a:rect l="l" t="t" r="r" b="b"/>
              <a:pathLst>
                <a:path w="2799" h="3599" extrusionOk="0">
                  <a:moveTo>
                    <a:pt x="133" y="2800"/>
                  </a:moveTo>
                  <a:lnTo>
                    <a:pt x="0" y="3600"/>
                  </a:lnTo>
                  <a:lnTo>
                    <a:pt x="2800" y="0"/>
                  </a:lnTo>
                  <a:lnTo>
                    <a:pt x="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67"/>
            <p:cNvSpPr/>
            <p:nvPr/>
          </p:nvSpPr>
          <p:spPr>
            <a:xfrm>
              <a:off x="7425168" y="1359831"/>
              <a:ext cx="14131" cy="11065"/>
            </a:xfrm>
            <a:custGeom>
              <a:avLst/>
              <a:gdLst/>
              <a:ahLst/>
              <a:cxnLst/>
              <a:rect l="l" t="t" r="r" b="b"/>
              <a:pathLst>
                <a:path w="14131" h="11065" extrusionOk="0">
                  <a:moveTo>
                    <a:pt x="14132" y="0"/>
                  </a:moveTo>
                  <a:cubicBezTo>
                    <a:pt x="10665" y="0"/>
                    <a:pt x="6266" y="6133"/>
                    <a:pt x="1733" y="8266"/>
                  </a:cubicBezTo>
                  <a:lnTo>
                    <a:pt x="800" y="8266"/>
                  </a:lnTo>
                  <a:lnTo>
                    <a:pt x="0" y="11065"/>
                  </a:lnTo>
                  <a:cubicBezTo>
                    <a:pt x="4494" y="7109"/>
                    <a:pt x="9213" y="3415"/>
                    <a:pt x="14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67"/>
            <p:cNvSpPr/>
            <p:nvPr/>
          </p:nvSpPr>
          <p:spPr>
            <a:xfrm>
              <a:off x="7451165" y="1354419"/>
              <a:ext cx="2932" cy="2479"/>
            </a:xfrm>
            <a:custGeom>
              <a:avLst/>
              <a:gdLst/>
              <a:ahLst/>
              <a:cxnLst/>
              <a:rect l="l" t="t" r="r" b="b"/>
              <a:pathLst>
                <a:path w="2932" h="2479" extrusionOk="0">
                  <a:moveTo>
                    <a:pt x="2933" y="746"/>
                  </a:moveTo>
                  <a:cubicBezTo>
                    <a:pt x="1600" y="746"/>
                    <a:pt x="5066" y="-1787"/>
                    <a:pt x="0" y="2480"/>
                  </a:cubicBezTo>
                  <a:lnTo>
                    <a:pt x="667" y="24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67"/>
            <p:cNvSpPr/>
            <p:nvPr/>
          </p:nvSpPr>
          <p:spPr>
            <a:xfrm>
              <a:off x="7451148" y="1356765"/>
              <a:ext cx="1233" cy="770"/>
            </a:xfrm>
            <a:custGeom>
              <a:avLst/>
              <a:gdLst/>
              <a:ahLst/>
              <a:cxnLst/>
              <a:rect l="l" t="t" r="r" b="b"/>
              <a:pathLst>
                <a:path w="1233" h="770" extrusionOk="0">
                  <a:moveTo>
                    <a:pt x="684" y="0"/>
                  </a:moveTo>
                  <a:cubicBezTo>
                    <a:pt x="-1583" y="1733"/>
                    <a:pt x="2683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67"/>
            <p:cNvSpPr/>
            <p:nvPr/>
          </p:nvSpPr>
          <p:spPr>
            <a:xfrm>
              <a:off x="7459697" y="1347996"/>
              <a:ext cx="4720" cy="3303"/>
            </a:xfrm>
            <a:custGeom>
              <a:avLst/>
              <a:gdLst/>
              <a:ahLst/>
              <a:cxnLst/>
              <a:rect l="l" t="t" r="r" b="b"/>
              <a:pathLst>
                <a:path w="4720" h="3303" extrusionOk="0">
                  <a:moveTo>
                    <a:pt x="2533" y="370"/>
                  </a:moveTo>
                  <a:lnTo>
                    <a:pt x="0" y="3303"/>
                  </a:lnTo>
                  <a:cubicBezTo>
                    <a:pt x="933" y="3303"/>
                    <a:pt x="3733" y="1304"/>
                    <a:pt x="2933" y="2370"/>
                  </a:cubicBezTo>
                  <a:cubicBezTo>
                    <a:pt x="5866" y="-296"/>
                    <a:pt x="4799" y="-296"/>
                    <a:pt x="2533" y="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67"/>
            <p:cNvSpPr/>
            <p:nvPr/>
          </p:nvSpPr>
          <p:spPr>
            <a:xfrm>
              <a:off x="7462763" y="1344767"/>
              <a:ext cx="1333" cy="1481"/>
            </a:xfrm>
            <a:custGeom>
              <a:avLst/>
              <a:gdLst/>
              <a:ahLst/>
              <a:cxnLst/>
              <a:rect l="l" t="t" r="r" b="b"/>
              <a:pathLst>
                <a:path w="1333" h="1481" extrusionOk="0">
                  <a:moveTo>
                    <a:pt x="1333" y="0"/>
                  </a:moveTo>
                  <a:lnTo>
                    <a:pt x="0" y="1466"/>
                  </a:lnTo>
                  <a:cubicBezTo>
                    <a:pt x="0" y="1466"/>
                    <a:pt x="800" y="17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67"/>
            <p:cNvSpPr/>
            <p:nvPr/>
          </p:nvSpPr>
          <p:spPr>
            <a:xfrm>
              <a:off x="7459830" y="1346233"/>
              <a:ext cx="2932" cy="3199"/>
            </a:xfrm>
            <a:custGeom>
              <a:avLst/>
              <a:gdLst/>
              <a:ahLst/>
              <a:cxnLst/>
              <a:rect l="l" t="t" r="r" b="b"/>
              <a:pathLst>
                <a:path w="2932" h="3199" extrusionOk="0">
                  <a:moveTo>
                    <a:pt x="0" y="3200"/>
                  </a:moveTo>
                  <a:lnTo>
                    <a:pt x="2933" y="0"/>
                  </a:lnTo>
                  <a:cubicBezTo>
                    <a:pt x="2933" y="0"/>
                    <a:pt x="1733" y="0"/>
                    <a:pt x="1467" y="1466"/>
                  </a:cubicBezTo>
                  <a:cubicBezTo>
                    <a:pt x="1333" y="267"/>
                    <a:pt x="1067" y="1733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67"/>
            <p:cNvSpPr/>
            <p:nvPr/>
          </p:nvSpPr>
          <p:spPr>
            <a:xfrm>
              <a:off x="7452450" y="1350499"/>
              <a:ext cx="5247" cy="3206"/>
            </a:xfrm>
            <a:custGeom>
              <a:avLst/>
              <a:gdLst/>
              <a:ahLst/>
              <a:cxnLst/>
              <a:rect l="l" t="t" r="r" b="b"/>
              <a:pathLst>
                <a:path w="5247" h="3206" extrusionOk="0">
                  <a:moveTo>
                    <a:pt x="5248" y="0"/>
                  </a:moveTo>
                  <a:cubicBezTo>
                    <a:pt x="3247" y="933"/>
                    <a:pt x="848" y="2266"/>
                    <a:pt x="3381" y="0"/>
                  </a:cubicBezTo>
                  <a:cubicBezTo>
                    <a:pt x="-2219" y="3866"/>
                    <a:pt x="-352" y="4666"/>
                    <a:pt x="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67"/>
            <p:cNvSpPr/>
            <p:nvPr/>
          </p:nvSpPr>
          <p:spPr>
            <a:xfrm>
              <a:off x="7434634" y="1356765"/>
              <a:ext cx="4338" cy="3199"/>
            </a:xfrm>
            <a:custGeom>
              <a:avLst/>
              <a:gdLst/>
              <a:ahLst/>
              <a:cxnLst/>
              <a:rect l="l" t="t" r="r" b="b"/>
              <a:pathLst>
                <a:path w="4338" h="3199" extrusionOk="0">
                  <a:moveTo>
                    <a:pt x="4266" y="0"/>
                  </a:moveTo>
                  <a:lnTo>
                    <a:pt x="1600" y="1067"/>
                  </a:lnTo>
                  <a:lnTo>
                    <a:pt x="0" y="3200"/>
                  </a:lnTo>
                  <a:cubicBezTo>
                    <a:pt x="800" y="2133"/>
                    <a:pt x="4933" y="533"/>
                    <a:pt x="4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67"/>
            <p:cNvSpPr/>
            <p:nvPr/>
          </p:nvSpPr>
          <p:spPr>
            <a:xfrm>
              <a:off x="7478228" y="1334701"/>
              <a:ext cx="4266" cy="2200"/>
            </a:xfrm>
            <a:custGeom>
              <a:avLst/>
              <a:gdLst/>
              <a:ahLst/>
              <a:cxnLst/>
              <a:rect l="l" t="t" r="r" b="b"/>
              <a:pathLst>
                <a:path w="4266" h="2200" extrusionOk="0">
                  <a:moveTo>
                    <a:pt x="4266" y="67"/>
                  </a:moveTo>
                  <a:cubicBezTo>
                    <a:pt x="4266" y="67"/>
                    <a:pt x="2400" y="67"/>
                    <a:pt x="1733" y="67"/>
                  </a:cubicBezTo>
                  <a:lnTo>
                    <a:pt x="0" y="2200"/>
                  </a:lnTo>
                  <a:cubicBezTo>
                    <a:pt x="667" y="1134"/>
                    <a:pt x="2933" y="-333"/>
                    <a:pt x="426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67"/>
            <p:cNvSpPr/>
            <p:nvPr/>
          </p:nvSpPr>
          <p:spPr>
            <a:xfrm>
              <a:off x="7479094" y="1330902"/>
              <a:ext cx="3000" cy="3332"/>
            </a:xfrm>
            <a:custGeom>
              <a:avLst/>
              <a:gdLst/>
              <a:ahLst/>
              <a:cxnLst/>
              <a:rect l="l" t="t" r="r" b="b"/>
              <a:pathLst>
                <a:path w="3000" h="3332" extrusionOk="0">
                  <a:moveTo>
                    <a:pt x="201" y="3333"/>
                  </a:moveTo>
                  <a:lnTo>
                    <a:pt x="3000" y="0"/>
                  </a:lnTo>
                  <a:cubicBezTo>
                    <a:pt x="67" y="2266"/>
                    <a:pt x="-333" y="3066"/>
                    <a:pt x="201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67"/>
            <p:cNvSpPr/>
            <p:nvPr/>
          </p:nvSpPr>
          <p:spPr>
            <a:xfrm>
              <a:off x="7458631" y="1341434"/>
              <a:ext cx="5466" cy="6532"/>
            </a:xfrm>
            <a:custGeom>
              <a:avLst/>
              <a:gdLst/>
              <a:ahLst/>
              <a:cxnLst/>
              <a:rect l="l" t="t" r="r" b="b"/>
              <a:pathLst>
                <a:path w="5466" h="6532" extrusionOk="0">
                  <a:moveTo>
                    <a:pt x="4400" y="800"/>
                  </a:moveTo>
                  <a:lnTo>
                    <a:pt x="0" y="6532"/>
                  </a:lnTo>
                  <a:lnTo>
                    <a:pt x="5466" y="0"/>
                  </a:lnTo>
                  <a:lnTo>
                    <a:pt x="44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67"/>
            <p:cNvSpPr/>
            <p:nvPr/>
          </p:nvSpPr>
          <p:spPr>
            <a:xfrm>
              <a:off x="7493293" y="1323036"/>
              <a:ext cx="2266" cy="4132"/>
            </a:xfrm>
            <a:custGeom>
              <a:avLst/>
              <a:gdLst/>
              <a:ahLst/>
              <a:cxnLst/>
              <a:rect l="l" t="t" r="r" b="b"/>
              <a:pathLst>
                <a:path w="2266" h="4132" extrusionOk="0">
                  <a:moveTo>
                    <a:pt x="1067" y="1600"/>
                  </a:moveTo>
                  <a:lnTo>
                    <a:pt x="0" y="4133"/>
                  </a:lnTo>
                  <a:lnTo>
                    <a:pt x="2267" y="0"/>
                  </a:lnTo>
                  <a:lnTo>
                    <a:pt x="10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67"/>
            <p:cNvSpPr/>
            <p:nvPr/>
          </p:nvSpPr>
          <p:spPr>
            <a:xfrm>
              <a:off x="7502508" y="1312771"/>
              <a:ext cx="6649" cy="6265"/>
            </a:xfrm>
            <a:custGeom>
              <a:avLst/>
              <a:gdLst/>
              <a:ahLst/>
              <a:cxnLst/>
              <a:rect l="l" t="t" r="r" b="b"/>
              <a:pathLst>
                <a:path w="6649" h="6265" extrusionOk="0">
                  <a:moveTo>
                    <a:pt x="117" y="4933"/>
                  </a:moveTo>
                  <a:cubicBezTo>
                    <a:pt x="-683" y="6799"/>
                    <a:pt x="2916" y="4933"/>
                    <a:pt x="1983" y="6266"/>
                  </a:cubicBezTo>
                  <a:cubicBezTo>
                    <a:pt x="3749" y="4343"/>
                    <a:pt x="5312" y="2243"/>
                    <a:pt x="6649" y="0"/>
                  </a:cubicBezTo>
                  <a:cubicBezTo>
                    <a:pt x="4800" y="2039"/>
                    <a:pt x="2584" y="3712"/>
                    <a:pt x="117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67"/>
            <p:cNvSpPr/>
            <p:nvPr/>
          </p:nvSpPr>
          <p:spPr>
            <a:xfrm>
              <a:off x="7509158" y="1309438"/>
              <a:ext cx="2133" cy="3332"/>
            </a:xfrm>
            <a:custGeom>
              <a:avLst/>
              <a:gdLst/>
              <a:ahLst/>
              <a:cxnLst/>
              <a:rect l="l" t="t" r="r" b="b"/>
              <a:pathLst>
                <a:path w="2133" h="3332" extrusionOk="0">
                  <a:moveTo>
                    <a:pt x="2133" y="0"/>
                  </a:moveTo>
                  <a:cubicBezTo>
                    <a:pt x="1316" y="1039"/>
                    <a:pt x="601" y="2155"/>
                    <a:pt x="0" y="3333"/>
                  </a:cubicBezTo>
                  <a:cubicBezTo>
                    <a:pt x="788" y="2273"/>
                    <a:pt x="1500" y="1159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67"/>
            <p:cNvSpPr/>
            <p:nvPr/>
          </p:nvSpPr>
          <p:spPr>
            <a:xfrm>
              <a:off x="7487827" y="1325569"/>
              <a:ext cx="3599" cy="1087"/>
            </a:xfrm>
            <a:custGeom>
              <a:avLst/>
              <a:gdLst/>
              <a:ahLst/>
              <a:cxnLst/>
              <a:rect l="l" t="t" r="r" b="b"/>
              <a:pathLst>
                <a:path w="3599" h="1087" extrusionOk="0">
                  <a:moveTo>
                    <a:pt x="0" y="1067"/>
                  </a:moveTo>
                  <a:cubicBezTo>
                    <a:pt x="1292" y="1185"/>
                    <a:pt x="2581" y="803"/>
                    <a:pt x="3599" y="0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67"/>
            <p:cNvSpPr/>
            <p:nvPr/>
          </p:nvSpPr>
          <p:spPr>
            <a:xfrm>
              <a:off x="7489160" y="1323303"/>
              <a:ext cx="2799" cy="2266"/>
            </a:xfrm>
            <a:custGeom>
              <a:avLst/>
              <a:gdLst/>
              <a:ahLst/>
              <a:cxnLst/>
              <a:rect l="l" t="t" r="r" b="b"/>
              <a:pathLst>
                <a:path w="2799" h="2266" extrusionOk="0">
                  <a:moveTo>
                    <a:pt x="0" y="2266"/>
                  </a:moveTo>
                  <a:lnTo>
                    <a:pt x="0" y="2266"/>
                  </a:ln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67"/>
            <p:cNvSpPr/>
            <p:nvPr/>
          </p:nvSpPr>
          <p:spPr>
            <a:xfrm>
              <a:off x="7487560" y="1326784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67"/>
            <p:cNvSpPr/>
            <p:nvPr/>
          </p:nvSpPr>
          <p:spPr>
            <a:xfrm>
              <a:off x="7472454" y="1332146"/>
              <a:ext cx="2655" cy="4488"/>
            </a:xfrm>
            <a:custGeom>
              <a:avLst/>
              <a:gdLst/>
              <a:ahLst/>
              <a:cxnLst/>
              <a:rect l="l" t="t" r="r" b="b"/>
              <a:pathLst>
                <a:path w="2655" h="4488" extrusionOk="0">
                  <a:moveTo>
                    <a:pt x="42" y="4488"/>
                  </a:moveTo>
                  <a:cubicBezTo>
                    <a:pt x="1508" y="2355"/>
                    <a:pt x="5108" y="-1511"/>
                    <a:pt x="42" y="622"/>
                  </a:cubicBezTo>
                  <a:cubicBezTo>
                    <a:pt x="-358" y="2355"/>
                    <a:pt x="2308" y="1022"/>
                    <a:pt x="42" y="4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67"/>
            <p:cNvSpPr/>
            <p:nvPr/>
          </p:nvSpPr>
          <p:spPr>
            <a:xfrm>
              <a:off x="7481161" y="1326769"/>
              <a:ext cx="3599" cy="3732"/>
            </a:xfrm>
            <a:custGeom>
              <a:avLst/>
              <a:gdLst/>
              <a:ahLst/>
              <a:cxnLst/>
              <a:rect l="l" t="t" r="r" b="b"/>
              <a:pathLst>
                <a:path w="3599" h="3732" extrusionOk="0">
                  <a:moveTo>
                    <a:pt x="3600" y="0"/>
                  </a:moveTo>
                  <a:lnTo>
                    <a:pt x="0" y="2533"/>
                  </a:lnTo>
                  <a:cubicBezTo>
                    <a:pt x="0" y="2533"/>
                    <a:pt x="1200" y="2533"/>
                    <a:pt x="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67"/>
            <p:cNvSpPr/>
            <p:nvPr/>
          </p:nvSpPr>
          <p:spPr>
            <a:xfrm>
              <a:off x="7484894" y="1325036"/>
              <a:ext cx="1333" cy="1733"/>
            </a:xfrm>
            <a:custGeom>
              <a:avLst/>
              <a:gdLst/>
              <a:ahLst/>
              <a:cxnLst/>
              <a:rect l="l" t="t" r="r" b="b"/>
              <a:pathLst>
                <a:path w="1333" h="1733" extrusionOk="0">
                  <a:moveTo>
                    <a:pt x="1333" y="0"/>
                  </a:moveTo>
                  <a:lnTo>
                    <a:pt x="0" y="1733"/>
                  </a:lnTo>
                  <a:lnTo>
                    <a:pt x="1333" y="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67"/>
            <p:cNvSpPr/>
            <p:nvPr/>
          </p:nvSpPr>
          <p:spPr>
            <a:xfrm>
              <a:off x="7502747" y="1308638"/>
              <a:ext cx="6144" cy="5595"/>
            </a:xfrm>
            <a:custGeom>
              <a:avLst/>
              <a:gdLst/>
              <a:ahLst/>
              <a:cxnLst/>
              <a:rect l="l" t="t" r="r" b="b"/>
              <a:pathLst>
                <a:path w="6144" h="5595" extrusionOk="0">
                  <a:moveTo>
                    <a:pt x="1745" y="4799"/>
                  </a:moveTo>
                  <a:cubicBezTo>
                    <a:pt x="2990" y="3010"/>
                    <a:pt x="4470" y="1396"/>
                    <a:pt x="6144" y="0"/>
                  </a:cubicBezTo>
                  <a:cubicBezTo>
                    <a:pt x="4021" y="1448"/>
                    <a:pt x="1974" y="3005"/>
                    <a:pt x="12" y="4666"/>
                  </a:cubicBezTo>
                  <a:cubicBezTo>
                    <a:pt x="12" y="4666"/>
                    <a:pt x="-255" y="6666"/>
                    <a:pt x="1745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67"/>
            <p:cNvSpPr/>
            <p:nvPr/>
          </p:nvSpPr>
          <p:spPr>
            <a:xfrm>
              <a:off x="7496907" y="131983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67"/>
            <p:cNvSpPr/>
            <p:nvPr/>
          </p:nvSpPr>
          <p:spPr>
            <a:xfrm>
              <a:off x="7526089" y="1292906"/>
              <a:ext cx="399" cy="266"/>
            </a:xfrm>
            <a:custGeom>
              <a:avLst/>
              <a:gdLst/>
              <a:ahLst/>
              <a:cxnLst/>
              <a:rect l="l" t="t" r="r" b="b"/>
              <a:pathLst>
                <a:path w="399" h="266" extrusionOk="0">
                  <a:moveTo>
                    <a:pt x="400" y="0"/>
                  </a:moveTo>
                  <a:lnTo>
                    <a:pt x="0" y="0"/>
                  </a:lnTo>
                  <a:lnTo>
                    <a:pt x="0" y="2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67"/>
            <p:cNvSpPr/>
            <p:nvPr/>
          </p:nvSpPr>
          <p:spPr>
            <a:xfrm>
              <a:off x="7499426" y="1313217"/>
              <a:ext cx="3332" cy="3286"/>
            </a:xfrm>
            <a:custGeom>
              <a:avLst/>
              <a:gdLst/>
              <a:ahLst/>
              <a:cxnLst/>
              <a:rect l="l" t="t" r="r" b="b"/>
              <a:pathLst>
                <a:path w="3332" h="3286" extrusionOk="0">
                  <a:moveTo>
                    <a:pt x="2800" y="220"/>
                  </a:moveTo>
                  <a:cubicBezTo>
                    <a:pt x="1617" y="983"/>
                    <a:pt x="652" y="2039"/>
                    <a:pt x="0" y="3287"/>
                  </a:cubicBezTo>
                  <a:lnTo>
                    <a:pt x="3333" y="87"/>
                  </a:lnTo>
                  <a:cubicBezTo>
                    <a:pt x="3333" y="87"/>
                    <a:pt x="3333" y="-180"/>
                    <a:pt x="280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67"/>
            <p:cNvSpPr/>
            <p:nvPr/>
          </p:nvSpPr>
          <p:spPr>
            <a:xfrm>
              <a:off x="7512757" y="1304638"/>
              <a:ext cx="2932" cy="1632"/>
            </a:xfrm>
            <a:custGeom>
              <a:avLst/>
              <a:gdLst/>
              <a:ahLst/>
              <a:cxnLst/>
              <a:rect l="l" t="t" r="r" b="b"/>
              <a:pathLst>
                <a:path w="2932" h="1632" extrusionOk="0">
                  <a:moveTo>
                    <a:pt x="2933" y="0"/>
                  </a:moveTo>
                  <a:lnTo>
                    <a:pt x="0" y="1600"/>
                  </a:lnTo>
                  <a:cubicBezTo>
                    <a:pt x="1067" y="1866"/>
                    <a:pt x="2933" y="40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67"/>
            <p:cNvSpPr/>
            <p:nvPr/>
          </p:nvSpPr>
          <p:spPr>
            <a:xfrm>
              <a:off x="7497959" y="1318770"/>
              <a:ext cx="351" cy="59"/>
            </a:xfrm>
            <a:custGeom>
              <a:avLst/>
              <a:gdLst/>
              <a:ahLst/>
              <a:cxnLst/>
              <a:rect l="l" t="t" r="r" b="b"/>
              <a:pathLst>
                <a:path w="35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533" y="133"/>
                    <a:pt x="4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67"/>
            <p:cNvSpPr/>
            <p:nvPr/>
          </p:nvSpPr>
          <p:spPr>
            <a:xfrm>
              <a:off x="7497292" y="1316503"/>
              <a:ext cx="2133" cy="2399"/>
            </a:xfrm>
            <a:custGeom>
              <a:avLst/>
              <a:gdLst/>
              <a:ahLst/>
              <a:cxnLst/>
              <a:rect l="l" t="t" r="r" b="b"/>
              <a:pathLst>
                <a:path w="2133" h="2399" extrusionOk="0">
                  <a:moveTo>
                    <a:pt x="667" y="2266"/>
                  </a:moveTo>
                  <a:cubicBezTo>
                    <a:pt x="1277" y="1596"/>
                    <a:pt x="1772" y="831"/>
                    <a:pt x="2133" y="0"/>
                  </a:cubicBezTo>
                  <a:lnTo>
                    <a:pt x="0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67"/>
            <p:cNvSpPr/>
            <p:nvPr/>
          </p:nvSpPr>
          <p:spPr>
            <a:xfrm>
              <a:off x="7517858" y="1278508"/>
              <a:ext cx="11941" cy="14657"/>
            </a:xfrm>
            <a:custGeom>
              <a:avLst/>
              <a:gdLst/>
              <a:ahLst/>
              <a:cxnLst/>
              <a:rect l="l" t="t" r="r" b="b"/>
              <a:pathLst>
                <a:path w="11941" h="14657" extrusionOk="0">
                  <a:moveTo>
                    <a:pt x="7565" y="2933"/>
                  </a:moveTo>
                  <a:cubicBezTo>
                    <a:pt x="7565" y="3999"/>
                    <a:pt x="5432" y="8399"/>
                    <a:pt x="1299" y="10265"/>
                  </a:cubicBezTo>
                  <a:cubicBezTo>
                    <a:pt x="-2834" y="12132"/>
                    <a:pt x="3832" y="15331"/>
                    <a:pt x="8231" y="14531"/>
                  </a:cubicBezTo>
                  <a:cubicBezTo>
                    <a:pt x="8231" y="14531"/>
                    <a:pt x="8231" y="13598"/>
                    <a:pt x="10231" y="9999"/>
                  </a:cubicBezTo>
                  <a:cubicBezTo>
                    <a:pt x="8631" y="9999"/>
                    <a:pt x="1965" y="15465"/>
                    <a:pt x="3832" y="11999"/>
                  </a:cubicBezTo>
                  <a:cubicBezTo>
                    <a:pt x="5698" y="8532"/>
                    <a:pt x="7698" y="9066"/>
                    <a:pt x="10231" y="7599"/>
                  </a:cubicBezTo>
                  <a:cubicBezTo>
                    <a:pt x="7298" y="7599"/>
                    <a:pt x="13964" y="800"/>
                    <a:pt x="11298" y="0"/>
                  </a:cubicBezTo>
                  <a:lnTo>
                    <a:pt x="8231" y="3999"/>
                  </a:lnTo>
                  <a:cubicBezTo>
                    <a:pt x="8231" y="3999"/>
                    <a:pt x="8765" y="2133"/>
                    <a:pt x="7565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67"/>
            <p:cNvSpPr/>
            <p:nvPr/>
          </p:nvSpPr>
          <p:spPr>
            <a:xfrm>
              <a:off x="7518490" y="1293173"/>
              <a:ext cx="7703" cy="6799"/>
            </a:xfrm>
            <a:custGeom>
              <a:avLst/>
              <a:gdLst/>
              <a:ahLst/>
              <a:cxnLst/>
              <a:rect l="l" t="t" r="r" b="b"/>
              <a:pathLst>
                <a:path w="7703" h="6799" extrusionOk="0">
                  <a:moveTo>
                    <a:pt x="1200" y="5466"/>
                  </a:moveTo>
                  <a:lnTo>
                    <a:pt x="0" y="6799"/>
                  </a:lnTo>
                  <a:cubicBezTo>
                    <a:pt x="1827" y="5584"/>
                    <a:pt x="3798" y="4599"/>
                    <a:pt x="5866" y="3866"/>
                  </a:cubicBezTo>
                  <a:cubicBezTo>
                    <a:pt x="7732" y="1333"/>
                    <a:pt x="7866" y="533"/>
                    <a:pt x="7599" y="0"/>
                  </a:cubicBezTo>
                  <a:lnTo>
                    <a:pt x="933" y="5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67"/>
            <p:cNvSpPr/>
            <p:nvPr/>
          </p:nvSpPr>
          <p:spPr>
            <a:xfrm>
              <a:off x="7508358" y="1299972"/>
              <a:ext cx="10398" cy="8665"/>
            </a:xfrm>
            <a:custGeom>
              <a:avLst/>
              <a:gdLst/>
              <a:ahLst/>
              <a:cxnLst/>
              <a:rect l="l" t="t" r="r" b="b"/>
              <a:pathLst>
                <a:path w="10398" h="8665" extrusionOk="0">
                  <a:moveTo>
                    <a:pt x="3999" y="5466"/>
                  </a:moveTo>
                  <a:cubicBezTo>
                    <a:pt x="3999" y="3333"/>
                    <a:pt x="6932" y="0"/>
                    <a:pt x="3999" y="667"/>
                  </a:cubicBezTo>
                  <a:cubicBezTo>
                    <a:pt x="0" y="4266"/>
                    <a:pt x="2000" y="3999"/>
                    <a:pt x="0" y="6532"/>
                  </a:cubicBezTo>
                  <a:cubicBezTo>
                    <a:pt x="6266" y="667"/>
                    <a:pt x="-1333" y="8799"/>
                    <a:pt x="3866" y="5333"/>
                  </a:cubicBezTo>
                  <a:cubicBezTo>
                    <a:pt x="2856" y="6540"/>
                    <a:pt x="1741" y="7655"/>
                    <a:pt x="533" y="8666"/>
                  </a:cubicBezTo>
                  <a:lnTo>
                    <a:pt x="4399" y="6266"/>
                  </a:lnTo>
                  <a:lnTo>
                    <a:pt x="4399" y="6266"/>
                  </a:lnTo>
                  <a:cubicBezTo>
                    <a:pt x="6532" y="4799"/>
                    <a:pt x="4399" y="6266"/>
                    <a:pt x="4399" y="6266"/>
                  </a:cubicBezTo>
                  <a:lnTo>
                    <a:pt x="4399" y="6266"/>
                  </a:lnTo>
                  <a:lnTo>
                    <a:pt x="10399" y="0"/>
                  </a:lnTo>
                  <a:cubicBezTo>
                    <a:pt x="8120" y="1644"/>
                    <a:pt x="5980" y="3472"/>
                    <a:pt x="3999" y="5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67"/>
            <p:cNvSpPr/>
            <p:nvPr/>
          </p:nvSpPr>
          <p:spPr>
            <a:xfrm>
              <a:off x="7474495" y="1327198"/>
              <a:ext cx="414" cy="237"/>
            </a:xfrm>
            <a:custGeom>
              <a:avLst/>
              <a:gdLst/>
              <a:ahLst/>
              <a:cxnLst/>
              <a:rect l="l" t="t" r="r" b="b"/>
              <a:pathLst>
                <a:path w="414" h="237" extrusionOk="0">
                  <a:moveTo>
                    <a:pt x="0" y="237"/>
                  </a:moveTo>
                  <a:lnTo>
                    <a:pt x="0" y="237"/>
                  </a:lnTo>
                  <a:cubicBezTo>
                    <a:pt x="0" y="237"/>
                    <a:pt x="933" y="-296"/>
                    <a:pt x="0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67"/>
            <p:cNvSpPr/>
            <p:nvPr/>
          </p:nvSpPr>
          <p:spPr>
            <a:xfrm>
              <a:off x="7473767" y="1325905"/>
              <a:ext cx="9126" cy="3741"/>
            </a:xfrm>
            <a:custGeom>
              <a:avLst/>
              <a:gdLst/>
              <a:ahLst/>
              <a:cxnLst/>
              <a:rect l="l" t="t" r="r" b="b"/>
              <a:pathLst>
                <a:path w="9126" h="3741" extrusionOk="0">
                  <a:moveTo>
                    <a:pt x="4061" y="64"/>
                  </a:moveTo>
                  <a:cubicBezTo>
                    <a:pt x="3629" y="1074"/>
                    <a:pt x="2880" y="1917"/>
                    <a:pt x="1928" y="2464"/>
                  </a:cubicBezTo>
                  <a:cubicBezTo>
                    <a:pt x="328" y="3264"/>
                    <a:pt x="1928" y="2464"/>
                    <a:pt x="1261" y="1664"/>
                  </a:cubicBezTo>
                  <a:cubicBezTo>
                    <a:pt x="595" y="864"/>
                    <a:pt x="-1538" y="5130"/>
                    <a:pt x="1928" y="3264"/>
                  </a:cubicBezTo>
                  <a:lnTo>
                    <a:pt x="1928" y="3264"/>
                  </a:lnTo>
                  <a:cubicBezTo>
                    <a:pt x="4102" y="1856"/>
                    <a:pt x="6560" y="946"/>
                    <a:pt x="9127" y="598"/>
                  </a:cubicBezTo>
                  <a:cubicBezTo>
                    <a:pt x="7493" y="71"/>
                    <a:pt x="5768" y="-110"/>
                    <a:pt x="4061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67"/>
            <p:cNvSpPr/>
            <p:nvPr/>
          </p:nvSpPr>
          <p:spPr>
            <a:xfrm>
              <a:off x="7495305" y="1310238"/>
              <a:ext cx="5587" cy="5199"/>
            </a:xfrm>
            <a:custGeom>
              <a:avLst/>
              <a:gdLst/>
              <a:ahLst/>
              <a:cxnLst/>
              <a:rect l="l" t="t" r="r" b="b"/>
              <a:pathLst>
                <a:path w="5587" h="5199" extrusionOk="0">
                  <a:moveTo>
                    <a:pt x="521" y="5199"/>
                  </a:moveTo>
                  <a:lnTo>
                    <a:pt x="5587" y="0"/>
                  </a:lnTo>
                  <a:lnTo>
                    <a:pt x="1987" y="1466"/>
                  </a:lnTo>
                  <a:lnTo>
                    <a:pt x="1987" y="1466"/>
                  </a:lnTo>
                  <a:cubicBezTo>
                    <a:pt x="-1346" y="4266"/>
                    <a:pt x="521" y="4399"/>
                    <a:pt x="521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67"/>
            <p:cNvSpPr/>
            <p:nvPr/>
          </p:nvSpPr>
          <p:spPr>
            <a:xfrm>
              <a:off x="7527556" y="1290240"/>
              <a:ext cx="1999" cy="4399"/>
            </a:xfrm>
            <a:custGeom>
              <a:avLst/>
              <a:gdLst/>
              <a:ahLst/>
              <a:cxnLst/>
              <a:rect l="l" t="t" r="r" b="b"/>
              <a:pathLst>
                <a:path w="1999" h="4399" extrusionOk="0">
                  <a:moveTo>
                    <a:pt x="0" y="2666"/>
                  </a:moveTo>
                  <a:lnTo>
                    <a:pt x="400" y="4399"/>
                  </a:lnTo>
                  <a:lnTo>
                    <a:pt x="2000" y="0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67"/>
            <p:cNvSpPr/>
            <p:nvPr/>
          </p:nvSpPr>
          <p:spPr>
            <a:xfrm>
              <a:off x="7534355" y="1285174"/>
              <a:ext cx="1866" cy="2266"/>
            </a:xfrm>
            <a:custGeom>
              <a:avLst/>
              <a:gdLst/>
              <a:ahLst/>
              <a:cxnLst/>
              <a:rect l="l" t="t" r="r" b="b"/>
              <a:pathLst>
                <a:path w="1866" h="2266" extrusionOk="0">
                  <a:moveTo>
                    <a:pt x="0" y="1067"/>
                  </a:moveTo>
                  <a:lnTo>
                    <a:pt x="666" y="2266"/>
                  </a:lnTo>
                  <a:lnTo>
                    <a:pt x="18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67"/>
            <p:cNvSpPr/>
            <p:nvPr/>
          </p:nvSpPr>
          <p:spPr>
            <a:xfrm>
              <a:off x="7444305" y="1171055"/>
              <a:ext cx="60" cy="2133"/>
            </a:xfrm>
            <a:custGeom>
              <a:avLst/>
              <a:gdLst/>
              <a:ahLst/>
              <a:cxnLst/>
              <a:rect l="l" t="t" r="r" b="b"/>
              <a:pathLst>
                <a:path w="60" h="2133" extrusionOk="0">
                  <a:moveTo>
                    <a:pt x="60" y="2133"/>
                  </a:moveTo>
                  <a:lnTo>
                    <a:pt x="60" y="0"/>
                  </a:lnTo>
                  <a:cubicBezTo>
                    <a:pt x="-20" y="709"/>
                    <a:pt x="-20" y="1424"/>
                    <a:pt x="60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7"/>
            <p:cNvSpPr/>
            <p:nvPr/>
          </p:nvSpPr>
          <p:spPr>
            <a:xfrm>
              <a:off x="7442499" y="1187545"/>
              <a:ext cx="13331" cy="307"/>
            </a:xfrm>
            <a:custGeom>
              <a:avLst/>
              <a:gdLst/>
              <a:ahLst/>
              <a:cxnLst/>
              <a:rect l="l" t="t" r="r" b="b"/>
              <a:pathLst>
                <a:path w="13331" h="307" extrusionOk="0">
                  <a:moveTo>
                    <a:pt x="0" y="308"/>
                  </a:moveTo>
                  <a:lnTo>
                    <a:pt x="0" y="308"/>
                  </a:lnTo>
                  <a:cubicBezTo>
                    <a:pt x="0" y="41"/>
                    <a:pt x="0" y="-225"/>
                    <a:pt x="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67"/>
            <p:cNvSpPr/>
            <p:nvPr/>
          </p:nvSpPr>
          <p:spPr>
            <a:xfrm>
              <a:off x="7546607" y="1088944"/>
              <a:ext cx="6812" cy="3454"/>
            </a:xfrm>
            <a:custGeom>
              <a:avLst/>
              <a:gdLst/>
              <a:ahLst/>
              <a:cxnLst/>
              <a:rect l="l" t="t" r="r" b="b"/>
              <a:pathLst>
                <a:path w="6812" h="3454" extrusionOk="0">
                  <a:moveTo>
                    <a:pt x="6812" y="3454"/>
                  </a:moveTo>
                  <a:cubicBezTo>
                    <a:pt x="3612" y="1321"/>
                    <a:pt x="-253" y="-1079"/>
                    <a:pt x="13" y="521"/>
                  </a:cubicBezTo>
                  <a:lnTo>
                    <a:pt x="946" y="2121"/>
                  </a:lnTo>
                  <a:cubicBezTo>
                    <a:pt x="2978" y="2113"/>
                    <a:pt x="4984" y="2568"/>
                    <a:pt x="6812" y="34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67"/>
            <p:cNvSpPr/>
            <p:nvPr/>
          </p:nvSpPr>
          <p:spPr>
            <a:xfrm>
              <a:off x="7437033" y="1188786"/>
              <a:ext cx="799" cy="2533"/>
            </a:xfrm>
            <a:custGeom>
              <a:avLst/>
              <a:gdLst/>
              <a:ahLst/>
              <a:cxnLst/>
              <a:rect l="l" t="t" r="r" b="b"/>
              <a:pathLst>
                <a:path w="799" h="2533" extrusionOk="0">
                  <a:moveTo>
                    <a:pt x="0" y="2533"/>
                  </a:moveTo>
                  <a:lnTo>
                    <a:pt x="800" y="253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67"/>
            <p:cNvSpPr/>
            <p:nvPr/>
          </p:nvSpPr>
          <p:spPr>
            <a:xfrm>
              <a:off x="7438900" y="1195985"/>
              <a:ext cx="2533" cy="3066"/>
            </a:xfrm>
            <a:custGeom>
              <a:avLst/>
              <a:gdLst/>
              <a:ahLst/>
              <a:cxnLst/>
              <a:rect l="l" t="t" r="r" b="b"/>
              <a:pathLst>
                <a:path w="2533" h="3066" extrusionOk="0">
                  <a:moveTo>
                    <a:pt x="2533" y="0"/>
                  </a:moveTo>
                  <a:lnTo>
                    <a:pt x="0" y="3066"/>
                  </a:lnTo>
                  <a:cubicBezTo>
                    <a:pt x="923" y="2111"/>
                    <a:pt x="1769" y="1086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67"/>
            <p:cNvSpPr/>
            <p:nvPr/>
          </p:nvSpPr>
          <p:spPr>
            <a:xfrm>
              <a:off x="7436100" y="1093998"/>
              <a:ext cx="2133" cy="1883"/>
            </a:xfrm>
            <a:custGeom>
              <a:avLst/>
              <a:gdLst/>
              <a:ahLst/>
              <a:cxnLst/>
              <a:rect l="l" t="t" r="r" b="b"/>
              <a:pathLst>
                <a:path w="2133" h="1883" extrusionOk="0">
                  <a:moveTo>
                    <a:pt x="2133" y="1466"/>
                  </a:moveTo>
                  <a:cubicBezTo>
                    <a:pt x="1476" y="903"/>
                    <a:pt x="761" y="411"/>
                    <a:pt x="0" y="0"/>
                  </a:cubicBezTo>
                  <a:cubicBezTo>
                    <a:pt x="1200" y="3066"/>
                    <a:pt x="1333" y="1466"/>
                    <a:pt x="21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67"/>
            <p:cNvSpPr/>
            <p:nvPr/>
          </p:nvSpPr>
          <p:spPr>
            <a:xfrm>
              <a:off x="7594909" y="1204917"/>
              <a:ext cx="4103" cy="5732"/>
            </a:xfrm>
            <a:custGeom>
              <a:avLst/>
              <a:gdLst/>
              <a:ahLst/>
              <a:cxnLst/>
              <a:rect l="l" t="t" r="r" b="b"/>
              <a:pathLst>
                <a:path w="4103" h="5732" extrusionOk="0">
                  <a:moveTo>
                    <a:pt x="104" y="5733"/>
                  </a:moveTo>
                  <a:cubicBezTo>
                    <a:pt x="1699" y="4018"/>
                    <a:pt x="3045" y="2088"/>
                    <a:pt x="4104" y="0"/>
                  </a:cubicBezTo>
                  <a:cubicBezTo>
                    <a:pt x="2104" y="2800"/>
                    <a:pt x="-562" y="4266"/>
                    <a:pt x="104" y="5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67"/>
            <p:cNvSpPr/>
            <p:nvPr/>
          </p:nvSpPr>
          <p:spPr>
            <a:xfrm>
              <a:off x="7457997" y="1179187"/>
              <a:ext cx="900" cy="1889"/>
            </a:xfrm>
            <a:custGeom>
              <a:avLst/>
              <a:gdLst/>
              <a:ahLst/>
              <a:cxnLst/>
              <a:rect l="l" t="t" r="r" b="b"/>
              <a:pathLst>
                <a:path w="900" h="1889" extrusionOk="0">
                  <a:moveTo>
                    <a:pt x="900" y="1866"/>
                  </a:moveTo>
                  <a:cubicBezTo>
                    <a:pt x="900" y="533"/>
                    <a:pt x="900" y="0"/>
                    <a:pt x="233" y="0"/>
                  </a:cubicBezTo>
                  <a:cubicBezTo>
                    <a:pt x="-433" y="0"/>
                    <a:pt x="500" y="2133"/>
                    <a:pt x="9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7599147" y="1197452"/>
              <a:ext cx="3332" cy="7465"/>
            </a:xfrm>
            <a:custGeom>
              <a:avLst/>
              <a:gdLst/>
              <a:ahLst/>
              <a:cxnLst/>
              <a:rect l="l" t="t" r="r" b="b"/>
              <a:pathLst>
                <a:path w="3332" h="7465" extrusionOk="0">
                  <a:moveTo>
                    <a:pt x="3333" y="0"/>
                  </a:moveTo>
                  <a:lnTo>
                    <a:pt x="2400" y="1333"/>
                  </a:lnTo>
                  <a:cubicBezTo>
                    <a:pt x="1824" y="3458"/>
                    <a:pt x="1020" y="5514"/>
                    <a:pt x="0" y="7466"/>
                  </a:cubicBezTo>
                  <a:cubicBezTo>
                    <a:pt x="1865" y="5388"/>
                    <a:pt x="3031" y="277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7349177" y="1286641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7347044" y="1371697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cubicBezTo>
                    <a:pt x="800" y="2666"/>
                    <a:pt x="800" y="1333"/>
                    <a:pt x="0" y="0"/>
                  </a:cubicBezTo>
                  <a:cubicBezTo>
                    <a:pt x="199" y="1214"/>
                    <a:pt x="465" y="2416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7560559" y="1259444"/>
              <a:ext cx="592" cy="651"/>
            </a:xfrm>
            <a:custGeom>
              <a:avLst/>
              <a:gdLst/>
              <a:ahLst/>
              <a:cxnLst/>
              <a:rect l="l" t="t" r="r" b="b"/>
              <a:pathLst>
                <a:path w="592" h="651" extrusionOk="0">
                  <a:moveTo>
                    <a:pt x="593" y="0"/>
                  </a:moveTo>
                  <a:cubicBezTo>
                    <a:pt x="-741" y="1466"/>
                    <a:pt x="593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7550353" y="1261710"/>
              <a:ext cx="100" cy="1066"/>
            </a:xfrm>
            <a:custGeom>
              <a:avLst/>
              <a:gdLst/>
              <a:ahLst/>
              <a:cxnLst/>
              <a:rect l="l" t="t" r="r" b="b"/>
              <a:pathLst>
                <a:path w="100" h="1066" extrusionOk="0">
                  <a:moveTo>
                    <a:pt x="0" y="1067"/>
                  </a:moveTo>
                  <a:cubicBezTo>
                    <a:pt x="0" y="1067"/>
                    <a:pt x="0" y="267"/>
                    <a:pt x="0" y="0"/>
                  </a:cubicBezTo>
                  <a:cubicBezTo>
                    <a:pt x="134" y="343"/>
                    <a:pt x="134" y="724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67"/>
            <p:cNvSpPr/>
            <p:nvPr/>
          </p:nvSpPr>
          <p:spPr>
            <a:xfrm>
              <a:off x="7599813" y="117545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67"/>
            <p:cNvSpPr/>
            <p:nvPr/>
          </p:nvSpPr>
          <p:spPr>
            <a:xfrm>
              <a:off x="7558618" y="1259577"/>
              <a:ext cx="1999" cy="1599"/>
            </a:xfrm>
            <a:custGeom>
              <a:avLst/>
              <a:gdLst/>
              <a:ahLst/>
              <a:cxnLst/>
              <a:rect l="l" t="t" r="r" b="b"/>
              <a:pathLst>
                <a:path w="1999" h="1599" extrusionOk="0">
                  <a:moveTo>
                    <a:pt x="0" y="1600"/>
                  </a:moveTo>
                  <a:cubicBezTo>
                    <a:pt x="729" y="1150"/>
                    <a:pt x="1401" y="613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7558085" y="1261444"/>
              <a:ext cx="1332" cy="1218"/>
            </a:xfrm>
            <a:custGeom>
              <a:avLst/>
              <a:gdLst/>
              <a:ahLst/>
              <a:cxnLst/>
              <a:rect l="l" t="t" r="r" b="b"/>
              <a:pathLst>
                <a:path w="1332" h="1218" extrusionOk="0">
                  <a:moveTo>
                    <a:pt x="1333" y="0"/>
                  </a:moveTo>
                  <a:lnTo>
                    <a:pt x="0" y="1200"/>
                  </a:lnTo>
                  <a:cubicBezTo>
                    <a:pt x="0" y="1200"/>
                    <a:pt x="266" y="14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7560218" y="1257311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2267" y="0"/>
                  </a:moveTo>
                  <a:cubicBezTo>
                    <a:pt x="1579" y="820"/>
                    <a:pt x="821" y="1579"/>
                    <a:pt x="0" y="2266"/>
                  </a:cubicBezTo>
                  <a:cubicBezTo>
                    <a:pt x="0" y="2266"/>
                    <a:pt x="0" y="2266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7354356" y="1129327"/>
              <a:ext cx="153" cy="1470"/>
            </a:xfrm>
            <a:custGeom>
              <a:avLst/>
              <a:gdLst/>
              <a:ahLst/>
              <a:cxnLst/>
              <a:rect l="l" t="t" r="r" b="b"/>
              <a:pathLst>
                <a:path w="153" h="1470" extrusionOk="0">
                  <a:moveTo>
                    <a:pt x="154" y="0"/>
                  </a:moveTo>
                  <a:lnTo>
                    <a:pt x="154" y="0"/>
                  </a:lnTo>
                  <a:cubicBezTo>
                    <a:pt x="-113" y="2400"/>
                    <a:pt x="21" y="1466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7506625" y="111719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133" y="133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7501958" y="1114928"/>
              <a:ext cx="4666" cy="6932"/>
            </a:xfrm>
            <a:custGeom>
              <a:avLst/>
              <a:gdLst/>
              <a:ahLst/>
              <a:cxnLst/>
              <a:rect l="l" t="t" r="r" b="b"/>
              <a:pathLst>
                <a:path w="4666" h="6932" extrusionOk="0">
                  <a:moveTo>
                    <a:pt x="0" y="6933"/>
                  </a:moveTo>
                  <a:cubicBezTo>
                    <a:pt x="728" y="4726"/>
                    <a:pt x="2459" y="2995"/>
                    <a:pt x="4666" y="2266"/>
                  </a:cubicBezTo>
                  <a:lnTo>
                    <a:pt x="533" y="0"/>
                  </a:lnTo>
                  <a:cubicBezTo>
                    <a:pt x="267" y="2266"/>
                    <a:pt x="133" y="4933"/>
                    <a:pt x="0" y="6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7331180" y="1057745"/>
              <a:ext cx="281517" cy="336748"/>
            </a:xfrm>
            <a:custGeom>
              <a:avLst/>
              <a:gdLst/>
              <a:ahLst/>
              <a:cxnLst/>
              <a:rect l="l" t="t" r="r" b="b"/>
              <a:pathLst>
                <a:path w="281517" h="336748" extrusionOk="0">
                  <a:moveTo>
                    <a:pt x="114653" y="80380"/>
                  </a:moveTo>
                  <a:lnTo>
                    <a:pt x="113319" y="85046"/>
                  </a:lnTo>
                  <a:cubicBezTo>
                    <a:pt x="111186" y="79314"/>
                    <a:pt x="111720" y="75314"/>
                    <a:pt x="110120" y="79714"/>
                  </a:cubicBezTo>
                  <a:cubicBezTo>
                    <a:pt x="114919" y="80380"/>
                    <a:pt x="110120" y="98111"/>
                    <a:pt x="114653" y="99045"/>
                  </a:cubicBezTo>
                  <a:lnTo>
                    <a:pt x="113586" y="102111"/>
                  </a:lnTo>
                  <a:cubicBezTo>
                    <a:pt x="113586" y="101178"/>
                    <a:pt x="113586" y="101044"/>
                    <a:pt x="113586" y="100111"/>
                  </a:cubicBezTo>
                  <a:cubicBezTo>
                    <a:pt x="111053" y="106110"/>
                    <a:pt x="116519" y="104911"/>
                    <a:pt x="115186" y="113443"/>
                  </a:cubicBezTo>
                  <a:cubicBezTo>
                    <a:pt x="115186" y="116109"/>
                    <a:pt x="113586" y="117976"/>
                    <a:pt x="113319" y="116109"/>
                  </a:cubicBezTo>
                  <a:lnTo>
                    <a:pt x="113319" y="122375"/>
                  </a:lnTo>
                  <a:cubicBezTo>
                    <a:pt x="113319" y="124108"/>
                    <a:pt x="112253" y="123575"/>
                    <a:pt x="112653" y="122375"/>
                  </a:cubicBezTo>
                  <a:lnTo>
                    <a:pt x="111586" y="131707"/>
                  </a:lnTo>
                  <a:lnTo>
                    <a:pt x="111586" y="131707"/>
                  </a:lnTo>
                  <a:cubicBezTo>
                    <a:pt x="112190" y="133706"/>
                    <a:pt x="112592" y="135761"/>
                    <a:pt x="112786" y="137840"/>
                  </a:cubicBezTo>
                  <a:cubicBezTo>
                    <a:pt x="111720" y="140106"/>
                    <a:pt x="112786" y="136640"/>
                    <a:pt x="111853" y="137040"/>
                  </a:cubicBezTo>
                  <a:lnTo>
                    <a:pt x="111853" y="142106"/>
                  </a:lnTo>
                  <a:cubicBezTo>
                    <a:pt x="110253" y="143839"/>
                    <a:pt x="110120" y="139440"/>
                    <a:pt x="110920" y="135973"/>
                  </a:cubicBezTo>
                  <a:cubicBezTo>
                    <a:pt x="105587" y="139840"/>
                    <a:pt x="110920" y="140506"/>
                    <a:pt x="106254" y="149972"/>
                  </a:cubicBezTo>
                  <a:lnTo>
                    <a:pt x="106920" y="145172"/>
                  </a:lnTo>
                  <a:cubicBezTo>
                    <a:pt x="103587" y="147572"/>
                    <a:pt x="103721" y="151571"/>
                    <a:pt x="100654" y="156238"/>
                  </a:cubicBezTo>
                  <a:cubicBezTo>
                    <a:pt x="101854" y="155304"/>
                    <a:pt x="107320" y="146772"/>
                    <a:pt x="107053" y="152505"/>
                  </a:cubicBezTo>
                  <a:cubicBezTo>
                    <a:pt x="106053" y="154535"/>
                    <a:pt x="105551" y="156774"/>
                    <a:pt x="105587" y="159037"/>
                  </a:cubicBezTo>
                  <a:cubicBezTo>
                    <a:pt x="104120" y="159037"/>
                    <a:pt x="103587" y="161437"/>
                    <a:pt x="102521" y="164903"/>
                  </a:cubicBezTo>
                  <a:lnTo>
                    <a:pt x="100521" y="163970"/>
                  </a:lnTo>
                  <a:cubicBezTo>
                    <a:pt x="99855" y="167836"/>
                    <a:pt x="100521" y="167703"/>
                    <a:pt x="100521" y="170236"/>
                  </a:cubicBezTo>
                  <a:cubicBezTo>
                    <a:pt x="100521" y="172769"/>
                    <a:pt x="96655" y="173835"/>
                    <a:pt x="95188" y="173969"/>
                  </a:cubicBezTo>
                  <a:cubicBezTo>
                    <a:pt x="91989" y="178768"/>
                    <a:pt x="99588" y="171969"/>
                    <a:pt x="96255" y="177968"/>
                  </a:cubicBezTo>
                  <a:cubicBezTo>
                    <a:pt x="94789" y="179968"/>
                    <a:pt x="93189" y="180635"/>
                    <a:pt x="93589" y="181301"/>
                  </a:cubicBezTo>
                  <a:lnTo>
                    <a:pt x="93589" y="182368"/>
                  </a:lnTo>
                  <a:cubicBezTo>
                    <a:pt x="93589" y="182368"/>
                    <a:pt x="93589" y="182368"/>
                    <a:pt x="93589" y="182368"/>
                  </a:cubicBezTo>
                  <a:lnTo>
                    <a:pt x="93589" y="182368"/>
                  </a:lnTo>
                  <a:lnTo>
                    <a:pt x="93589" y="183434"/>
                  </a:lnTo>
                  <a:cubicBezTo>
                    <a:pt x="93929" y="182932"/>
                    <a:pt x="94387" y="182520"/>
                    <a:pt x="94922" y="182234"/>
                  </a:cubicBezTo>
                  <a:cubicBezTo>
                    <a:pt x="94922" y="182234"/>
                    <a:pt x="95988" y="182234"/>
                    <a:pt x="95721" y="182234"/>
                  </a:cubicBezTo>
                  <a:lnTo>
                    <a:pt x="95721" y="182234"/>
                  </a:lnTo>
                  <a:cubicBezTo>
                    <a:pt x="95721" y="180501"/>
                    <a:pt x="97055" y="182234"/>
                    <a:pt x="97455" y="181568"/>
                  </a:cubicBezTo>
                  <a:cubicBezTo>
                    <a:pt x="97855" y="180901"/>
                    <a:pt x="96388" y="180235"/>
                    <a:pt x="95721" y="179435"/>
                  </a:cubicBezTo>
                  <a:cubicBezTo>
                    <a:pt x="95055" y="178635"/>
                    <a:pt x="95721" y="179435"/>
                    <a:pt x="96522" y="179435"/>
                  </a:cubicBezTo>
                  <a:cubicBezTo>
                    <a:pt x="96522" y="176902"/>
                    <a:pt x="94389" y="179435"/>
                    <a:pt x="94389" y="174635"/>
                  </a:cubicBezTo>
                  <a:cubicBezTo>
                    <a:pt x="92255" y="172769"/>
                    <a:pt x="99721" y="166103"/>
                    <a:pt x="99454" y="159704"/>
                  </a:cubicBezTo>
                  <a:cubicBezTo>
                    <a:pt x="100521" y="158504"/>
                    <a:pt x="100388" y="160770"/>
                    <a:pt x="101321" y="160637"/>
                  </a:cubicBezTo>
                  <a:cubicBezTo>
                    <a:pt x="102242" y="155921"/>
                    <a:pt x="102909" y="151159"/>
                    <a:pt x="103321" y="146372"/>
                  </a:cubicBezTo>
                  <a:lnTo>
                    <a:pt x="107053" y="141573"/>
                  </a:lnTo>
                  <a:cubicBezTo>
                    <a:pt x="103721" y="144772"/>
                    <a:pt x="104387" y="139040"/>
                    <a:pt x="105187" y="133840"/>
                  </a:cubicBezTo>
                  <a:lnTo>
                    <a:pt x="101987" y="136507"/>
                  </a:lnTo>
                  <a:lnTo>
                    <a:pt x="104520" y="128908"/>
                  </a:lnTo>
                  <a:cubicBezTo>
                    <a:pt x="105320" y="128908"/>
                    <a:pt x="105587" y="128908"/>
                    <a:pt x="105720" y="130774"/>
                  </a:cubicBezTo>
                  <a:lnTo>
                    <a:pt x="105720" y="129308"/>
                  </a:lnTo>
                  <a:cubicBezTo>
                    <a:pt x="107853" y="127174"/>
                    <a:pt x="108120" y="129308"/>
                    <a:pt x="108253" y="131441"/>
                  </a:cubicBezTo>
                  <a:lnTo>
                    <a:pt x="105720" y="133307"/>
                  </a:lnTo>
                  <a:cubicBezTo>
                    <a:pt x="105720" y="135573"/>
                    <a:pt x="106520" y="137840"/>
                    <a:pt x="107853" y="138106"/>
                  </a:cubicBezTo>
                  <a:cubicBezTo>
                    <a:pt x="107767" y="137264"/>
                    <a:pt x="107767" y="136416"/>
                    <a:pt x="107853" y="135573"/>
                  </a:cubicBezTo>
                  <a:cubicBezTo>
                    <a:pt x="107853" y="135573"/>
                    <a:pt x="107853" y="136640"/>
                    <a:pt x="107853" y="136507"/>
                  </a:cubicBezTo>
                  <a:cubicBezTo>
                    <a:pt x="107853" y="136373"/>
                    <a:pt x="107853" y="135440"/>
                    <a:pt x="107853" y="133974"/>
                  </a:cubicBezTo>
                  <a:lnTo>
                    <a:pt x="110786" y="133974"/>
                  </a:lnTo>
                  <a:lnTo>
                    <a:pt x="110120" y="133174"/>
                  </a:lnTo>
                  <a:lnTo>
                    <a:pt x="116386" y="125041"/>
                  </a:lnTo>
                  <a:cubicBezTo>
                    <a:pt x="117422" y="116336"/>
                    <a:pt x="120139" y="107915"/>
                    <a:pt x="124385" y="100244"/>
                  </a:cubicBezTo>
                  <a:cubicBezTo>
                    <a:pt x="124385" y="103577"/>
                    <a:pt x="126385" y="102378"/>
                    <a:pt x="127851" y="103711"/>
                  </a:cubicBezTo>
                  <a:cubicBezTo>
                    <a:pt x="124251" y="105044"/>
                    <a:pt x="123585" y="111576"/>
                    <a:pt x="119985" y="117042"/>
                  </a:cubicBezTo>
                  <a:cubicBezTo>
                    <a:pt x="121852" y="114509"/>
                    <a:pt x="122385" y="115576"/>
                    <a:pt x="122252" y="117042"/>
                  </a:cubicBezTo>
                  <a:cubicBezTo>
                    <a:pt x="123585" y="113710"/>
                    <a:pt x="124918" y="110377"/>
                    <a:pt x="126518" y="107044"/>
                  </a:cubicBezTo>
                  <a:cubicBezTo>
                    <a:pt x="127718" y="108243"/>
                    <a:pt x="128784" y="105977"/>
                    <a:pt x="130917" y="104111"/>
                  </a:cubicBezTo>
                  <a:cubicBezTo>
                    <a:pt x="127051" y="104111"/>
                    <a:pt x="133850" y="96512"/>
                    <a:pt x="135850" y="92512"/>
                  </a:cubicBezTo>
                  <a:cubicBezTo>
                    <a:pt x="136917" y="92512"/>
                    <a:pt x="137050" y="94379"/>
                    <a:pt x="133717" y="98511"/>
                  </a:cubicBezTo>
                  <a:cubicBezTo>
                    <a:pt x="139049" y="95445"/>
                    <a:pt x="135317" y="90246"/>
                    <a:pt x="140650" y="87046"/>
                  </a:cubicBezTo>
                  <a:cubicBezTo>
                    <a:pt x="139850" y="88113"/>
                    <a:pt x="139183" y="88513"/>
                    <a:pt x="139316" y="89313"/>
                  </a:cubicBezTo>
                  <a:cubicBezTo>
                    <a:pt x="140383" y="86246"/>
                    <a:pt x="146115" y="81447"/>
                    <a:pt x="145582" y="83447"/>
                  </a:cubicBezTo>
                  <a:lnTo>
                    <a:pt x="144782" y="84380"/>
                  </a:lnTo>
                  <a:cubicBezTo>
                    <a:pt x="150648" y="78114"/>
                    <a:pt x="163180" y="66515"/>
                    <a:pt x="162780" y="63716"/>
                  </a:cubicBezTo>
                  <a:cubicBezTo>
                    <a:pt x="163355" y="65036"/>
                    <a:pt x="163759" y="66425"/>
                    <a:pt x="163980" y="67848"/>
                  </a:cubicBezTo>
                  <a:cubicBezTo>
                    <a:pt x="165856" y="62145"/>
                    <a:pt x="168220" y="56614"/>
                    <a:pt x="171045" y="51317"/>
                  </a:cubicBezTo>
                  <a:cubicBezTo>
                    <a:pt x="171046" y="54117"/>
                    <a:pt x="178378" y="56383"/>
                    <a:pt x="173312" y="61316"/>
                  </a:cubicBezTo>
                  <a:cubicBezTo>
                    <a:pt x="175941" y="60181"/>
                    <a:pt x="178406" y="58702"/>
                    <a:pt x="180644" y="56917"/>
                  </a:cubicBezTo>
                  <a:cubicBezTo>
                    <a:pt x="179311" y="56917"/>
                    <a:pt x="175978" y="55450"/>
                    <a:pt x="177445" y="54383"/>
                  </a:cubicBezTo>
                  <a:cubicBezTo>
                    <a:pt x="183311" y="54383"/>
                    <a:pt x="181311" y="54383"/>
                    <a:pt x="187843" y="54383"/>
                  </a:cubicBezTo>
                  <a:cubicBezTo>
                    <a:pt x="185844" y="54383"/>
                    <a:pt x="186377" y="50251"/>
                    <a:pt x="189577" y="49184"/>
                  </a:cubicBezTo>
                  <a:cubicBezTo>
                    <a:pt x="189577" y="49984"/>
                    <a:pt x="191043" y="52650"/>
                    <a:pt x="189577" y="53450"/>
                  </a:cubicBezTo>
                  <a:cubicBezTo>
                    <a:pt x="191553" y="51412"/>
                    <a:pt x="193694" y="49539"/>
                    <a:pt x="195976" y="47851"/>
                  </a:cubicBezTo>
                  <a:cubicBezTo>
                    <a:pt x="194243" y="48918"/>
                    <a:pt x="195976" y="50917"/>
                    <a:pt x="198109" y="51717"/>
                  </a:cubicBezTo>
                  <a:cubicBezTo>
                    <a:pt x="197309" y="51717"/>
                    <a:pt x="204508" y="50784"/>
                    <a:pt x="206375" y="50651"/>
                  </a:cubicBezTo>
                  <a:cubicBezTo>
                    <a:pt x="205312" y="50522"/>
                    <a:pt x="204238" y="50522"/>
                    <a:pt x="203175" y="50651"/>
                  </a:cubicBezTo>
                  <a:cubicBezTo>
                    <a:pt x="211441" y="50651"/>
                    <a:pt x="211974" y="45185"/>
                    <a:pt x="221040" y="47451"/>
                  </a:cubicBezTo>
                  <a:cubicBezTo>
                    <a:pt x="219494" y="47934"/>
                    <a:pt x="218631" y="49579"/>
                    <a:pt x="219114" y="51125"/>
                  </a:cubicBezTo>
                  <a:cubicBezTo>
                    <a:pt x="219401" y="52044"/>
                    <a:pt x="220121" y="52763"/>
                    <a:pt x="221040" y="53050"/>
                  </a:cubicBezTo>
                  <a:cubicBezTo>
                    <a:pt x="223577" y="51783"/>
                    <a:pt x="226265" y="50842"/>
                    <a:pt x="229039" y="50251"/>
                  </a:cubicBezTo>
                  <a:cubicBezTo>
                    <a:pt x="233882" y="47864"/>
                    <a:pt x="239434" y="47342"/>
                    <a:pt x="244637" y="48784"/>
                  </a:cubicBezTo>
                  <a:lnTo>
                    <a:pt x="245303" y="50651"/>
                  </a:lnTo>
                  <a:lnTo>
                    <a:pt x="251302" y="53850"/>
                  </a:lnTo>
                  <a:lnTo>
                    <a:pt x="239837" y="52250"/>
                  </a:lnTo>
                  <a:cubicBezTo>
                    <a:pt x="235171" y="52250"/>
                    <a:pt x="230905" y="52250"/>
                    <a:pt x="227838" y="52250"/>
                  </a:cubicBezTo>
                  <a:cubicBezTo>
                    <a:pt x="230372" y="54117"/>
                    <a:pt x="227838" y="53717"/>
                    <a:pt x="232238" y="55850"/>
                  </a:cubicBezTo>
                  <a:cubicBezTo>
                    <a:pt x="233171" y="57583"/>
                    <a:pt x="229305" y="55850"/>
                    <a:pt x="228105" y="55850"/>
                  </a:cubicBezTo>
                  <a:cubicBezTo>
                    <a:pt x="231111" y="57709"/>
                    <a:pt x="233964" y="59804"/>
                    <a:pt x="236638" y="62116"/>
                  </a:cubicBezTo>
                  <a:cubicBezTo>
                    <a:pt x="237571" y="59983"/>
                    <a:pt x="244637" y="65449"/>
                    <a:pt x="245436" y="63982"/>
                  </a:cubicBezTo>
                  <a:cubicBezTo>
                    <a:pt x="241993" y="61829"/>
                    <a:pt x="238382" y="59956"/>
                    <a:pt x="234638" y="58383"/>
                  </a:cubicBezTo>
                  <a:cubicBezTo>
                    <a:pt x="234638" y="57183"/>
                    <a:pt x="237304" y="56783"/>
                    <a:pt x="240370" y="57583"/>
                  </a:cubicBezTo>
                  <a:cubicBezTo>
                    <a:pt x="244180" y="58472"/>
                    <a:pt x="247597" y="60578"/>
                    <a:pt x="250103" y="63582"/>
                  </a:cubicBezTo>
                  <a:cubicBezTo>
                    <a:pt x="251036" y="65715"/>
                    <a:pt x="246103" y="65182"/>
                    <a:pt x="245836" y="65849"/>
                  </a:cubicBezTo>
                  <a:cubicBezTo>
                    <a:pt x="245570" y="66515"/>
                    <a:pt x="252502" y="70248"/>
                    <a:pt x="252236" y="71448"/>
                  </a:cubicBezTo>
                  <a:cubicBezTo>
                    <a:pt x="251295" y="70702"/>
                    <a:pt x="250265" y="70075"/>
                    <a:pt x="249169" y="69582"/>
                  </a:cubicBezTo>
                  <a:cubicBezTo>
                    <a:pt x="251436" y="73314"/>
                    <a:pt x="255969" y="73448"/>
                    <a:pt x="257302" y="78914"/>
                  </a:cubicBezTo>
                  <a:cubicBezTo>
                    <a:pt x="257968" y="80647"/>
                    <a:pt x="257302" y="84913"/>
                    <a:pt x="258368" y="84646"/>
                  </a:cubicBezTo>
                  <a:cubicBezTo>
                    <a:pt x="259435" y="81180"/>
                    <a:pt x="265967" y="76514"/>
                    <a:pt x="268767" y="77847"/>
                  </a:cubicBezTo>
                  <a:cubicBezTo>
                    <a:pt x="268767" y="77847"/>
                    <a:pt x="269700" y="81047"/>
                    <a:pt x="270100" y="84113"/>
                  </a:cubicBezTo>
                  <a:cubicBezTo>
                    <a:pt x="270272" y="86643"/>
                    <a:pt x="270272" y="89182"/>
                    <a:pt x="270100" y="91712"/>
                  </a:cubicBezTo>
                  <a:cubicBezTo>
                    <a:pt x="269033" y="95178"/>
                    <a:pt x="264101" y="88246"/>
                    <a:pt x="263168" y="91712"/>
                  </a:cubicBezTo>
                  <a:cubicBezTo>
                    <a:pt x="263834" y="91712"/>
                    <a:pt x="265034" y="93045"/>
                    <a:pt x="265434" y="93712"/>
                  </a:cubicBezTo>
                  <a:cubicBezTo>
                    <a:pt x="265834" y="94379"/>
                    <a:pt x="263701" y="93712"/>
                    <a:pt x="264501" y="97312"/>
                  </a:cubicBezTo>
                  <a:cubicBezTo>
                    <a:pt x="266767" y="97312"/>
                    <a:pt x="264501" y="105844"/>
                    <a:pt x="266501" y="99045"/>
                  </a:cubicBezTo>
                  <a:cubicBezTo>
                    <a:pt x="267163" y="102165"/>
                    <a:pt x="267163" y="105390"/>
                    <a:pt x="266501" y="108510"/>
                  </a:cubicBezTo>
                  <a:cubicBezTo>
                    <a:pt x="267834" y="106777"/>
                    <a:pt x="271566" y="113443"/>
                    <a:pt x="271033" y="118109"/>
                  </a:cubicBezTo>
                  <a:cubicBezTo>
                    <a:pt x="271033" y="118109"/>
                    <a:pt x="269567" y="118109"/>
                    <a:pt x="269033" y="119042"/>
                  </a:cubicBezTo>
                  <a:cubicBezTo>
                    <a:pt x="268341" y="122834"/>
                    <a:pt x="267130" y="126513"/>
                    <a:pt x="265434" y="129974"/>
                  </a:cubicBezTo>
                  <a:cubicBezTo>
                    <a:pt x="264101" y="133174"/>
                    <a:pt x="262767" y="136240"/>
                    <a:pt x="260901" y="139973"/>
                  </a:cubicBezTo>
                  <a:cubicBezTo>
                    <a:pt x="259968" y="139973"/>
                    <a:pt x="257702" y="143972"/>
                    <a:pt x="257568" y="141973"/>
                  </a:cubicBezTo>
                  <a:cubicBezTo>
                    <a:pt x="257702" y="143686"/>
                    <a:pt x="257331" y="145401"/>
                    <a:pt x="256502" y="146905"/>
                  </a:cubicBezTo>
                  <a:cubicBezTo>
                    <a:pt x="252369" y="150372"/>
                    <a:pt x="258902" y="141573"/>
                    <a:pt x="255035" y="143972"/>
                  </a:cubicBezTo>
                  <a:cubicBezTo>
                    <a:pt x="256235" y="144906"/>
                    <a:pt x="253435" y="150638"/>
                    <a:pt x="252369" y="154238"/>
                  </a:cubicBezTo>
                  <a:cubicBezTo>
                    <a:pt x="254635" y="154238"/>
                    <a:pt x="257035" y="147039"/>
                    <a:pt x="257835" y="143306"/>
                  </a:cubicBezTo>
                  <a:cubicBezTo>
                    <a:pt x="260501" y="144506"/>
                    <a:pt x="259968" y="151705"/>
                    <a:pt x="256502" y="160370"/>
                  </a:cubicBezTo>
                  <a:cubicBezTo>
                    <a:pt x="253169" y="166770"/>
                    <a:pt x="253302" y="161970"/>
                    <a:pt x="252902" y="163303"/>
                  </a:cubicBezTo>
                  <a:cubicBezTo>
                    <a:pt x="245170" y="174369"/>
                    <a:pt x="250369" y="175702"/>
                    <a:pt x="241970" y="183701"/>
                  </a:cubicBezTo>
                  <a:cubicBezTo>
                    <a:pt x="237837" y="186101"/>
                    <a:pt x="239037" y="181701"/>
                    <a:pt x="237437" y="181568"/>
                  </a:cubicBezTo>
                  <a:cubicBezTo>
                    <a:pt x="240504" y="176635"/>
                    <a:pt x="243703" y="175169"/>
                    <a:pt x="246103" y="171836"/>
                  </a:cubicBezTo>
                  <a:lnTo>
                    <a:pt x="242503" y="175302"/>
                  </a:lnTo>
                  <a:cubicBezTo>
                    <a:pt x="243390" y="172811"/>
                    <a:pt x="244799" y="170538"/>
                    <a:pt x="246636" y="168636"/>
                  </a:cubicBezTo>
                  <a:cubicBezTo>
                    <a:pt x="243303" y="170769"/>
                    <a:pt x="233305" y="186767"/>
                    <a:pt x="224905" y="193433"/>
                  </a:cubicBezTo>
                  <a:cubicBezTo>
                    <a:pt x="224106" y="195166"/>
                    <a:pt x="222506" y="197966"/>
                    <a:pt x="223973" y="197299"/>
                  </a:cubicBezTo>
                  <a:lnTo>
                    <a:pt x="225972" y="194766"/>
                  </a:lnTo>
                  <a:cubicBezTo>
                    <a:pt x="229038" y="193433"/>
                    <a:pt x="223439" y="200632"/>
                    <a:pt x="226639" y="197966"/>
                  </a:cubicBezTo>
                  <a:cubicBezTo>
                    <a:pt x="224605" y="203040"/>
                    <a:pt x="221461" y="207595"/>
                    <a:pt x="217440" y="211297"/>
                  </a:cubicBezTo>
                  <a:lnTo>
                    <a:pt x="215174" y="211297"/>
                  </a:lnTo>
                  <a:cubicBezTo>
                    <a:pt x="215174" y="211297"/>
                    <a:pt x="218773" y="209164"/>
                    <a:pt x="219573" y="207431"/>
                  </a:cubicBezTo>
                  <a:cubicBezTo>
                    <a:pt x="218373" y="209964"/>
                    <a:pt x="211041" y="212497"/>
                    <a:pt x="210907" y="216363"/>
                  </a:cubicBezTo>
                  <a:lnTo>
                    <a:pt x="215040" y="214230"/>
                  </a:lnTo>
                  <a:cubicBezTo>
                    <a:pt x="212896" y="219244"/>
                    <a:pt x="209768" y="223778"/>
                    <a:pt x="205841" y="227562"/>
                  </a:cubicBezTo>
                  <a:cubicBezTo>
                    <a:pt x="209041" y="227562"/>
                    <a:pt x="206641" y="226496"/>
                    <a:pt x="211041" y="225296"/>
                  </a:cubicBezTo>
                  <a:cubicBezTo>
                    <a:pt x="206641" y="225296"/>
                    <a:pt x="221173" y="215297"/>
                    <a:pt x="215174" y="217030"/>
                  </a:cubicBezTo>
                  <a:cubicBezTo>
                    <a:pt x="219840" y="216097"/>
                    <a:pt x="220773" y="212764"/>
                    <a:pt x="226239" y="210498"/>
                  </a:cubicBezTo>
                  <a:cubicBezTo>
                    <a:pt x="226239" y="210498"/>
                    <a:pt x="223973" y="210498"/>
                    <a:pt x="227305" y="207831"/>
                  </a:cubicBezTo>
                  <a:cubicBezTo>
                    <a:pt x="227243" y="207434"/>
                    <a:pt x="227243" y="207029"/>
                    <a:pt x="227305" y="206631"/>
                  </a:cubicBezTo>
                  <a:lnTo>
                    <a:pt x="227305" y="206631"/>
                  </a:lnTo>
                  <a:lnTo>
                    <a:pt x="227305" y="206631"/>
                  </a:lnTo>
                  <a:cubicBezTo>
                    <a:pt x="227305" y="206631"/>
                    <a:pt x="227305" y="206631"/>
                    <a:pt x="227305" y="206631"/>
                  </a:cubicBezTo>
                  <a:cubicBezTo>
                    <a:pt x="226602" y="207172"/>
                    <a:pt x="225779" y="207538"/>
                    <a:pt x="224906" y="207698"/>
                  </a:cubicBezTo>
                  <a:cubicBezTo>
                    <a:pt x="224905" y="204898"/>
                    <a:pt x="230238" y="199432"/>
                    <a:pt x="231305" y="197033"/>
                  </a:cubicBezTo>
                  <a:cubicBezTo>
                    <a:pt x="232371" y="194633"/>
                    <a:pt x="231305" y="198366"/>
                    <a:pt x="232638" y="197033"/>
                  </a:cubicBezTo>
                  <a:lnTo>
                    <a:pt x="234238" y="193433"/>
                  </a:lnTo>
                  <a:cubicBezTo>
                    <a:pt x="235571" y="193433"/>
                    <a:pt x="240770" y="189167"/>
                    <a:pt x="237304" y="194899"/>
                  </a:cubicBezTo>
                  <a:lnTo>
                    <a:pt x="241170" y="190367"/>
                  </a:lnTo>
                  <a:cubicBezTo>
                    <a:pt x="244180" y="188009"/>
                    <a:pt x="246676" y="185060"/>
                    <a:pt x="248502" y="181701"/>
                  </a:cubicBezTo>
                  <a:cubicBezTo>
                    <a:pt x="250369" y="179568"/>
                    <a:pt x="251302" y="175035"/>
                    <a:pt x="250902" y="177702"/>
                  </a:cubicBezTo>
                  <a:cubicBezTo>
                    <a:pt x="252502" y="175035"/>
                    <a:pt x="253969" y="172102"/>
                    <a:pt x="255435" y="169303"/>
                  </a:cubicBezTo>
                  <a:lnTo>
                    <a:pt x="255435" y="169303"/>
                  </a:lnTo>
                  <a:cubicBezTo>
                    <a:pt x="260768" y="161704"/>
                    <a:pt x="263434" y="151971"/>
                    <a:pt x="270100" y="142639"/>
                  </a:cubicBezTo>
                  <a:cubicBezTo>
                    <a:pt x="271300" y="139573"/>
                    <a:pt x="271833" y="136240"/>
                    <a:pt x="273966" y="131174"/>
                  </a:cubicBezTo>
                  <a:lnTo>
                    <a:pt x="275566" y="131174"/>
                  </a:lnTo>
                  <a:cubicBezTo>
                    <a:pt x="277340" y="126553"/>
                    <a:pt x="278462" y="121707"/>
                    <a:pt x="278899" y="116776"/>
                  </a:cubicBezTo>
                  <a:cubicBezTo>
                    <a:pt x="281117" y="112707"/>
                    <a:pt x="281959" y="108031"/>
                    <a:pt x="281299" y="103444"/>
                  </a:cubicBezTo>
                  <a:cubicBezTo>
                    <a:pt x="280760" y="97996"/>
                    <a:pt x="279779" y="92601"/>
                    <a:pt x="278366" y="87313"/>
                  </a:cubicBezTo>
                  <a:lnTo>
                    <a:pt x="276633" y="87313"/>
                  </a:lnTo>
                  <a:cubicBezTo>
                    <a:pt x="275012" y="81732"/>
                    <a:pt x="272393" y="76492"/>
                    <a:pt x="268900" y="71848"/>
                  </a:cubicBezTo>
                  <a:lnTo>
                    <a:pt x="267834" y="73048"/>
                  </a:lnTo>
                  <a:cubicBezTo>
                    <a:pt x="263701" y="69182"/>
                    <a:pt x="260368" y="60783"/>
                    <a:pt x="254502" y="55050"/>
                  </a:cubicBezTo>
                  <a:cubicBezTo>
                    <a:pt x="255302" y="55050"/>
                    <a:pt x="256635" y="56783"/>
                    <a:pt x="257568" y="58116"/>
                  </a:cubicBezTo>
                  <a:cubicBezTo>
                    <a:pt x="252636" y="47984"/>
                    <a:pt x="239437" y="45851"/>
                    <a:pt x="231705" y="40385"/>
                  </a:cubicBezTo>
                  <a:cubicBezTo>
                    <a:pt x="229710" y="40075"/>
                    <a:pt x="227802" y="39348"/>
                    <a:pt x="226105" y="38252"/>
                  </a:cubicBezTo>
                  <a:lnTo>
                    <a:pt x="226772" y="38252"/>
                  </a:lnTo>
                  <a:lnTo>
                    <a:pt x="225839" y="38252"/>
                  </a:lnTo>
                  <a:lnTo>
                    <a:pt x="222639" y="36786"/>
                  </a:lnTo>
                  <a:lnTo>
                    <a:pt x="225305" y="38119"/>
                  </a:lnTo>
                  <a:cubicBezTo>
                    <a:pt x="222933" y="37045"/>
                    <a:pt x="220481" y="36154"/>
                    <a:pt x="217973" y="35452"/>
                  </a:cubicBezTo>
                  <a:lnTo>
                    <a:pt x="217040" y="33719"/>
                  </a:lnTo>
                  <a:lnTo>
                    <a:pt x="216373" y="33719"/>
                  </a:lnTo>
                  <a:cubicBezTo>
                    <a:pt x="213574" y="32919"/>
                    <a:pt x="214107" y="33719"/>
                    <a:pt x="215440" y="35586"/>
                  </a:cubicBezTo>
                  <a:cubicBezTo>
                    <a:pt x="214165" y="35682"/>
                    <a:pt x="212909" y="35951"/>
                    <a:pt x="211707" y="36386"/>
                  </a:cubicBezTo>
                  <a:cubicBezTo>
                    <a:pt x="209441" y="33453"/>
                    <a:pt x="204775" y="37452"/>
                    <a:pt x="201442" y="35053"/>
                  </a:cubicBezTo>
                  <a:cubicBezTo>
                    <a:pt x="199709" y="36252"/>
                    <a:pt x="188110" y="39052"/>
                    <a:pt x="188110" y="42518"/>
                  </a:cubicBezTo>
                  <a:cubicBezTo>
                    <a:pt x="188110" y="42518"/>
                    <a:pt x="187177" y="42518"/>
                    <a:pt x="188110" y="41718"/>
                  </a:cubicBezTo>
                  <a:cubicBezTo>
                    <a:pt x="185305" y="42148"/>
                    <a:pt x="182675" y="43348"/>
                    <a:pt x="180511" y="45185"/>
                  </a:cubicBezTo>
                  <a:lnTo>
                    <a:pt x="178511" y="43851"/>
                  </a:lnTo>
                  <a:lnTo>
                    <a:pt x="174245" y="49184"/>
                  </a:lnTo>
                  <a:cubicBezTo>
                    <a:pt x="170512" y="50117"/>
                    <a:pt x="168779" y="50384"/>
                    <a:pt x="171179" y="47051"/>
                  </a:cubicBezTo>
                  <a:cubicBezTo>
                    <a:pt x="167275" y="50443"/>
                    <a:pt x="163744" y="54242"/>
                    <a:pt x="160647" y="58383"/>
                  </a:cubicBezTo>
                  <a:lnTo>
                    <a:pt x="160647" y="57050"/>
                  </a:lnTo>
                  <a:cubicBezTo>
                    <a:pt x="158381" y="58783"/>
                    <a:pt x="156381" y="63049"/>
                    <a:pt x="154381" y="63316"/>
                  </a:cubicBezTo>
                  <a:cubicBezTo>
                    <a:pt x="147848" y="65315"/>
                    <a:pt x="132783" y="84113"/>
                    <a:pt x="122118" y="95578"/>
                  </a:cubicBezTo>
                  <a:cubicBezTo>
                    <a:pt x="127051" y="95578"/>
                    <a:pt x="116519" y="100511"/>
                    <a:pt x="118652" y="102778"/>
                  </a:cubicBezTo>
                  <a:cubicBezTo>
                    <a:pt x="117319" y="102778"/>
                    <a:pt x="115719" y="104511"/>
                    <a:pt x="116519" y="101978"/>
                  </a:cubicBezTo>
                  <a:cubicBezTo>
                    <a:pt x="112919" y="109043"/>
                    <a:pt x="108653" y="111176"/>
                    <a:pt x="108120" y="117309"/>
                  </a:cubicBezTo>
                  <a:cubicBezTo>
                    <a:pt x="106787" y="117309"/>
                    <a:pt x="108120" y="115176"/>
                    <a:pt x="106920" y="115576"/>
                  </a:cubicBezTo>
                  <a:cubicBezTo>
                    <a:pt x="105720" y="115976"/>
                    <a:pt x="106920" y="118109"/>
                    <a:pt x="105454" y="118509"/>
                  </a:cubicBezTo>
                  <a:cubicBezTo>
                    <a:pt x="103987" y="118909"/>
                    <a:pt x="105454" y="117176"/>
                    <a:pt x="105454" y="115843"/>
                  </a:cubicBezTo>
                  <a:cubicBezTo>
                    <a:pt x="101321" y="123042"/>
                    <a:pt x="103587" y="125175"/>
                    <a:pt x="105454" y="126908"/>
                  </a:cubicBezTo>
                  <a:cubicBezTo>
                    <a:pt x="102871" y="128888"/>
                    <a:pt x="101508" y="132071"/>
                    <a:pt x="101854" y="135307"/>
                  </a:cubicBezTo>
                  <a:cubicBezTo>
                    <a:pt x="100521" y="136107"/>
                    <a:pt x="98521" y="137840"/>
                    <a:pt x="100521" y="133174"/>
                  </a:cubicBezTo>
                  <a:cubicBezTo>
                    <a:pt x="99054" y="135573"/>
                    <a:pt x="91989" y="148372"/>
                    <a:pt x="93989" y="149572"/>
                  </a:cubicBezTo>
                  <a:cubicBezTo>
                    <a:pt x="93053" y="150871"/>
                    <a:pt x="92457" y="152383"/>
                    <a:pt x="92255" y="153971"/>
                  </a:cubicBezTo>
                  <a:cubicBezTo>
                    <a:pt x="90517" y="158034"/>
                    <a:pt x="89090" y="162223"/>
                    <a:pt x="87989" y="166503"/>
                  </a:cubicBezTo>
                  <a:lnTo>
                    <a:pt x="88923" y="164903"/>
                  </a:lnTo>
                  <a:cubicBezTo>
                    <a:pt x="90656" y="167969"/>
                    <a:pt x="87989" y="170103"/>
                    <a:pt x="87456" y="175435"/>
                  </a:cubicBezTo>
                  <a:lnTo>
                    <a:pt x="87456" y="175435"/>
                  </a:lnTo>
                  <a:cubicBezTo>
                    <a:pt x="85856" y="181434"/>
                    <a:pt x="86389" y="183301"/>
                    <a:pt x="87456" y="184767"/>
                  </a:cubicBezTo>
                  <a:cubicBezTo>
                    <a:pt x="88523" y="186234"/>
                    <a:pt x="87456" y="186234"/>
                    <a:pt x="88523" y="187834"/>
                  </a:cubicBezTo>
                  <a:cubicBezTo>
                    <a:pt x="89133" y="189006"/>
                    <a:pt x="89846" y="190121"/>
                    <a:pt x="90656" y="191167"/>
                  </a:cubicBezTo>
                  <a:cubicBezTo>
                    <a:pt x="92418" y="192626"/>
                    <a:pt x="94633" y="193427"/>
                    <a:pt x="96922" y="193433"/>
                  </a:cubicBezTo>
                  <a:cubicBezTo>
                    <a:pt x="96481" y="193012"/>
                    <a:pt x="96119" y="192516"/>
                    <a:pt x="95855" y="191966"/>
                  </a:cubicBezTo>
                  <a:cubicBezTo>
                    <a:pt x="95855" y="191033"/>
                    <a:pt x="97188" y="190633"/>
                    <a:pt x="98654" y="190367"/>
                  </a:cubicBezTo>
                  <a:cubicBezTo>
                    <a:pt x="100172" y="189767"/>
                    <a:pt x="101643" y="189054"/>
                    <a:pt x="103054" y="188234"/>
                  </a:cubicBezTo>
                  <a:cubicBezTo>
                    <a:pt x="106444" y="186301"/>
                    <a:pt x="109041" y="183231"/>
                    <a:pt x="110386" y="179568"/>
                  </a:cubicBezTo>
                  <a:lnTo>
                    <a:pt x="108387" y="181434"/>
                  </a:lnTo>
                  <a:cubicBezTo>
                    <a:pt x="109187" y="177702"/>
                    <a:pt x="117186" y="173969"/>
                    <a:pt x="118919" y="170502"/>
                  </a:cubicBezTo>
                  <a:cubicBezTo>
                    <a:pt x="118919" y="169703"/>
                    <a:pt x="118919" y="171836"/>
                    <a:pt x="118919" y="173035"/>
                  </a:cubicBezTo>
                  <a:cubicBezTo>
                    <a:pt x="124118" y="164370"/>
                    <a:pt x="117452" y="171036"/>
                    <a:pt x="118919" y="164103"/>
                  </a:cubicBezTo>
                  <a:cubicBezTo>
                    <a:pt x="120385" y="163170"/>
                    <a:pt x="121185" y="166503"/>
                    <a:pt x="122785" y="161970"/>
                  </a:cubicBezTo>
                  <a:cubicBezTo>
                    <a:pt x="124518" y="159837"/>
                    <a:pt x="122785" y="147439"/>
                    <a:pt x="126251" y="141573"/>
                  </a:cubicBezTo>
                  <a:cubicBezTo>
                    <a:pt x="125051" y="142773"/>
                    <a:pt x="123985" y="143972"/>
                    <a:pt x="123985" y="140639"/>
                  </a:cubicBezTo>
                  <a:cubicBezTo>
                    <a:pt x="123985" y="137307"/>
                    <a:pt x="129584" y="127308"/>
                    <a:pt x="127451" y="122908"/>
                  </a:cubicBezTo>
                  <a:cubicBezTo>
                    <a:pt x="127451" y="122375"/>
                    <a:pt x="127718" y="122108"/>
                    <a:pt x="128251" y="122108"/>
                  </a:cubicBezTo>
                  <a:cubicBezTo>
                    <a:pt x="128482" y="117107"/>
                    <a:pt x="128124" y="112095"/>
                    <a:pt x="127184" y="107177"/>
                  </a:cubicBezTo>
                  <a:cubicBezTo>
                    <a:pt x="133184" y="103977"/>
                    <a:pt x="125585" y="83313"/>
                    <a:pt x="130517" y="83580"/>
                  </a:cubicBezTo>
                  <a:cubicBezTo>
                    <a:pt x="130517" y="79580"/>
                    <a:pt x="130517" y="75581"/>
                    <a:pt x="129851" y="71715"/>
                  </a:cubicBezTo>
                  <a:lnTo>
                    <a:pt x="129851" y="71715"/>
                  </a:lnTo>
                  <a:cubicBezTo>
                    <a:pt x="130261" y="67041"/>
                    <a:pt x="129137" y="62361"/>
                    <a:pt x="126651" y="58383"/>
                  </a:cubicBezTo>
                  <a:cubicBezTo>
                    <a:pt x="126651" y="56650"/>
                    <a:pt x="126651" y="58383"/>
                    <a:pt x="127584" y="58383"/>
                  </a:cubicBezTo>
                  <a:cubicBezTo>
                    <a:pt x="128078" y="50901"/>
                    <a:pt x="125905" y="43485"/>
                    <a:pt x="121452" y="37452"/>
                  </a:cubicBezTo>
                  <a:lnTo>
                    <a:pt x="122785" y="35986"/>
                  </a:lnTo>
                  <a:cubicBezTo>
                    <a:pt x="121481" y="32584"/>
                    <a:pt x="120368" y="29113"/>
                    <a:pt x="119452" y="25587"/>
                  </a:cubicBezTo>
                  <a:cubicBezTo>
                    <a:pt x="117446" y="19595"/>
                    <a:pt x="113566" y="14408"/>
                    <a:pt x="108387" y="10789"/>
                  </a:cubicBezTo>
                  <a:cubicBezTo>
                    <a:pt x="108902" y="10594"/>
                    <a:pt x="109471" y="10594"/>
                    <a:pt x="109986" y="10789"/>
                  </a:cubicBezTo>
                  <a:cubicBezTo>
                    <a:pt x="103804" y="5625"/>
                    <a:pt x="96424" y="2095"/>
                    <a:pt x="88523" y="524"/>
                  </a:cubicBezTo>
                  <a:cubicBezTo>
                    <a:pt x="85226" y="-175"/>
                    <a:pt x="81820" y="-175"/>
                    <a:pt x="78524" y="524"/>
                  </a:cubicBezTo>
                  <a:cubicBezTo>
                    <a:pt x="76187" y="762"/>
                    <a:pt x="74130" y="2167"/>
                    <a:pt x="73058" y="4256"/>
                  </a:cubicBezTo>
                  <a:cubicBezTo>
                    <a:pt x="70479" y="5564"/>
                    <a:pt x="67986" y="7034"/>
                    <a:pt x="65592" y="8656"/>
                  </a:cubicBezTo>
                  <a:cubicBezTo>
                    <a:pt x="75857" y="5190"/>
                    <a:pt x="65592" y="11455"/>
                    <a:pt x="69591" y="10922"/>
                  </a:cubicBezTo>
                  <a:cubicBezTo>
                    <a:pt x="65992" y="12655"/>
                    <a:pt x="59326" y="13722"/>
                    <a:pt x="63725" y="10922"/>
                  </a:cubicBezTo>
                  <a:lnTo>
                    <a:pt x="64525" y="10922"/>
                  </a:lnTo>
                  <a:cubicBezTo>
                    <a:pt x="64525" y="9056"/>
                    <a:pt x="61592" y="10922"/>
                    <a:pt x="58393" y="10922"/>
                  </a:cubicBezTo>
                  <a:cubicBezTo>
                    <a:pt x="55193" y="10922"/>
                    <a:pt x="52127" y="14788"/>
                    <a:pt x="51727" y="13855"/>
                  </a:cubicBezTo>
                  <a:cubicBezTo>
                    <a:pt x="34726" y="25860"/>
                    <a:pt x="21759" y="42732"/>
                    <a:pt x="14531" y="62249"/>
                  </a:cubicBezTo>
                  <a:lnTo>
                    <a:pt x="17598" y="61049"/>
                  </a:lnTo>
                  <a:cubicBezTo>
                    <a:pt x="16665" y="63182"/>
                    <a:pt x="15998" y="65315"/>
                    <a:pt x="15198" y="67449"/>
                  </a:cubicBezTo>
                  <a:cubicBezTo>
                    <a:pt x="14398" y="69582"/>
                    <a:pt x="12665" y="69048"/>
                    <a:pt x="14265" y="64516"/>
                  </a:cubicBezTo>
                  <a:cubicBezTo>
                    <a:pt x="12714" y="66986"/>
                    <a:pt x="12371" y="70027"/>
                    <a:pt x="13332" y="72781"/>
                  </a:cubicBezTo>
                  <a:cubicBezTo>
                    <a:pt x="9599" y="81580"/>
                    <a:pt x="11599" y="68515"/>
                    <a:pt x="10799" y="71181"/>
                  </a:cubicBezTo>
                  <a:cubicBezTo>
                    <a:pt x="9999" y="73848"/>
                    <a:pt x="9999" y="73714"/>
                    <a:pt x="9732" y="75048"/>
                  </a:cubicBezTo>
                  <a:lnTo>
                    <a:pt x="9732" y="74248"/>
                  </a:lnTo>
                  <a:cubicBezTo>
                    <a:pt x="10506" y="77355"/>
                    <a:pt x="10506" y="80606"/>
                    <a:pt x="9732" y="83713"/>
                  </a:cubicBezTo>
                  <a:cubicBezTo>
                    <a:pt x="8266" y="87179"/>
                    <a:pt x="7733" y="85180"/>
                    <a:pt x="7333" y="86646"/>
                  </a:cubicBezTo>
                  <a:cubicBezTo>
                    <a:pt x="6933" y="88113"/>
                    <a:pt x="7333" y="86646"/>
                    <a:pt x="7333" y="88779"/>
                  </a:cubicBezTo>
                  <a:lnTo>
                    <a:pt x="5466" y="97045"/>
                  </a:lnTo>
                  <a:lnTo>
                    <a:pt x="7999" y="94112"/>
                  </a:lnTo>
                  <a:cubicBezTo>
                    <a:pt x="7999" y="97845"/>
                    <a:pt x="6399" y="101844"/>
                    <a:pt x="9332" y="98378"/>
                  </a:cubicBezTo>
                  <a:cubicBezTo>
                    <a:pt x="5601" y="109391"/>
                    <a:pt x="3490" y="120887"/>
                    <a:pt x="3066" y="132507"/>
                  </a:cubicBezTo>
                  <a:cubicBezTo>
                    <a:pt x="3678" y="138045"/>
                    <a:pt x="3678" y="143634"/>
                    <a:pt x="3066" y="149172"/>
                  </a:cubicBezTo>
                  <a:cubicBezTo>
                    <a:pt x="3066" y="147572"/>
                    <a:pt x="5599" y="146772"/>
                    <a:pt x="5200" y="152238"/>
                  </a:cubicBezTo>
                  <a:cubicBezTo>
                    <a:pt x="667" y="150105"/>
                    <a:pt x="3066" y="162104"/>
                    <a:pt x="0" y="166503"/>
                  </a:cubicBezTo>
                  <a:cubicBezTo>
                    <a:pt x="2000" y="162503"/>
                    <a:pt x="800" y="181968"/>
                    <a:pt x="3600" y="175835"/>
                  </a:cubicBezTo>
                  <a:cubicBezTo>
                    <a:pt x="3600" y="180368"/>
                    <a:pt x="2000" y="175835"/>
                    <a:pt x="1067" y="179568"/>
                  </a:cubicBezTo>
                  <a:cubicBezTo>
                    <a:pt x="3066" y="190367"/>
                    <a:pt x="1067" y="203432"/>
                    <a:pt x="2667" y="216763"/>
                  </a:cubicBezTo>
                  <a:cubicBezTo>
                    <a:pt x="2667" y="216763"/>
                    <a:pt x="4000" y="214630"/>
                    <a:pt x="5066" y="217430"/>
                  </a:cubicBezTo>
                  <a:lnTo>
                    <a:pt x="2800" y="224762"/>
                  </a:lnTo>
                  <a:cubicBezTo>
                    <a:pt x="2800" y="227295"/>
                    <a:pt x="6399" y="226762"/>
                    <a:pt x="4800" y="231828"/>
                  </a:cubicBezTo>
                  <a:cubicBezTo>
                    <a:pt x="4800" y="231028"/>
                    <a:pt x="5866" y="229962"/>
                    <a:pt x="6266" y="231828"/>
                  </a:cubicBezTo>
                  <a:cubicBezTo>
                    <a:pt x="6266" y="258492"/>
                    <a:pt x="15331" y="284355"/>
                    <a:pt x="15065" y="311818"/>
                  </a:cubicBezTo>
                  <a:cubicBezTo>
                    <a:pt x="15065" y="308085"/>
                    <a:pt x="15998" y="310485"/>
                    <a:pt x="16532" y="313152"/>
                  </a:cubicBezTo>
                  <a:cubicBezTo>
                    <a:pt x="16532" y="311285"/>
                    <a:pt x="17998" y="313152"/>
                    <a:pt x="18798" y="313152"/>
                  </a:cubicBezTo>
                  <a:lnTo>
                    <a:pt x="18798" y="324350"/>
                  </a:lnTo>
                  <a:cubicBezTo>
                    <a:pt x="21464" y="325950"/>
                    <a:pt x="21464" y="336082"/>
                    <a:pt x="23864" y="336749"/>
                  </a:cubicBezTo>
                  <a:lnTo>
                    <a:pt x="22664" y="333416"/>
                  </a:lnTo>
                  <a:cubicBezTo>
                    <a:pt x="26130" y="337415"/>
                    <a:pt x="26663" y="325817"/>
                    <a:pt x="29996" y="325817"/>
                  </a:cubicBezTo>
                  <a:cubicBezTo>
                    <a:pt x="26130" y="321284"/>
                    <a:pt x="31330" y="311685"/>
                    <a:pt x="25864" y="304086"/>
                  </a:cubicBezTo>
                  <a:cubicBezTo>
                    <a:pt x="25864" y="302086"/>
                    <a:pt x="27197" y="305419"/>
                    <a:pt x="27730" y="304086"/>
                  </a:cubicBezTo>
                  <a:cubicBezTo>
                    <a:pt x="25685" y="301475"/>
                    <a:pt x="24687" y="298195"/>
                    <a:pt x="24931" y="294887"/>
                  </a:cubicBezTo>
                  <a:lnTo>
                    <a:pt x="24930" y="294887"/>
                  </a:lnTo>
                  <a:cubicBezTo>
                    <a:pt x="22968" y="283515"/>
                    <a:pt x="21765" y="272024"/>
                    <a:pt x="21331" y="260491"/>
                  </a:cubicBezTo>
                  <a:lnTo>
                    <a:pt x="19998" y="261825"/>
                  </a:lnTo>
                  <a:cubicBezTo>
                    <a:pt x="19652" y="260019"/>
                    <a:pt x="19652" y="258164"/>
                    <a:pt x="19998" y="256359"/>
                  </a:cubicBezTo>
                  <a:cubicBezTo>
                    <a:pt x="17065" y="252892"/>
                    <a:pt x="21064" y="265424"/>
                    <a:pt x="17998" y="262358"/>
                  </a:cubicBezTo>
                  <a:cubicBezTo>
                    <a:pt x="20531" y="257692"/>
                    <a:pt x="15065" y="239561"/>
                    <a:pt x="17998" y="235694"/>
                  </a:cubicBezTo>
                  <a:cubicBezTo>
                    <a:pt x="17998" y="230628"/>
                    <a:pt x="16398" y="237294"/>
                    <a:pt x="15865" y="232361"/>
                  </a:cubicBezTo>
                  <a:lnTo>
                    <a:pt x="16665" y="230895"/>
                  </a:lnTo>
                  <a:lnTo>
                    <a:pt x="15331" y="229829"/>
                  </a:lnTo>
                  <a:cubicBezTo>
                    <a:pt x="15331" y="226496"/>
                    <a:pt x="16265" y="224762"/>
                    <a:pt x="17065" y="224496"/>
                  </a:cubicBezTo>
                  <a:cubicBezTo>
                    <a:pt x="17001" y="225517"/>
                    <a:pt x="17001" y="226541"/>
                    <a:pt x="17065" y="227562"/>
                  </a:cubicBezTo>
                  <a:cubicBezTo>
                    <a:pt x="17071" y="223091"/>
                    <a:pt x="16669" y="218629"/>
                    <a:pt x="15865" y="214230"/>
                  </a:cubicBezTo>
                  <a:lnTo>
                    <a:pt x="15865" y="219030"/>
                  </a:lnTo>
                  <a:cubicBezTo>
                    <a:pt x="13599" y="205698"/>
                    <a:pt x="13865" y="188767"/>
                    <a:pt x="11732" y="175702"/>
                  </a:cubicBezTo>
                  <a:lnTo>
                    <a:pt x="10932" y="176635"/>
                  </a:lnTo>
                  <a:cubicBezTo>
                    <a:pt x="9332" y="166636"/>
                    <a:pt x="10932" y="168636"/>
                    <a:pt x="10932" y="157571"/>
                  </a:cubicBezTo>
                  <a:lnTo>
                    <a:pt x="10932" y="157571"/>
                  </a:lnTo>
                  <a:cubicBezTo>
                    <a:pt x="10117" y="154896"/>
                    <a:pt x="9800" y="152094"/>
                    <a:pt x="9999" y="149305"/>
                  </a:cubicBezTo>
                  <a:cubicBezTo>
                    <a:pt x="10799" y="152105"/>
                    <a:pt x="11865" y="144239"/>
                    <a:pt x="12798" y="147839"/>
                  </a:cubicBezTo>
                  <a:cubicBezTo>
                    <a:pt x="11599" y="136907"/>
                    <a:pt x="11732" y="142506"/>
                    <a:pt x="9465" y="134507"/>
                  </a:cubicBezTo>
                  <a:lnTo>
                    <a:pt x="10799" y="133040"/>
                  </a:lnTo>
                  <a:cubicBezTo>
                    <a:pt x="9496" y="130445"/>
                    <a:pt x="8987" y="127524"/>
                    <a:pt x="9332" y="124642"/>
                  </a:cubicBezTo>
                  <a:cubicBezTo>
                    <a:pt x="9999" y="129308"/>
                    <a:pt x="11599" y="121309"/>
                    <a:pt x="12532" y="126508"/>
                  </a:cubicBezTo>
                  <a:cubicBezTo>
                    <a:pt x="16265" y="115309"/>
                    <a:pt x="11599" y="109177"/>
                    <a:pt x="16398" y="104511"/>
                  </a:cubicBezTo>
                  <a:cubicBezTo>
                    <a:pt x="13732" y="98778"/>
                    <a:pt x="13065" y="114109"/>
                    <a:pt x="12798" y="111043"/>
                  </a:cubicBezTo>
                  <a:cubicBezTo>
                    <a:pt x="11332" y="113309"/>
                    <a:pt x="10799" y="106377"/>
                    <a:pt x="11732" y="102778"/>
                  </a:cubicBezTo>
                  <a:cubicBezTo>
                    <a:pt x="12665" y="99178"/>
                    <a:pt x="17198" y="97312"/>
                    <a:pt x="18931" y="88379"/>
                  </a:cubicBezTo>
                  <a:cubicBezTo>
                    <a:pt x="18931" y="89313"/>
                    <a:pt x="18931" y="89313"/>
                    <a:pt x="18931" y="90246"/>
                  </a:cubicBezTo>
                  <a:cubicBezTo>
                    <a:pt x="20531" y="87179"/>
                    <a:pt x="18931" y="83447"/>
                    <a:pt x="21864" y="79847"/>
                  </a:cubicBezTo>
                  <a:cubicBezTo>
                    <a:pt x="20264" y="76914"/>
                    <a:pt x="23464" y="74648"/>
                    <a:pt x="21197" y="73181"/>
                  </a:cubicBezTo>
                  <a:cubicBezTo>
                    <a:pt x="20429" y="75893"/>
                    <a:pt x="19849" y="78655"/>
                    <a:pt x="19464" y="81447"/>
                  </a:cubicBezTo>
                  <a:cubicBezTo>
                    <a:pt x="18841" y="75597"/>
                    <a:pt x="19856" y="69689"/>
                    <a:pt x="22397" y="64382"/>
                  </a:cubicBezTo>
                  <a:cubicBezTo>
                    <a:pt x="22533" y="66024"/>
                    <a:pt x="22533" y="67674"/>
                    <a:pt x="22397" y="69315"/>
                  </a:cubicBezTo>
                  <a:cubicBezTo>
                    <a:pt x="23864" y="67315"/>
                    <a:pt x="23330" y="64916"/>
                    <a:pt x="24930" y="63049"/>
                  </a:cubicBezTo>
                  <a:cubicBezTo>
                    <a:pt x="27063" y="64516"/>
                    <a:pt x="22131" y="72781"/>
                    <a:pt x="22531" y="78247"/>
                  </a:cubicBezTo>
                  <a:cubicBezTo>
                    <a:pt x="24264" y="76247"/>
                    <a:pt x="23730" y="68515"/>
                    <a:pt x="25597" y="71848"/>
                  </a:cubicBezTo>
                  <a:cubicBezTo>
                    <a:pt x="23197" y="67182"/>
                    <a:pt x="28930" y="63716"/>
                    <a:pt x="28796" y="57183"/>
                  </a:cubicBezTo>
                  <a:lnTo>
                    <a:pt x="29996" y="58116"/>
                  </a:lnTo>
                  <a:cubicBezTo>
                    <a:pt x="30146" y="56550"/>
                    <a:pt x="30551" y="55019"/>
                    <a:pt x="31196" y="53584"/>
                  </a:cubicBezTo>
                  <a:lnTo>
                    <a:pt x="31196" y="57183"/>
                  </a:lnTo>
                  <a:cubicBezTo>
                    <a:pt x="31996" y="52250"/>
                    <a:pt x="36529" y="49584"/>
                    <a:pt x="38395" y="45585"/>
                  </a:cubicBezTo>
                  <a:cubicBezTo>
                    <a:pt x="33463" y="53584"/>
                    <a:pt x="35596" y="46384"/>
                    <a:pt x="32529" y="49317"/>
                  </a:cubicBezTo>
                  <a:cubicBezTo>
                    <a:pt x="34529" y="43451"/>
                    <a:pt x="36796" y="42785"/>
                    <a:pt x="38662" y="41852"/>
                  </a:cubicBezTo>
                  <a:cubicBezTo>
                    <a:pt x="41946" y="40375"/>
                    <a:pt x="44759" y="38023"/>
                    <a:pt x="46794" y="35053"/>
                  </a:cubicBezTo>
                  <a:cubicBezTo>
                    <a:pt x="45861" y="36519"/>
                    <a:pt x="41862" y="39452"/>
                    <a:pt x="43061" y="36919"/>
                  </a:cubicBezTo>
                  <a:cubicBezTo>
                    <a:pt x="44746" y="35132"/>
                    <a:pt x="46791" y="33723"/>
                    <a:pt x="49061" y="32786"/>
                  </a:cubicBezTo>
                  <a:cubicBezTo>
                    <a:pt x="55060" y="26920"/>
                    <a:pt x="46928" y="32786"/>
                    <a:pt x="49061" y="29320"/>
                  </a:cubicBezTo>
                  <a:cubicBezTo>
                    <a:pt x="52660" y="29320"/>
                    <a:pt x="51461" y="25720"/>
                    <a:pt x="54394" y="23054"/>
                  </a:cubicBezTo>
                  <a:lnTo>
                    <a:pt x="55326" y="24387"/>
                  </a:lnTo>
                  <a:cubicBezTo>
                    <a:pt x="64125" y="20121"/>
                    <a:pt x="55326" y="19721"/>
                    <a:pt x="64125" y="16655"/>
                  </a:cubicBezTo>
                  <a:lnTo>
                    <a:pt x="61726" y="20388"/>
                  </a:lnTo>
                  <a:lnTo>
                    <a:pt x="65592" y="17721"/>
                  </a:lnTo>
                  <a:lnTo>
                    <a:pt x="65592" y="22121"/>
                  </a:lnTo>
                  <a:cubicBezTo>
                    <a:pt x="68307" y="19429"/>
                    <a:pt x="71908" y="17818"/>
                    <a:pt x="75724" y="17588"/>
                  </a:cubicBezTo>
                  <a:cubicBezTo>
                    <a:pt x="74258" y="16788"/>
                    <a:pt x="75724" y="14388"/>
                    <a:pt x="79590" y="13722"/>
                  </a:cubicBezTo>
                  <a:cubicBezTo>
                    <a:pt x="83456" y="13055"/>
                    <a:pt x="78390" y="15188"/>
                    <a:pt x="83856" y="14655"/>
                  </a:cubicBezTo>
                  <a:cubicBezTo>
                    <a:pt x="82657" y="15455"/>
                    <a:pt x="81590" y="16921"/>
                    <a:pt x="78924" y="15988"/>
                  </a:cubicBezTo>
                  <a:cubicBezTo>
                    <a:pt x="78924" y="15988"/>
                    <a:pt x="77857" y="17188"/>
                    <a:pt x="77724" y="17721"/>
                  </a:cubicBezTo>
                  <a:cubicBezTo>
                    <a:pt x="79313" y="17987"/>
                    <a:pt x="80934" y="17987"/>
                    <a:pt x="82523" y="17721"/>
                  </a:cubicBezTo>
                  <a:lnTo>
                    <a:pt x="86256" y="17721"/>
                  </a:lnTo>
                  <a:lnTo>
                    <a:pt x="84390" y="17721"/>
                  </a:lnTo>
                  <a:cubicBezTo>
                    <a:pt x="86787" y="16892"/>
                    <a:pt x="89322" y="16530"/>
                    <a:pt x="91856" y="16655"/>
                  </a:cubicBezTo>
                  <a:cubicBezTo>
                    <a:pt x="92655" y="17855"/>
                    <a:pt x="91856" y="17588"/>
                    <a:pt x="90789" y="17988"/>
                  </a:cubicBezTo>
                  <a:cubicBezTo>
                    <a:pt x="92340" y="18050"/>
                    <a:pt x="93871" y="18365"/>
                    <a:pt x="95321" y="18921"/>
                  </a:cubicBezTo>
                  <a:cubicBezTo>
                    <a:pt x="94122" y="19721"/>
                    <a:pt x="93455" y="21054"/>
                    <a:pt x="90922" y="20388"/>
                  </a:cubicBezTo>
                  <a:cubicBezTo>
                    <a:pt x="93371" y="20478"/>
                    <a:pt x="95775" y="21068"/>
                    <a:pt x="97988" y="22121"/>
                  </a:cubicBezTo>
                  <a:cubicBezTo>
                    <a:pt x="97988" y="22121"/>
                    <a:pt x="99188" y="25720"/>
                    <a:pt x="97988" y="25320"/>
                  </a:cubicBezTo>
                  <a:cubicBezTo>
                    <a:pt x="99988" y="27987"/>
                    <a:pt x="105720" y="32120"/>
                    <a:pt x="107053" y="38652"/>
                  </a:cubicBezTo>
                  <a:cubicBezTo>
                    <a:pt x="107053" y="38652"/>
                    <a:pt x="107720" y="38652"/>
                    <a:pt x="108387" y="40518"/>
                  </a:cubicBezTo>
                  <a:cubicBezTo>
                    <a:pt x="109144" y="46588"/>
                    <a:pt x="110484" y="52570"/>
                    <a:pt x="112386" y="58383"/>
                  </a:cubicBezTo>
                  <a:lnTo>
                    <a:pt x="111320" y="62116"/>
                  </a:lnTo>
                  <a:cubicBezTo>
                    <a:pt x="112519" y="67715"/>
                    <a:pt x="113586" y="56250"/>
                    <a:pt x="115586" y="65582"/>
                  </a:cubicBezTo>
                  <a:cubicBezTo>
                    <a:pt x="116786" y="72381"/>
                    <a:pt x="113719" y="68248"/>
                    <a:pt x="113186" y="70648"/>
                  </a:cubicBezTo>
                  <a:cubicBezTo>
                    <a:pt x="115813" y="75353"/>
                    <a:pt x="116575" y="80873"/>
                    <a:pt x="115319" y="86113"/>
                  </a:cubicBezTo>
                  <a:cubicBezTo>
                    <a:pt x="114519" y="83846"/>
                    <a:pt x="114919" y="82247"/>
                    <a:pt x="114653" y="80380"/>
                  </a:cubicBezTo>
                  <a:close/>
                  <a:moveTo>
                    <a:pt x="107187" y="151705"/>
                  </a:moveTo>
                  <a:cubicBezTo>
                    <a:pt x="107187" y="150238"/>
                    <a:pt x="107187" y="147305"/>
                    <a:pt x="107987" y="146505"/>
                  </a:cubicBezTo>
                  <a:cubicBezTo>
                    <a:pt x="109320" y="148505"/>
                    <a:pt x="108253" y="149572"/>
                    <a:pt x="107187" y="151705"/>
                  </a:cubicBezTo>
                  <a:close/>
                  <a:moveTo>
                    <a:pt x="113719" y="125041"/>
                  </a:moveTo>
                  <a:cubicBezTo>
                    <a:pt x="113719" y="126241"/>
                    <a:pt x="112786" y="127441"/>
                    <a:pt x="111320" y="128774"/>
                  </a:cubicBezTo>
                  <a:cubicBezTo>
                    <a:pt x="111970" y="127603"/>
                    <a:pt x="112777" y="126527"/>
                    <a:pt x="113719" y="125575"/>
                  </a:cubicBezTo>
                  <a:close/>
                  <a:moveTo>
                    <a:pt x="243170" y="183434"/>
                  </a:moveTo>
                  <a:lnTo>
                    <a:pt x="243170" y="183434"/>
                  </a:lnTo>
                  <a:cubicBezTo>
                    <a:pt x="245703" y="182101"/>
                    <a:pt x="244637" y="182101"/>
                    <a:pt x="243170" y="183967"/>
                  </a:cubicBezTo>
                  <a:close/>
                  <a:moveTo>
                    <a:pt x="238237" y="188234"/>
                  </a:moveTo>
                  <a:cubicBezTo>
                    <a:pt x="238237" y="188234"/>
                    <a:pt x="238237" y="189033"/>
                    <a:pt x="238237" y="188234"/>
                  </a:cubicBezTo>
                  <a:cubicBezTo>
                    <a:pt x="238629" y="187056"/>
                    <a:pt x="239317" y="186000"/>
                    <a:pt x="240237" y="185167"/>
                  </a:cubicBezTo>
                  <a:cubicBezTo>
                    <a:pt x="240237" y="185167"/>
                    <a:pt x="239304" y="186900"/>
                    <a:pt x="238237" y="188767"/>
                  </a:cubicBezTo>
                  <a:close/>
                  <a:moveTo>
                    <a:pt x="7199" y="88779"/>
                  </a:moveTo>
                  <a:lnTo>
                    <a:pt x="7866" y="87579"/>
                  </a:lnTo>
                  <a:cubicBezTo>
                    <a:pt x="7733" y="90779"/>
                    <a:pt x="7466" y="89846"/>
                    <a:pt x="7199" y="88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7439966" y="1195452"/>
              <a:ext cx="1066" cy="355"/>
            </a:xfrm>
            <a:custGeom>
              <a:avLst/>
              <a:gdLst/>
              <a:ahLst/>
              <a:cxnLst/>
              <a:rect l="l" t="t" r="r" b="b"/>
              <a:pathLst>
                <a:path w="1066" h="355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266" y="80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7438633" y="109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7593769" y="1148124"/>
              <a:ext cx="177" cy="2399"/>
            </a:xfrm>
            <a:custGeom>
              <a:avLst/>
              <a:gdLst/>
              <a:ahLst/>
              <a:cxnLst/>
              <a:rect l="l" t="t" r="r" b="b"/>
              <a:pathLst>
                <a:path w="177" h="2399" extrusionOk="0">
                  <a:moveTo>
                    <a:pt x="178" y="2400"/>
                  </a:moveTo>
                  <a:cubicBezTo>
                    <a:pt x="20" y="1608"/>
                    <a:pt x="20" y="792"/>
                    <a:pt x="178" y="0"/>
                  </a:cubicBezTo>
                  <a:cubicBezTo>
                    <a:pt x="178" y="0"/>
                    <a:pt x="-222" y="667"/>
                    <a:pt x="17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7547153" y="1271709"/>
              <a:ext cx="3066" cy="3466"/>
            </a:xfrm>
            <a:custGeom>
              <a:avLst/>
              <a:gdLst/>
              <a:ahLst/>
              <a:cxnLst/>
              <a:rect l="l" t="t" r="r" b="b"/>
              <a:pathLst>
                <a:path w="3066" h="3466" extrusionOk="0">
                  <a:moveTo>
                    <a:pt x="400" y="3466"/>
                  </a:moveTo>
                  <a:lnTo>
                    <a:pt x="3066" y="0"/>
                  </a:lnTo>
                  <a:cubicBezTo>
                    <a:pt x="2219" y="1001"/>
                    <a:pt x="1175" y="1818"/>
                    <a:pt x="0" y="2400"/>
                  </a:cubicBezTo>
                  <a:cubicBezTo>
                    <a:pt x="0" y="2400"/>
                    <a:pt x="2000" y="2400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67"/>
            <p:cNvSpPr/>
            <p:nvPr/>
          </p:nvSpPr>
          <p:spPr>
            <a:xfrm>
              <a:off x="7512357" y="1292836"/>
              <a:ext cx="2615" cy="1803"/>
            </a:xfrm>
            <a:custGeom>
              <a:avLst/>
              <a:gdLst/>
              <a:ahLst/>
              <a:cxnLst/>
              <a:rect l="l" t="t" r="r" b="b"/>
              <a:pathLst>
                <a:path w="2615" h="1803" extrusionOk="0">
                  <a:moveTo>
                    <a:pt x="1333" y="337"/>
                  </a:moveTo>
                  <a:lnTo>
                    <a:pt x="0" y="1804"/>
                  </a:lnTo>
                  <a:lnTo>
                    <a:pt x="667" y="1804"/>
                  </a:lnTo>
                  <a:cubicBezTo>
                    <a:pt x="2533" y="1004"/>
                    <a:pt x="3600" y="-729"/>
                    <a:pt x="1333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67"/>
            <p:cNvSpPr/>
            <p:nvPr/>
          </p:nvSpPr>
          <p:spPr>
            <a:xfrm>
              <a:off x="7536088" y="1274078"/>
              <a:ext cx="4799" cy="4485"/>
            </a:xfrm>
            <a:custGeom>
              <a:avLst/>
              <a:gdLst/>
              <a:ahLst/>
              <a:cxnLst/>
              <a:rect l="l" t="t" r="r" b="b"/>
              <a:pathLst>
                <a:path w="4799" h="4485" extrusionOk="0">
                  <a:moveTo>
                    <a:pt x="4800" y="164"/>
                  </a:moveTo>
                  <a:cubicBezTo>
                    <a:pt x="3600" y="-636"/>
                    <a:pt x="2000" y="1631"/>
                    <a:pt x="0" y="3897"/>
                  </a:cubicBezTo>
                  <a:lnTo>
                    <a:pt x="0" y="3897"/>
                  </a:lnTo>
                  <a:cubicBezTo>
                    <a:pt x="1067" y="5763"/>
                    <a:pt x="2933" y="2830"/>
                    <a:pt x="4800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67"/>
            <p:cNvSpPr/>
            <p:nvPr/>
          </p:nvSpPr>
          <p:spPr>
            <a:xfrm>
              <a:off x="7533654" y="1278508"/>
              <a:ext cx="2166" cy="2129"/>
            </a:xfrm>
            <a:custGeom>
              <a:avLst/>
              <a:gdLst/>
              <a:ahLst/>
              <a:cxnLst/>
              <a:rect l="l" t="t" r="r" b="b"/>
              <a:pathLst>
                <a:path w="2166" h="2129" extrusionOk="0">
                  <a:moveTo>
                    <a:pt x="2167" y="0"/>
                  </a:moveTo>
                  <a:cubicBezTo>
                    <a:pt x="1500" y="0"/>
                    <a:pt x="833" y="1466"/>
                    <a:pt x="167" y="2000"/>
                  </a:cubicBezTo>
                  <a:cubicBezTo>
                    <a:pt x="-500" y="2533"/>
                    <a:pt x="967" y="1333"/>
                    <a:pt x="2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7564224" y="1251350"/>
              <a:ext cx="2408" cy="4428"/>
            </a:xfrm>
            <a:custGeom>
              <a:avLst/>
              <a:gdLst/>
              <a:ahLst/>
              <a:cxnLst/>
              <a:rect l="l" t="t" r="r" b="b"/>
              <a:pathLst>
                <a:path w="2408" h="4428" extrusionOk="0">
                  <a:moveTo>
                    <a:pt x="394" y="1828"/>
                  </a:moveTo>
                  <a:cubicBezTo>
                    <a:pt x="-806" y="2628"/>
                    <a:pt x="1194" y="3694"/>
                    <a:pt x="394" y="3961"/>
                  </a:cubicBezTo>
                  <a:cubicBezTo>
                    <a:pt x="394" y="6760"/>
                    <a:pt x="4927" y="-4172"/>
                    <a:pt x="394" y="1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7535955" y="1271042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0" y="1733"/>
                  </a:moveTo>
                  <a:lnTo>
                    <a:pt x="2000" y="2133"/>
                  </a:lnTo>
                  <a:lnTo>
                    <a:pt x="2266" y="0"/>
                  </a:ln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7549553" y="1256511"/>
              <a:ext cx="3645" cy="4532"/>
            </a:xfrm>
            <a:custGeom>
              <a:avLst/>
              <a:gdLst/>
              <a:ahLst/>
              <a:cxnLst/>
              <a:rect l="l" t="t" r="r" b="b"/>
              <a:pathLst>
                <a:path w="3645" h="4532" extrusionOk="0">
                  <a:moveTo>
                    <a:pt x="3599" y="0"/>
                  </a:moveTo>
                  <a:lnTo>
                    <a:pt x="0" y="3333"/>
                  </a:lnTo>
                  <a:cubicBezTo>
                    <a:pt x="0" y="3333"/>
                    <a:pt x="0" y="3333"/>
                    <a:pt x="0" y="4533"/>
                  </a:cubicBezTo>
                  <a:cubicBezTo>
                    <a:pt x="1733" y="2533"/>
                    <a:pt x="3999" y="267"/>
                    <a:pt x="3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7546753" y="1261044"/>
              <a:ext cx="2399" cy="3066"/>
            </a:xfrm>
            <a:custGeom>
              <a:avLst/>
              <a:gdLst/>
              <a:ahLst/>
              <a:cxnLst/>
              <a:rect l="l" t="t" r="r" b="b"/>
              <a:pathLst>
                <a:path w="2399" h="3066" extrusionOk="0">
                  <a:moveTo>
                    <a:pt x="2400" y="0"/>
                  </a:moveTo>
                  <a:cubicBezTo>
                    <a:pt x="1490" y="932"/>
                    <a:pt x="686" y="1960"/>
                    <a:pt x="0" y="3066"/>
                  </a:cubicBezTo>
                  <a:cubicBezTo>
                    <a:pt x="855" y="2089"/>
                    <a:pt x="1656" y="1065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7540220" y="1264643"/>
              <a:ext cx="3599" cy="3199"/>
            </a:xfrm>
            <a:custGeom>
              <a:avLst/>
              <a:gdLst/>
              <a:ahLst/>
              <a:cxnLst/>
              <a:rect l="l" t="t" r="r" b="b"/>
              <a:pathLst>
                <a:path w="3599" h="3199" extrusionOk="0">
                  <a:moveTo>
                    <a:pt x="0" y="3200"/>
                  </a:moveTo>
                  <a:lnTo>
                    <a:pt x="1200" y="2400"/>
                  </a:lnTo>
                  <a:lnTo>
                    <a:pt x="36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7584247" y="1210533"/>
              <a:ext cx="2776" cy="5498"/>
            </a:xfrm>
            <a:custGeom>
              <a:avLst/>
              <a:gdLst/>
              <a:ahLst/>
              <a:cxnLst/>
              <a:rect l="l" t="t" r="r" b="b"/>
              <a:pathLst>
                <a:path w="2776" h="5498" extrusionOk="0">
                  <a:moveTo>
                    <a:pt x="502" y="5449"/>
                  </a:moveTo>
                  <a:cubicBezTo>
                    <a:pt x="1302" y="3849"/>
                    <a:pt x="1968" y="2250"/>
                    <a:pt x="2635" y="650"/>
                  </a:cubicBezTo>
                  <a:cubicBezTo>
                    <a:pt x="3301" y="-950"/>
                    <a:pt x="1435" y="650"/>
                    <a:pt x="768" y="2783"/>
                  </a:cubicBezTo>
                  <a:cubicBezTo>
                    <a:pt x="102" y="4916"/>
                    <a:pt x="-431" y="5716"/>
                    <a:pt x="502" y="54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7572217" y="1224115"/>
              <a:ext cx="2399" cy="2399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0" y="2400"/>
                  </a:moveTo>
                  <a:cubicBezTo>
                    <a:pt x="1066" y="1466"/>
                    <a:pt x="1466" y="2400"/>
                    <a:pt x="2400" y="1333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7578610" y="1209333"/>
              <a:ext cx="2336" cy="5691"/>
            </a:xfrm>
            <a:custGeom>
              <a:avLst/>
              <a:gdLst/>
              <a:ahLst/>
              <a:cxnLst/>
              <a:rect l="l" t="t" r="r" b="b"/>
              <a:pathLst>
                <a:path w="2336" h="5691" extrusionOk="0">
                  <a:moveTo>
                    <a:pt x="1473" y="3850"/>
                  </a:moveTo>
                  <a:cubicBezTo>
                    <a:pt x="1473" y="3183"/>
                    <a:pt x="3872" y="-3349"/>
                    <a:pt x="673" y="2250"/>
                  </a:cubicBezTo>
                  <a:cubicBezTo>
                    <a:pt x="939" y="3850"/>
                    <a:pt x="-1460" y="8116"/>
                    <a:pt x="1473" y="3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7597413" y="1141725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0" y="0"/>
                  </a:moveTo>
                  <a:lnTo>
                    <a:pt x="400" y="1200"/>
                  </a:lnTo>
                  <a:lnTo>
                    <a:pt x="34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7545539" y="1106396"/>
              <a:ext cx="6549" cy="2553"/>
            </a:xfrm>
            <a:custGeom>
              <a:avLst/>
              <a:gdLst/>
              <a:ahLst/>
              <a:cxnLst/>
              <a:rect l="l" t="t" r="r" b="b"/>
              <a:pathLst>
                <a:path w="6549" h="2553" extrusionOk="0">
                  <a:moveTo>
                    <a:pt x="415" y="2000"/>
                  </a:moveTo>
                  <a:cubicBezTo>
                    <a:pt x="5214" y="3866"/>
                    <a:pt x="1881" y="267"/>
                    <a:pt x="6281" y="2000"/>
                  </a:cubicBezTo>
                  <a:cubicBezTo>
                    <a:pt x="7747" y="2000"/>
                    <a:pt x="2681" y="400"/>
                    <a:pt x="4014" y="0"/>
                  </a:cubicBezTo>
                  <a:cubicBezTo>
                    <a:pt x="681" y="133"/>
                    <a:pt x="-785" y="133"/>
                    <a:pt x="41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67"/>
            <p:cNvSpPr/>
            <p:nvPr/>
          </p:nvSpPr>
          <p:spPr>
            <a:xfrm>
              <a:off x="7549153" y="11065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67"/>
            <p:cNvSpPr/>
            <p:nvPr/>
          </p:nvSpPr>
          <p:spPr>
            <a:xfrm>
              <a:off x="7349044" y="1389961"/>
              <a:ext cx="799" cy="3999"/>
            </a:xfrm>
            <a:custGeom>
              <a:avLst/>
              <a:gdLst/>
              <a:ahLst/>
              <a:cxnLst/>
              <a:rect l="l" t="t" r="r" b="b"/>
              <a:pathLst>
                <a:path w="799" h="3999" extrusionOk="0">
                  <a:moveTo>
                    <a:pt x="0" y="0"/>
                  </a:moveTo>
                  <a:lnTo>
                    <a:pt x="133" y="3999"/>
                  </a:lnTo>
                  <a:lnTo>
                    <a:pt x="80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67"/>
            <p:cNvSpPr/>
            <p:nvPr/>
          </p:nvSpPr>
          <p:spPr>
            <a:xfrm>
              <a:off x="7351311" y="1396894"/>
              <a:ext cx="2399" cy="3332"/>
            </a:xfrm>
            <a:custGeom>
              <a:avLst/>
              <a:gdLst/>
              <a:ahLst/>
              <a:cxnLst/>
              <a:rect l="l" t="t" r="r" b="b"/>
              <a:pathLst>
                <a:path w="2399" h="3332" extrusionOk="0">
                  <a:moveTo>
                    <a:pt x="1866" y="0"/>
                  </a:moveTo>
                  <a:lnTo>
                    <a:pt x="0" y="1466"/>
                  </a:lnTo>
                  <a:lnTo>
                    <a:pt x="2400" y="3333"/>
                  </a:lnTo>
                  <a:cubicBezTo>
                    <a:pt x="1974" y="2276"/>
                    <a:pt x="1792" y="1137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7431167" y="1215316"/>
              <a:ext cx="1599" cy="2799"/>
            </a:xfrm>
            <a:custGeom>
              <a:avLst/>
              <a:gdLst/>
              <a:ahLst/>
              <a:cxnLst/>
              <a:rect l="l" t="t" r="r" b="b"/>
              <a:pathLst>
                <a:path w="1599" h="2799" extrusionOk="0">
                  <a:moveTo>
                    <a:pt x="0" y="2800"/>
                  </a:moveTo>
                  <a:lnTo>
                    <a:pt x="0" y="2800"/>
                  </a:lnTo>
                  <a:cubicBezTo>
                    <a:pt x="667" y="2800"/>
                    <a:pt x="1067" y="1733"/>
                    <a:pt x="1600" y="0"/>
                  </a:cubicBezTo>
                  <a:cubicBezTo>
                    <a:pt x="1333" y="1333"/>
                    <a:pt x="667" y="2000"/>
                    <a:pt x="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67"/>
            <p:cNvSpPr/>
            <p:nvPr/>
          </p:nvSpPr>
          <p:spPr>
            <a:xfrm>
              <a:off x="7442633" y="1167589"/>
              <a:ext cx="2133" cy="1466"/>
            </a:xfrm>
            <a:custGeom>
              <a:avLst/>
              <a:gdLst/>
              <a:ahLst/>
              <a:cxnLst/>
              <a:rect l="l" t="t" r="r" b="b"/>
              <a:pathLst>
                <a:path w="2133" h="1466" extrusionOk="0">
                  <a:moveTo>
                    <a:pt x="133" y="667"/>
                  </a:moveTo>
                  <a:lnTo>
                    <a:pt x="0" y="1466"/>
                  </a:lnTo>
                  <a:lnTo>
                    <a:pt x="2133" y="0"/>
                  </a:lnTo>
                  <a:lnTo>
                    <a:pt x="1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67"/>
            <p:cNvSpPr/>
            <p:nvPr/>
          </p:nvSpPr>
          <p:spPr>
            <a:xfrm>
              <a:off x="7441033" y="1125083"/>
              <a:ext cx="1093" cy="5576"/>
            </a:xfrm>
            <a:custGeom>
              <a:avLst/>
              <a:gdLst/>
              <a:ahLst/>
              <a:cxnLst/>
              <a:rect l="l" t="t" r="r" b="b"/>
              <a:pathLst>
                <a:path w="1093" h="5576" extrusionOk="0">
                  <a:moveTo>
                    <a:pt x="0" y="111"/>
                  </a:moveTo>
                  <a:cubicBezTo>
                    <a:pt x="0" y="1844"/>
                    <a:pt x="0" y="3844"/>
                    <a:pt x="666" y="5577"/>
                  </a:cubicBezTo>
                  <a:cubicBezTo>
                    <a:pt x="0" y="1844"/>
                    <a:pt x="2400" y="-556"/>
                    <a:pt x="0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4308182" y="2666568"/>
              <a:ext cx="2037" cy="1072"/>
            </a:xfrm>
            <a:custGeom>
              <a:avLst/>
              <a:gdLst/>
              <a:ahLst/>
              <a:cxnLst/>
              <a:rect l="l" t="t" r="r" b="b"/>
              <a:pathLst>
                <a:path w="2037" h="1072" extrusionOk="0">
                  <a:moveTo>
                    <a:pt x="171" y="835"/>
                  </a:moveTo>
                  <a:cubicBezTo>
                    <a:pt x="1638" y="1635"/>
                    <a:pt x="1638" y="169"/>
                    <a:pt x="2038" y="35"/>
                  </a:cubicBezTo>
                  <a:cubicBezTo>
                    <a:pt x="-629" y="-231"/>
                    <a:pt x="38" y="1102"/>
                    <a:pt x="171" y="8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67"/>
            <p:cNvSpPr/>
            <p:nvPr/>
          </p:nvSpPr>
          <p:spPr>
            <a:xfrm>
              <a:off x="4277424" y="2656338"/>
              <a:ext cx="4399" cy="933"/>
            </a:xfrm>
            <a:custGeom>
              <a:avLst/>
              <a:gdLst/>
              <a:ahLst/>
              <a:cxnLst/>
              <a:rect l="l" t="t" r="r" b="b"/>
              <a:pathLst>
                <a:path w="4399" h="933" extrusionOk="0">
                  <a:moveTo>
                    <a:pt x="3733" y="933"/>
                  </a:moveTo>
                  <a:lnTo>
                    <a:pt x="4399" y="667"/>
                  </a:lnTo>
                  <a:lnTo>
                    <a:pt x="0" y="0"/>
                  </a:lnTo>
                  <a:lnTo>
                    <a:pt x="3733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67"/>
            <p:cNvSpPr/>
            <p:nvPr/>
          </p:nvSpPr>
          <p:spPr>
            <a:xfrm>
              <a:off x="4257160" y="2644473"/>
              <a:ext cx="16131" cy="8265"/>
            </a:xfrm>
            <a:custGeom>
              <a:avLst/>
              <a:gdLst/>
              <a:ahLst/>
              <a:cxnLst/>
              <a:rect l="l" t="t" r="r" b="b"/>
              <a:pathLst>
                <a:path w="16131" h="8265" extrusionOk="0">
                  <a:moveTo>
                    <a:pt x="0" y="0"/>
                  </a:moveTo>
                  <a:cubicBezTo>
                    <a:pt x="1200" y="3333"/>
                    <a:pt x="8799" y="4399"/>
                    <a:pt x="13332" y="7466"/>
                  </a:cubicBezTo>
                  <a:lnTo>
                    <a:pt x="13332" y="8266"/>
                  </a:lnTo>
                  <a:lnTo>
                    <a:pt x="16131" y="8266"/>
                  </a:lnTo>
                  <a:cubicBezTo>
                    <a:pt x="10529" y="5973"/>
                    <a:pt x="5133" y="32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67"/>
            <p:cNvSpPr/>
            <p:nvPr/>
          </p:nvSpPr>
          <p:spPr>
            <a:xfrm>
              <a:off x="4246360" y="2633007"/>
              <a:ext cx="3600" cy="1866"/>
            </a:xfrm>
            <a:custGeom>
              <a:avLst/>
              <a:gdLst/>
              <a:ahLst/>
              <a:cxnLst/>
              <a:rect l="l" t="t" r="r" b="b"/>
              <a:pathLst>
                <a:path w="3600" h="1866" extrusionOk="0">
                  <a:moveTo>
                    <a:pt x="801" y="0"/>
                  </a:moveTo>
                  <a:cubicBezTo>
                    <a:pt x="801" y="1200"/>
                    <a:pt x="-2265" y="-933"/>
                    <a:pt x="3601" y="1866"/>
                  </a:cubicBezTo>
                  <a:lnTo>
                    <a:pt x="3601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67"/>
            <p:cNvSpPr/>
            <p:nvPr/>
          </p:nvSpPr>
          <p:spPr>
            <a:xfrm>
              <a:off x="4249264" y="2633849"/>
              <a:ext cx="1121" cy="850"/>
            </a:xfrm>
            <a:custGeom>
              <a:avLst/>
              <a:gdLst/>
              <a:ahLst/>
              <a:cxnLst/>
              <a:rect l="l" t="t" r="r" b="b"/>
              <a:pathLst>
                <a:path w="1121" h="850" extrusionOk="0">
                  <a:moveTo>
                    <a:pt x="297" y="492"/>
                  </a:moveTo>
                  <a:cubicBezTo>
                    <a:pt x="2696" y="1825"/>
                    <a:pt x="-1036" y="-1108"/>
                    <a:pt x="297" y="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4236762" y="2626290"/>
              <a:ext cx="4799" cy="3117"/>
            </a:xfrm>
            <a:custGeom>
              <a:avLst/>
              <a:gdLst/>
              <a:ahLst/>
              <a:cxnLst/>
              <a:rect l="l" t="t" r="r" b="b"/>
              <a:pathLst>
                <a:path w="4799" h="3117" extrusionOk="0">
                  <a:moveTo>
                    <a:pt x="1067" y="2051"/>
                  </a:moveTo>
                  <a:lnTo>
                    <a:pt x="4800" y="3117"/>
                  </a:lnTo>
                  <a:cubicBezTo>
                    <a:pt x="4800" y="2318"/>
                    <a:pt x="1600" y="451"/>
                    <a:pt x="2800" y="851"/>
                  </a:cubicBezTo>
                  <a:cubicBezTo>
                    <a:pt x="-799" y="-749"/>
                    <a:pt x="-400" y="51"/>
                    <a:pt x="1067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4233962" y="2627740"/>
              <a:ext cx="1866" cy="201"/>
            </a:xfrm>
            <a:custGeom>
              <a:avLst/>
              <a:gdLst/>
              <a:ahLst/>
              <a:cxnLst/>
              <a:rect l="l" t="t" r="r" b="b"/>
              <a:pathLst>
                <a:path w="1866" h="201" extrusionOk="0">
                  <a:moveTo>
                    <a:pt x="0" y="201"/>
                  </a:moveTo>
                  <a:lnTo>
                    <a:pt x="1866" y="201"/>
                  </a:lnTo>
                  <a:cubicBezTo>
                    <a:pt x="1273" y="-67"/>
                    <a:pt x="593" y="-67"/>
                    <a:pt x="0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4235829" y="2628608"/>
              <a:ext cx="3866" cy="1466"/>
            </a:xfrm>
            <a:custGeom>
              <a:avLst/>
              <a:gdLst/>
              <a:ahLst/>
              <a:cxnLst/>
              <a:rect l="l" t="t" r="r" b="b"/>
              <a:pathLst>
                <a:path w="3866" h="1466" extrusionOk="0">
                  <a:moveTo>
                    <a:pt x="3866" y="1466"/>
                  </a:moveTo>
                  <a:lnTo>
                    <a:pt x="0" y="0"/>
                  </a:lnTo>
                  <a:cubicBezTo>
                    <a:pt x="0" y="667"/>
                    <a:pt x="0" y="1333"/>
                    <a:pt x="1733" y="800"/>
                  </a:cubicBezTo>
                  <a:cubicBezTo>
                    <a:pt x="1067" y="1200"/>
                    <a:pt x="2133" y="1067"/>
                    <a:pt x="3866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4241561" y="2631541"/>
              <a:ext cx="4849" cy="3712"/>
            </a:xfrm>
            <a:custGeom>
              <a:avLst/>
              <a:gdLst/>
              <a:ahLst/>
              <a:cxnLst/>
              <a:rect l="l" t="t" r="r" b="b"/>
              <a:pathLst>
                <a:path w="4849" h="3712" extrusionOk="0">
                  <a:moveTo>
                    <a:pt x="0" y="0"/>
                  </a:moveTo>
                  <a:cubicBezTo>
                    <a:pt x="1466" y="1600"/>
                    <a:pt x="3733" y="3200"/>
                    <a:pt x="0" y="2000"/>
                  </a:cubicBezTo>
                  <a:cubicBezTo>
                    <a:pt x="6532" y="5333"/>
                    <a:pt x="6399" y="33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67"/>
            <p:cNvSpPr/>
            <p:nvPr/>
          </p:nvSpPr>
          <p:spPr>
            <a:xfrm>
              <a:off x="4254760" y="2645840"/>
              <a:ext cx="4666" cy="2115"/>
            </a:xfrm>
            <a:custGeom>
              <a:avLst/>
              <a:gdLst/>
              <a:ahLst/>
              <a:cxnLst/>
              <a:rect l="l" t="t" r="r" b="b"/>
              <a:pathLst>
                <a:path w="4666" h="2115" extrusionOk="0">
                  <a:moveTo>
                    <a:pt x="0" y="99"/>
                  </a:moveTo>
                  <a:lnTo>
                    <a:pt x="2133" y="2099"/>
                  </a:lnTo>
                  <a:lnTo>
                    <a:pt x="4666" y="2099"/>
                  </a:lnTo>
                  <a:cubicBezTo>
                    <a:pt x="3466" y="2365"/>
                    <a:pt x="267" y="-568"/>
                    <a:pt x="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4218475" y="2615276"/>
              <a:ext cx="2689" cy="3466"/>
            </a:xfrm>
            <a:custGeom>
              <a:avLst/>
              <a:gdLst/>
              <a:ahLst/>
              <a:cxnLst/>
              <a:rect l="l" t="t" r="r" b="b"/>
              <a:pathLst>
                <a:path w="2689" h="3466" extrusionOk="0">
                  <a:moveTo>
                    <a:pt x="23" y="0"/>
                  </a:moveTo>
                  <a:cubicBezTo>
                    <a:pt x="23" y="0"/>
                    <a:pt x="23" y="1866"/>
                    <a:pt x="23" y="2533"/>
                  </a:cubicBezTo>
                  <a:lnTo>
                    <a:pt x="2689" y="3466"/>
                  </a:lnTo>
                  <a:cubicBezTo>
                    <a:pt x="1889" y="2400"/>
                    <a:pt x="-244" y="80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4214765" y="2616343"/>
              <a:ext cx="3999" cy="1767"/>
            </a:xfrm>
            <a:custGeom>
              <a:avLst/>
              <a:gdLst/>
              <a:ahLst/>
              <a:cxnLst/>
              <a:rect l="l" t="t" r="r" b="b"/>
              <a:pathLst>
                <a:path w="3999" h="1767" extrusionOk="0">
                  <a:moveTo>
                    <a:pt x="4000" y="1466"/>
                  </a:moveTo>
                  <a:lnTo>
                    <a:pt x="0" y="0"/>
                  </a:lnTo>
                  <a:cubicBezTo>
                    <a:pt x="3066" y="2000"/>
                    <a:pt x="3866" y="2000"/>
                    <a:pt x="4000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4230896" y="2629275"/>
              <a:ext cx="7865" cy="2533"/>
            </a:xfrm>
            <a:custGeom>
              <a:avLst/>
              <a:gdLst/>
              <a:ahLst/>
              <a:cxnLst/>
              <a:rect l="l" t="t" r="r" b="b"/>
              <a:pathLst>
                <a:path w="7865" h="2533" extrusionOk="0">
                  <a:moveTo>
                    <a:pt x="1067" y="667"/>
                  </a:moveTo>
                  <a:lnTo>
                    <a:pt x="7866" y="2533"/>
                  </a:lnTo>
                  <a:lnTo>
                    <a:pt x="0" y="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4203300" y="2606344"/>
              <a:ext cx="4532" cy="799"/>
            </a:xfrm>
            <a:custGeom>
              <a:avLst/>
              <a:gdLst/>
              <a:ahLst/>
              <a:cxnLst/>
              <a:rect l="l" t="t" r="r" b="b"/>
              <a:pathLst>
                <a:path w="4532" h="799" extrusionOk="0">
                  <a:moveTo>
                    <a:pt x="1866" y="533"/>
                  </a:moveTo>
                  <a:lnTo>
                    <a:pt x="4533" y="800"/>
                  </a:lnTo>
                  <a:lnTo>
                    <a:pt x="0" y="0"/>
                  </a:lnTo>
                  <a:lnTo>
                    <a:pt x="1866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67"/>
            <p:cNvSpPr/>
            <p:nvPr/>
          </p:nvSpPr>
          <p:spPr>
            <a:xfrm>
              <a:off x="4189968" y="2596479"/>
              <a:ext cx="7065" cy="4932"/>
            </a:xfrm>
            <a:custGeom>
              <a:avLst/>
              <a:gdLst/>
              <a:ahLst/>
              <a:cxnLst/>
              <a:rect l="l" t="t" r="r" b="b"/>
              <a:pathLst>
                <a:path w="7065" h="4932" extrusionOk="0">
                  <a:moveTo>
                    <a:pt x="6266" y="4933"/>
                  </a:moveTo>
                  <a:cubicBezTo>
                    <a:pt x="8266" y="4933"/>
                    <a:pt x="5333" y="2266"/>
                    <a:pt x="7066" y="2666"/>
                  </a:cubicBezTo>
                  <a:cubicBezTo>
                    <a:pt x="4820" y="1511"/>
                    <a:pt x="2449" y="616"/>
                    <a:pt x="0" y="0"/>
                  </a:cubicBezTo>
                  <a:cubicBezTo>
                    <a:pt x="2452" y="1122"/>
                    <a:pt x="4600" y="2813"/>
                    <a:pt x="6266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4186235" y="2595412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206899" y="2609944"/>
              <a:ext cx="1999" cy="3066"/>
            </a:xfrm>
            <a:custGeom>
              <a:avLst/>
              <a:gdLst/>
              <a:ahLst/>
              <a:cxnLst/>
              <a:rect l="l" t="t" r="r" b="b"/>
              <a:pathLst>
                <a:path w="1999" h="3066" extrusionOk="0">
                  <a:moveTo>
                    <a:pt x="2000" y="3066"/>
                  </a:moveTo>
                  <a:cubicBezTo>
                    <a:pt x="1779" y="1814"/>
                    <a:pt x="1056" y="707"/>
                    <a:pt x="0" y="0"/>
                  </a:cubicBezTo>
                  <a:lnTo>
                    <a:pt x="0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4204633" y="2609677"/>
              <a:ext cx="2932" cy="1999"/>
            </a:xfrm>
            <a:custGeom>
              <a:avLst/>
              <a:gdLst/>
              <a:ahLst/>
              <a:cxnLst/>
              <a:rect l="l" t="t" r="r" b="b"/>
              <a:pathLst>
                <a:path w="2932" h="1999" extrusionOk="0">
                  <a:moveTo>
                    <a:pt x="2933" y="2000"/>
                  </a:moveTo>
                  <a:lnTo>
                    <a:pt x="2933" y="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209180" y="2613010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4218272" y="2622410"/>
              <a:ext cx="5024" cy="1938"/>
            </a:xfrm>
            <a:custGeom>
              <a:avLst/>
              <a:gdLst/>
              <a:ahLst/>
              <a:cxnLst/>
              <a:rect l="l" t="t" r="r" b="b"/>
              <a:pathLst>
                <a:path w="5024" h="1938" extrusionOk="0">
                  <a:moveTo>
                    <a:pt x="5025" y="866"/>
                  </a:moveTo>
                  <a:cubicBezTo>
                    <a:pt x="2492" y="866"/>
                    <a:pt x="-2307" y="-1667"/>
                    <a:pt x="1292" y="1932"/>
                  </a:cubicBezTo>
                  <a:cubicBezTo>
                    <a:pt x="3292" y="2066"/>
                    <a:pt x="1292" y="-68"/>
                    <a:pt x="5025" y="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4210099" y="2615276"/>
              <a:ext cx="4532" cy="2533"/>
            </a:xfrm>
            <a:custGeom>
              <a:avLst/>
              <a:gdLst/>
              <a:ahLst/>
              <a:cxnLst/>
              <a:rect l="l" t="t" r="r" b="b"/>
              <a:pathLst>
                <a:path w="4532" h="2533" extrusionOk="0">
                  <a:moveTo>
                    <a:pt x="0" y="0"/>
                  </a:moveTo>
                  <a:lnTo>
                    <a:pt x="3466" y="2533"/>
                  </a:lnTo>
                  <a:cubicBezTo>
                    <a:pt x="3466" y="2533"/>
                    <a:pt x="3466" y="1333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4207966" y="2614210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267"/>
                  </a:moveTo>
                  <a:lnTo>
                    <a:pt x="2133" y="1067"/>
                  </a:lnTo>
                  <a:lnTo>
                    <a:pt x="80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4186102" y="2597812"/>
              <a:ext cx="6855" cy="4532"/>
            </a:xfrm>
            <a:custGeom>
              <a:avLst/>
              <a:gdLst/>
              <a:ahLst/>
              <a:cxnLst/>
              <a:rect l="l" t="t" r="r" b="b"/>
              <a:pathLst>
                <a:path w="6855" h="4532" extrusionOk="0">
                  <a:moveTo>
                    <a:pt x="5733" y="2933"/>
                  </a:moveTo>
                  <a:cubicBezTo>
                    <a:pt x="3695" y="2225"/>
                    <a:pt x="1766" y="1238"/>
                    <a:pt x="0" y="0"/>
                  </a:cubicBezTo>
                  <a:cubicBezTo>
                    <a:pt x="1956" y="1627"/>
                    <a:pt x="4004" y="3140"/>
                    <a:pt x="6133" y="4533"/>
                  </a:cubicBezTo>
                  <a:cubicBezTo>
                    <a:pt x="6133" y="4533"/>
                    <a:pt x="7999" y="4266"/>
                    <a:pt x="5733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4199300" y="260607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4167304" y="2584613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133" y="400"/>
                  </a:lnTo>
                  <a:lnTo>
                    <a:pt x="267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4192090" y="2602345"/>
              <a:ext cx="4010" cy="2266"/>
            </a:xfrm>
            <a:custGeom>
              <a:avLst/>
              <a:gdLst/>
              <a:ahLst/>
              <a:cxnLst/>
              <a:rect l="l" t="t" r="r" b="b"/>
              <a:pathLst>
                <a:path w="4010" h="2266" extrusionOk="0">
                  <a:moveTo>
                    <a:pt x="277" y="533"/>
                  </a:moveTo>
                  <a:cubicBezTo>
                    <a:pt x="1308" y="1490"/>
                    <a:pt x="2614" y="2097"/>
                    <a:pt x="4010" y="2266"/>
                  </a:cubicBezTo>
                  <a:cubicBezTo>
                    <a:pt x="2638" y="1662"/>
                    <a:pt x="1341" y="902"/>
                    <a:pt x="144" y="0"/>
                  </a:cubicBezTo>
                  <a:cubicBezTo>
                    <a:pt x="144" y="0"/>
                    <a:pt x="-256" y="266"/>
                    <a:pt x="277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4180636" y="2592339"/>
              <a:ext cx="2266" cy="2540"/>
            </a:xfrm>
            <a:custGeom>
              <a:avLst/>
              <a:gdLst/>
              <a:ahLst/>
              <a:cxnLst/>
              <a:rect l="l" t="t" r="r" b="b"/>
              <a:pathLst>
                <a:path w="2266" h="2540" extrusionOk="0">
                  <a:moveTo>
                    <a:pt x="0" y="7"/>
                  </a:moveTo>
                  <a:lnTo>
                    <a:pt x="2266" y="2540"/>
                  </a:lnTo>
                  <a:cubicBezTo>
                    <a:pt x="1733" y="1607"/>
                    <a:pt x="533" y="-12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4198533" y="2604970"/>
              <a:ext cx="100" cy="307"/>
            </a:xfrm>
            <a:custGeom>
              <a:avLst/>
              <a:gdLst/>
              <a:ahLst/>
              <a:cxnLst/>
              <a:rect l="l" t="t" r="r" b="b"/>
              <a:pathLst>
                <a:path w="100" h="307" extrusionOk="0">
                  <a:moveTo>
                    <a:pt x="100" y="308"/>
                  </a:moveTo>
                  <a:lnTo>
                    <a:pt x="100" y="308"/>
                  </a:lnTo>
                  <a:cubicBezTo>
                    <a:pt x="-33" y="-225"/>
                    <a:pt x="-33" y="41"/>
                    <a:pt x="10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4196100" y="2605278"/>
              <a:ext cx="2932" cy="1333"/>
            </a:xfrm>
            <a:custGeom>
              <a:avLst/>
              <a:gdLst/>
              <a:ahLst/>
              <a:cxnLst/>
              <a:rect l="l" t="t" r="r" b="b"/>
              <a:pathLst>
                <a:path w="2932" h="1333" extrusionOk="0">
                  <a:moveTo>
                    <a:pt x="2533" y="0"/>
                  </a:moveTo>
                  <a:lnTo>
                    <a:pt x="0" y="0"/>
                  </a:lnTo>
                  <a:cubicBezTo>
                    <a:pt x="924" y="554"/>
                    <a:pt x="1908" y="1001"/>
                    <a:pt x="2933" y="1333"/>
                  </a:cubicBezTo>
                  <a:cubicBezTo>
                    <a:pt x="2933" y="1333"/>
                    <a:pt x="2666" y="267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4152639" y="2583681"/>
              <a:ext cx="15615" cy="9273"/>
            </a:xfrm>
            <a:custGeom>
              <a:avLst/>
              <a:gdLst/>
              <a:ahLst/>
              <a:cxnLst/>
              <a:rect l="l" t="t" r="r" b="b"/>
              <a:pathLst>
                <a:path w="15615" h="9273" extrusionOk="0">
                  <a:moveTo>
                    <a:pt x="3600" y="4132"/>
                  </a:moveTo>
                  <a:cubicBezTo>
                    <a:pt x="4666" y="3198"/>
                    <a:pt x="9332" y="5198"/>
                    <a:pt x="11998" y="8931"/>
                  </a:cubicBezTo>
                  <a:cubicBezTo>
                    <a:pt x="15998" y="10664"/>
                    <a:pt x="16265" y="5465"/>
                    <a:pt x="14798" y="1332"/>
                  </a:cubicBezTo>
                  <a:cubicBezTo>
                    <a:pt x="14798" y="1332"/>
                    <a:pt x="13998" y="2132"/>
                    <a:pt x="9999" y="132"/>
                  </a:cubicBezTo>
                  <a:cubicBezTo>
                    <a:pt x="10799" y="1732"/>
                    <a:pt x="16798" y="7331"/>
                    <a:pt x="13198" y="6131"/>
                  </a:cubicBezTo>
                  <a:cubicBezTo>
                    <a:pt x="9599" y="4932"/>
                    <a:pt x="9599" y="2932"/>
                    <a:pt x="7866" y="666"/>
                  </a:cubicBezTo>
                  <a:cubicBezTo>
                    <a:pt x="8799" y="3332"/>
                    <a:pt x="400" y="-1734"/>
                    <a:pt x="0" y="666"/>
                  </a:cubicBezTo>
                  <a:lnTo>
                    <a:pt x="4666" y="2932"/>
                  </a:lnTo>
                  <a:cubicBezTo>
                    <a:pt x="4666" y="2932"/>
                    <a:pt x="2666" y="2665"/>
                    <a:pt x="3600" y="4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4167571" y="2584737"/>
              <a:ext cx="7998" cy="6009"/>
            </a:xfrm>
            <a:custGeom>
              <a:avLst/>
              <a:gdLst/>
              <a:ahLst/>
              <a:cxnLst/>
              <a:rect l="l" t="t" r="r" b="b"/>
              <a:pathLst>
                <a:path w="7998" h="6009" extrusionOk="0">
                  <a:moveTo>
                    <a:pt x="6532" y="5210"/>
                  </a:moveTo>
                  <a:lnTo>
                    <a:pt x="7999" y="6009"/>
                  </a:lnTo>
                  <a:cubicBezTo>
                    <a:pt x="6448" y="4554"/>
                    <a:pt x="5103" y="2895"/>
                    <a:pt x="3999" y="1077"/>
                  </a:cubicBezTo>
                  <a:cubicBezTo>
                    <a:pt x="1200" y="-123"/>
                    <a:pt x="533" y="-123"/>
                    <a:pt x="0" y="144"/>
                  </a:cubicBezTo>
                  <a:lnTo>
                    <a:pt x="7066" y="5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4175570" y="2590613"/>
              <a:ext cx="10532" cy="8398"/>
            </a:xfrm>
            <a:custGeom>
              <a:avLst/>
              <a:gdLst/>
              <a:ahLst/>
              <a:cxnLst/>
              <a:rect l="l" t="t" r="r" b="b"/>
              <a:pathLst>
                <a:path w="10532" h="8398" extrusionOk="0">
                  <a:moveTo>
                    <a:pt x="6533" y="4799"/>
                  </a:moveTo>
                  <a:cubicBezTo>
                    <a:pt x="4666" y="4799"/>
                    <a:pt x="800" y="3199"/>
                    <a:pt x="2000" y="5999"/>
                  </a:cubicBezTo>
                  <a:cubicBezTo>
                    <a:pt x="6399" y="8932"/>
                    <a:pt x="5733" y="7066"/>
                    <a:pt x="8666" y="8399"/>
                  </a:cubicBezTo>
                  <a:cubicBezTo>
                    <a:pt x="1466" y="3866"/>
                    <a:pt x="11199" y="9065"/>
                    <a:pt x="6533" y="4933"/>
                  </a:cubicBezTo>
                  <a:lnTo>
                    <a:pt x="10532" y="7199"/>
                  </a:lnTo>
                  <a:cubicBezTo>
                    <a:pt x="9405" y="6289"/>
                    <a:pt x="8337" y="5309"/>
                    <a:pt x="7332" y="4266"/>
                  </a:cubicBezTo>
                  <a:lnTo>
                    <a:pt x="7332" y="4266"/>
                  </a:lnTo>
                  <a:cubicBezTo>
                    <a:pt x="7332" y="42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7332" y="4266"/>
                  </a:lnTo>
                  <a:cubicBezTo>
                    <a:pt x="5599" y="26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0" y="0"/>
                  </a:lnTo>
                  <a:cubicBezTo>
                    <a:pt x="2047" y="1770"/>
                    <a:pt x="4232" y="3375"/>
                    <a:pt x="653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4213743" y="2624371"/>
              <a:ext cx="355" cy="236"/>
            </a:xfrm>
            <a:custGeom>
              <a:avLst/>
              <a:gdLst/>
              <a:ahLst/>
              <a:cxnLst/>
              <a:rect l="l" t="t" r="r" b="b"/>
              <a:pathLst>
                <a:path w="355" h="236" extrusionOk="0">
                  <a:moveTo>
                    <a:pt x="355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237"/>
                    <a:pt x="-444" y="-296"/>
                    <a:pt x="355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4210836" y="2617010"/>
              <a:ext cx="6047" cy="7701"/>
            </a:xfrm>
            <a:custGeom>
              <a:avLst/>
              <a:gdLst/>
              <a:ahLst/>
              <a:cxnLst/>
              <a:rect l="l" t="t" r="r" b="b"/>
              <a:pathLst>
                <a:path w="6047" h="7701" extrusionOk="0">
                  <a:moveTo>
                    <a:pt x="730" y="5066"/>
                  </a:moveTo>
                  <a:cubicBezTo>
                    <a:pt x="1843" y="5065"/>
                    <a:pt x="2923" y="5441"/>
                    <a:pt x="3796" y="6132"/>
                  </a:cubicBezTo>
                  <a:cubicBezTo>
                    <a:pt x="4996" y="7466"/>
                    <a:pt x="3796" y="6799"/>
                    <a:pt x="3796" y="7199"/>
                  </a:cubicBezTo>
                  <a:cubicBezTo>
                    <a:pt x="3796" y="7599"/>
                    <a:pt x="7929" y="8532"/>
                    <a:pt x="4996" y="5999"/>
                  </a:cubicBezTo>
                  <a:lnTo>
                    <a:pt x="4996" y="5999"/>
                  </a:lnTo>
                  <a:cubicBezTo>
                    <a:pt x="2946" y="4370"/>
                    <a:pt x="1265" y="2326"/>
                    <a:pt x="63" y="0"/>
                  </a:cubicBezTo>
                  <a:cubicBezTo>
                    <a:pt x="-123" y="1718"/>
                    <a:pt x="105" y="3455"/>
                    <a:pt x="730" y="5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4189968" y="2605811"/>
              <a:ext cx="6265" cy="3735"/>
            </a:xfrm>
            <a:custGeom>
              <a:avLst/>
              <a:gdLst/>
              <a:ahLst/>
              <a:cxnLst/>
              <a:rect l="l" t="t" r="r" b="b"/>
              <a:pathLst>
                <a:path w="6265" h="3735" extrusionOk="0">
                  <a:moveTo>
                    <a:pt x="6266" y="3199"/>
                  </a:moveTo>
                  <a:lnTo>
                    <a:pt x="0" y="0"/>
                  </a:lnTo>
                  <a:lnTo>
                    <a:pt x="2266" y="2933"/>
                  </a:lnTo>
                  <a:lnTo>
                    <a:pt x="2266" y="2266"/>
                  </a:lnTo>
                  <a:cubicBezTo>
                    <a:pt x="5733" y="4666"/>
                    <a:pt x="5599" y="3466"/>
                    <a:pt x="6266" y="3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4164104" y="2582214"/>
              <a:ext cx="4532" cy="1333"/>
            </a:xfrm>
            <a:custGeom>
              <a:avLst/>
              <a:gdLst/>
              <a:ahLst/>
              <a:cxnLst/>
              <a:rect l="l" t="t" r="r" b="b"/>
              <a:pathLst>
                <a:path w="4532" h="1333" extrusionOk="0">
                  <a:moveTo>
                    <a:pt x="2933" y="1333"/>
                  </a:moveTo>
                  <a:lnTo>
                    <a:pt x="4533" y="667"/>
                  </a:lnTo>
                  <a:lnTo>
                    <a:pt x="0" y="0"/>
                  </a:lnTo>
                  <a:lnTo>
                    <a:pt x="29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4158238" y="2576615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1333" y="1600"/>
                  </a:moveTo>
                  <a:lnTo>
                    <a:pt x="2400" y="800"/>
                  </a:lnTo>
                  <a:lnTo>
                    <a:pt x="0" y="0"/>
                  </a:lnTo>
                  <a:lnTo>
                    <a:pt x="13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4209032" y="2470628"/>
              <a:ext cx="799" cy="1999"/>
            </a:xfrm>
            <a:custGeom>
              <a:avLst/>
              <a:gdLst/>
              <a:ahLst/>
              <a:cxnLst/>
              <a:rect l="l" t="t" r="r" b="b"/>
              <a:pathLst>
                <a:path w="799" h="1999" extrusionOk="0">
                  <a:moveTo>
                    <a:pt x="800" y="2000"/>
                  </a:moveTo>
                  <a:lnTo>
                    <a:pt x="0" y="0"/>
                  </a:lnTo>
                  <a:cubicBezTo>
                    <a:pt x="170" y="701"/>
                    <a:pt x="440" y="1375"/>
                    <a:pt x="80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4213685" y="2487396"/>
              <a:ext cx="812" cy="296"/>
            </a:xfrm>
            <a:custGeom>
              <a:avLst/>
              <a:gdLst/>
              <a:ahLst/>
              <a:cxnLst/>
              <a:rect l="l" t="t" r="r" b="b"/>
              <a:pathLst>
                <a:path w="812" h="296" extrusionOk="0">
                  <a:moveTo>
                    <a:pt x="13" y="296"/>
                  </a:moveTo>
                  <a:lnTo>
                    <a:pt x="813" y="296"/>
                  </a:lnTo>
                  <a:cubicBezTo>
                    <a:pt x="813" y="296"/>
                    <a:pt x="-120" y="-370"/>
                    <a:pt x="13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4112911" y="2415968"/>
              <a:ext cx="5262" cy="1925"/>
            </a:xfrm>
            <a:custGeom>
              <a:avLst/>
              <a:gdLst/>
              <a:ahLst/>
              <a:cxnLst/>
              <a:rect l="l" t="t" r="r" b="b"/>
              <a:pathLst>
                <a:path w="5262" h="1925" extrusionOk="0">
                  <a:moveTo>
                    <a:pt x="0" y="1333"/>
                  </a:moveTo>
                  <a:cubicBezTo>
                    <a:pt x="2800" y="1333"/>
                    <a:pt x="5733" y="2666"/>
                    <a:pt x="5199" y="1333"/>
                  </a:cubicBezTo>
                  <a:lnTo>
                    <a:pt x="4133" y="0"/>
                  </a:lnTo>
                  <a:cubicBezTo>
                    <a:pt x="2851" y="701"/>
                    <a:pt x="1449" y="115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4232896" y="2483693"/>
              <a:ext cx="2266" cy="1999"/>
            </a:xfrm>
            <a:custGeom>
              <a:avLst/>
              <a:gdLst/>
              <a:ahLst/>
              <a:cxnLst/>
              <a:rect l="l" t="t" r="r" b="b"/>
              <a:pathLst>
                <a:path w="2266" h="1999" extrusionOk="0">
                  <a:moveTo>
                    <a:pt x="2266" y="2000"/>
                  </a:moveTo>
                  <a:lnTo>
                    <a:pt x="2266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4241295" y="2484093"/>
              <a:ext cx="1466" cy="3999"/>
            </a:xfrm>
            <a:custGeom>
              <a:avLst/>
              <a:gdLst/>
              <a:ahLst/>
              <a:cxnLst/>
              <a:rect l="l" t="t" r="r" b="b"/>
              <a:pathLst>
                <a:path w="1466" h="3999" extrusionOk="0">
                  <a:moveTo>
                    <a:pt x="0" y="0"/>
                  </a:moveTo>
                  <a:lnTo>
                    <a:pt x="1466" y="4000"/>
                  </a:lnTo>
                  <a:cubicBezTo>
                    <a:pt x="1149" y="2610"/>
                    <a:pt x="657" y="1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4202451" y="2383305"/>
              <a:ext cx="1248" cy="3292"/>
            </a:xfrm>
            <a:custGeom>
              <a:avLst/>
              <a:gdLst/>
              <a:ahLst/>
              <a:cxnLst/>
              <a:rect l="l" t="t" r="r" b="b"/>
              <a:pathLst>
                <a:path w="1248" h="3292" extrusionOk="0">
                  <a:moveTo>
                    <a:pt x="1249" y="3066"/>
                  </a:moveTo>
                  <a:cubicBezTo>
                    <a:pt x="921" y="2061"/>
                    <a:pt x="654" y="1037"/>
                    <a:pt x="449" y="0"/>
                  </a:cubicBezTo>
                  <a:cubicBezTo>
                    <a:pt x="-618" y="4533"/>
                    <a:pt x="449" y="3066"/>
                    <a:pt x="1249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4090247" y="2509156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2800" y="5599"/>
                  </a:moveTo>
                  <a:cubicBezTo>
                    <a:pt x="2003" y="3668"/>
                    <a:pt x="1067" y="1796"/>
                    <a:pt x="0" y="0"/>
                  </a:cubicBezTo>
                  <a:cubicBezTo>
                    <a:pt x="800" y="3066"/>
                    <a:pt x="1466" y="5599"/>
                    <a:pt x="2800" y="5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4224862" y="2473160"/>
              <a:ext cx="1234" cy="1522"/>
            </a:xfrm>
            <a:custGeom>
              <a:avLst/>
              <a:gdLst/>
              <a:ahLst/>
              <a:cxnLst/>
              <a:rect l="l" t="t" r="r" b="b"/>
              <a:pathLst>
                <a:path w="1234" h="1522" extrusionOk="0">
                  <a:moveTo>
                    <a:pt x="1235" y="1466"/>
                  </a:moveTo>
                  <a:cubicBezTo>
                    <a:pt x="1235" y="400"/>
                    <a:pt x="302" y="0"/>
                    <a:pt x="35" y="0"/>
                  </a:cubicBezTo>
                  <a:cubicBezTo>
                    <a:pt x="-232" y="0"/>
                    <a:pt x="1102" y="1866"/>
                    <a:pt x="1235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4086647" y="2503024"/>
              <a:ext cx="3199" cy="6132"/>
            </a:xfrm>
            <a:custGeom>
              <a:avLst/>
              <a:gdLst/>
              <a:ahLst/>
              <a:cxnLst/>
              <a:rect l="l" t="t" r="r" b="b"/>
              <a:pathLst>
                <a:path w="3199" h="6132" extrusionOk="0">
                  <a:moveTo>
                    <a:pt x="0" y="0"/>
                  </a:moveTo>
                  <a:lnTo>
                    <a:pt x="0" y="1333"/>
                  </a:lnTo>
                  <a:cubicBezTo>
                    <a:pt x="1237" y="2813"/>
                    <a:pt x="2310" y="4422"/>
                    <a:pt x="3200" y="6133"/>
                  </a:cubicBezTo>
                  <a:cubicBezTo>
                    <a:pt x="2885" y="3776"/>
                    <a:pt x="1753" y="16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4349548" y="2569815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4332135" y="2653005"/>
              <a:ext cx="81" cy="3866"/>
            </a:xfrm>
            <a:custGeom>
              <a:avLst/>
              <a:gdLst/>
              <a:ahLst/>
              <a:cxnLst/>
              <a:rect l="l" t="t" r="r" b="b"/>
              <a:pathLst>
                <a:path w="81" h="3866" extrusionOk="0">
                  <a:moveTo>
                    <a:pt x="82" y="3866"/>
                  </a:moveTo>
                  <a:lnTo>
                    <a:pt x="82" y="0"/>
                  </a:lnTo>
                  <a:cubicBezTo>
                    <a:pt x="-27" y="1286"/>
                    <a:pt x="-27" y="2580"/>
                    <a:pt x="82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4131708" y="2554617"/>
              <a:ext cx="651" cy="533"/>
            </a:xfrm>
            <a:custGeom>
              <a:avLst/>
              <a:gdLst/>
              <a:ahLst/>
              <a:cxnLst/>
              <a:rect l="l" t="t" r="r" b="b"/>
              <a:pathLst>
                <a:path w="651" h="533" extrusionOk="0">
                  <a:moveTo>
                    <a:pt x="0" y="0"/>
                  </a:moveTo>
                  <a:cubicBezTo>
                    <a:pt x="1466" y="12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4135041" y="25651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4070723" y="2489692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4131842" y="2555150"/>
              <a:ext cx="1599" cy="1866"/>
            </a:xfrm>
            <a:custGeom>
              <a:avLst/>
              <a:gdLst/>
              <a:ahLst/>
              <a:cxnLst/>
              <a:rect l="l" t="t" r="r" b="b"/>
              <a:pathLst>
                <a:path w="1599" h="1866" extrusionOk="0">
                  <a:moveTo>
                    <a:pt x="1600" y="1866"/>
                  </a:moveTo>
                  <a:lnTo>
                    <a:pt x="0" y="0"/>
                  </a:lnTo>
                  <a:cubicBezTo>
                    <a:pt x="0" y="0"/>
                    <a:pt x="667" y="933"/>
                    <a:pt x="16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4133575" y="2556350"/>
              <a:ext cx="1218" cy="1199"/>
            </a:xfrm>
            <a:custGeom>
              <a:avLst/>
              <a:gdLst/>
              <a:ahLst/>
              <a:cxnLst/>
              <a:rect l="l" t="t" r="r" b="b"/>
              <a:pathLst>
                <a:path w="1218" h="1199" extrusionOk="0">
                  <a:moveTo>
                    <a:pt x="0" y="0"/>
                  </a:moveTo>
                  <a:lnTo>
                    <a:pt x="1200" y="1200"/>
                  </a:lnTo>
                  <a:cubicBezTo>
                    <a:pt x="1200" y="1200"/>
                    <a:pt x="1466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4129575" y="2552884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0" y="0"/>
                  </a:moveTo>
                  <a:cubicBezTo>
                    <a:pt x="821" y="687"/>
                    <a:pt x="1579" y="1446"/>
                    <a:pt x="2266" y="2266"/>
                  </a:cubicBezTo>
                  <a:cubicBezTo>
                    <a:pt x="2266" y="2266"/>
                    <a:pt x="2266" y="2266"/>
                    <a:pt x="2266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4317019" y="2410902"/>
              <a:ext cx="955" cy="1273"/>
            </a:xfrm>
            <a:custGeom>
              <a:avLst/>
              <a:gdLst/>
              <a:ahLst/>
              <a:cxnLst/>
              <a:rect l="l" t="t" r="r" b="b"/>
              <a:pathLst>
                <a:path w="955" h="1273" extrusionOk="0">
                  <a:moveTo>
                    <a:pt x="0" y="0"/>
                  </a:moveTo>
                  <a:lnTo>
                    <a:pt x="0" y="0"/>
                  </a:lnTo>
                  <a:cubicBezTo>
                    <a:pt x="1466" y="2133"/>
                    <a:pt x="1067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4162238" y="2408768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267" y="0"/>
                  </a:moveTo>
                  <a:lnTo>
                    <a:pt x="0" y="0"/>
                  </a:lnTo>
                  <a:lnTo>
                    <a:pt x="267" y="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4162505" y="2408902"/>
              <a:ext cx="7065" cy="4799"/>
            </a:xfrm>
            <a:custGeom>
              <a:avLst/>
              <a:gdLst/>
              <a:ahLst/>
              <a:cxnLst/>
              <a:rect l="l" t="t" r="r" b="b"/>
              <a:pathLst>
                <a:path w="7065" h="4799" extrusionOk="0">
                  <a:moveTo>
                    <a:pt x="7066" y="2400"/>
                  </a:moveTo>
                  <a:cubicBezTo>
                    <a:pt x="4502" y="2453"/>
                    <a:pt x="2001" y="1604"/>
                    <a:pt x="0" y="0"/>
                  </a:cubicBezTo>
                  <a:lnTo>
                    <a:pt x="0" y="4799"/>
                  </a:lnTo>
                  <a:cubicBezTo>
                    <a:pt x="2310" y="3873"/>
                    <a:pt x="4669" y="3072"/>
                    <a:pt x="70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4060870" y="2350641"/>
              <a:ext cx="286599" cy="328361"/>
            </a:xfrm>
            <a:custGeom>
              <a:avLst/>
              <a:gdLst/>
              <a:ahLst/>
              <a:cxnLst/>
              <a:rect l="l" t="t" r="r" b="b"/>
              <a:pathLst>
                <a:path w="286599" h="328361" extrusionOk="0">
                  <a:moveTo>
                    <a:pt x="142030" y="85325"/>
                  </a:moveTo>
                  <a:lnTo>
                    <a:pt x="141363" y="90524"/>
                  </a:lnTo>
                  <a:cubicBezTo>
                    <a:pt x="138430" y="84658"/>
                    <a:pt x="138830" y="79992"/>
                    <a:pt x="137497" y="85058"/>
                  </a:cubicBezTo>
                  <a:cubicBezTo>
                    <a:pt x="141763" y="85058"/>
                    <a:pt x="140563" y="104922"/>
                    <a:pt x="145229" y="104789"/>
                  </a:cubicBezTo>
                  <a:lnTo>
                    <a:pt x="145229" y="108388"/>
                  </a:lnTo>
                  <a:cubicBezTo>
                    <a:pt x="145229" y="107322"/>
                    <a:pt x="145229" y="107322"/>
                    <a:pt x="145229" y="106255"/>
                  </a:cubicBezTo>
                  <a:cubicBezTo>
                    <a:pt x="144296" y="113188"/>
                    <a:pt x="149362" y="110521"/>
                    <a:pt x="150429" y="118787"/>
                  </a:cubicBezTo>
                  <a:cubicBezTo>
                    <a:pt x="150429" y="121720"/>
                    <a:pt x="150429" y="123853"/>
                    <a:pt x="149629" y="121987"/>
                  </a:cubicBezTo>
                  <a:lnTo>
                    <a:pt x="152295" y="127986"/>
                  </a:lnTo>
                  <a:cubicBezTo>
                    <a:pt x="152295" y="129852"/>
                    <a:pt x="152295" y="129586"/>
                    <a:pt x="151362" y="127986"/>
                  </a:cubicBezTo>
                  <a:lnTo>
                    <a:pt x="154428" y="137451"/>
                  </a:lnTo>
                  <a:lnTo>
                    <a:pt x="154428" y="137451"/>
                  </a:lnTo>
                  <a:cubicBezTo>
                    <a:pt x="155495" y="138651"/>
                    <a:pt x="157495" y="141451"/>
                    <a:pt x="158428" y="142784"/>
                  </a:cubicBezTo>
                  <a:cubicBezTo>
                    <a:pt x="159361" y="144117"/>
                    <a:pt x="157628" y="141718"/>
                    <a:pt x="157228" y="142784"/>
                  </a:cubicBezTo>
                  <a:lnTo>
                    <a:pt x="160028" y="147583"/>
                  </a:lnTo>
                  <a:cubicBezTo>
                    <a:pt x="160028" y="150117"/>
                    <a:pt x="156961" y="146117"/>
                    <a:pt x="156028" y="142517"/>
                  </a:cubicBezTo>
                  <a:cubicBezTo>
                    <a:pt x="153362" y="148783"/>
                    <a:pt x="158428" y="146517"/>
                    <a:pt x="159894" y="157849"/>
                  </a:cubicBezTo>
                  <a:lnTo>
                    <a:pt x="157495" y="153050"/>
                  </a:lnTo>
                  <a:cubicBezTo>
                    <a:pt x="156295" y="157182"/>
                    <a:pt x="158428" y="160782"/>
                    <a:pt x="159494" y="166381"/>
                  </a:cubicBezTo>
                  <a:cubicBezTo>
                    <a:pt x="159494" y="164781"/>
                    <a:pt x="158694" y="153050"/>
                    <a:pt x="161894" y="158916"/>
                  </a:cubicBezTo>
                  <a:cubicBezTo>
                    <a:pt x="162334" y="161347"/>
                    <a:pt x="163442" y="163609"/>
                    <a:pt x="165094" y="165448"/>
                  </a:cubicBezTo>
                  <a:cubicBezTo>
                    <a:pt x="163627" y="166115"/>
                    <a:pt x="165094" y="168914"/>
                    <a:pt x="167227" y="172514"/>
                  </a:cubicBezTo>
                  <a:lnTo>
                    <a:pt x="165227" y="173314"/>
                  </a:lnTo>
                  <a:cubicBezTo>
                    <a:pt x="167627" y="177047"/>
                    <a:pt x="168693" y="176113"/>
                    <a:pt x="170693" y="177980"/>
                  </a:cubicBezTo>
                  <a:cubicBezTo>
                    <a:pt x="172356" y="180345"/>
                    <a:pt x="172847" y="183340"/>
                    <a:pt x="172026" y="186112"/>
                  </a:cubicBezTo>
                  <a:cubicBezTo>
                    <a:pt x="177226" y="193578"/>
                    <a:pt x="170293" y="179713"/>
                    <a:pt x="177226" y="187712"/>
                  </a:cubicBezTo>
                  <a:cubicBezTo>
                    <a:pt x="179604" y="191301"/>
                    <a:pt x="183129" y="193980"/>
                    <a:pt x="187224" y="195311"/>
                  </a:cubicBezTo>
                  <a:cubicBezTo>
                    <a:pt x="188804" y="195667"/>
                    <a:pt x="190444" y="195667"/>
                    <a:pt x="192024" y="195311"/>
                  </a:cubicBezTo>
                  <a:cubicBezTo>
                    <a:pt x="194009" y="195226"/>
                    <a:pt x="195919" y="194527"/>
                    <a:pt x="197490" y="193311"/>
                  </a:cubicBezTo>
                  <a:cubicBezTo>
                    <a:pt x="199281" y="192314"/>
                    <a:pt x="200654" y="190705"/>
                    <a:pt x="201356" y="188779"/>
                  </a:cubicBezTo>
                  <a:cubicBezTo>
                    <a:pt x="201746" y="187919"/>
                    <a:pt x="202059" y="187027"/>
                    <a:pt x="202289" y="186112"/>
                  </a:cubicBezTo>
                  <a:lnTo>
                    <a:pt x="202289" y="183979"/>
                  </a:lnTo>
                  <a:cubicBezTo>
                    <a:pt x="203622" y="177047"/>
                    <a:pt x="203489" y="185312"/>
                    <a:pt x="204289" y="182779"/>
                  </a:cubicBezTo>
                  <a:cubicBezTo>
                    <a:pt x="203912" y="180906"/>
                    <a:pt x="203237" y="179106"/>
                    <a:pt x="202289" y="177447"/>
                  </a:cubicBezTo>
                  <a:cubicBezTo>
                    <a:pt x="202289" y="176247"/>
                    <a:pt x="202289" y="176647"/>
                    <a:pt x="203089" y="177447"/>
                  </a:cubicBezTo>
                  <a:cubicBezTo>
                    <a:pt x="201756" y="173714"/>
                    <a:pt x="200956" y="177447"/>
                    <a:pt x="199089" y="172114"/>
                  </a:cubicBezTo>
                  <a:cubicBezTo>
                    <a:pt x="196556" y="171447"/>
                    <a:pt x="199089" y="160249"/>
                    <a:pt x="192957" y="155583"/>
                  </a:cubicBezTo>
                  <a:cubicBezTo>
                    <a:pt x="192957" y="153849"/>
                    <a:pt x="194557" y="155583"/>
                    <a:pt x="195090" y="154916"/>
                  </a:cubicBezTo>
                  <a:cubicBezTo>
                    <a:pt x="192179" y="150703"/>
                    <a:pt x="188677" y="146932"/>
                    <a:pt x="184691" y="143717"/>
                  </a:cubicBezTo>
                  <a:lnTo>
                    <a:pt x="182558" y="137718"/>
                  </a:lnTo>
                  <a:cubicBezTo>
                    <a:pt x="183625" y="142384"/>
                    <a:pt x="178959" y="138518"/>
                    <a:pt x="174959" y="135318"/>
                  </a:cubicBezTo>
                  <a:cubicBezTo>
                    <a:pt x="174959" y="137052"/>
                    <a:pt x="174959" y="138518"/>
                    <a:pt x="174959" y="139451"/>
                  </a:cubicBezTo>
                  <a:lnTo>
                    <a:pt x="169626" y="133585"/>
                  </a:lnTo>
                  <a:cubicBezTo>
                    <a:pt x="169626" y="132652"/>
                    <a:pt x="170426" y="132785"/>
                    <a:pt x="172026" y="133585"/>
                  </a:cubicBezTo>
                  <a:lnTo>
                    <a:pt x="170693" y="132785"/>
                  </a:lnTo>
                  <a:cubicBezTo>
                    <a:pt x="169760" y="129986"/>
                    <a:pt x="171493" y="130519"/>
                    <a:pt x="173759" y="131452"/>
                  </a:cubicBezTo>
                  <a:cubicBezTo>
                    <a:pt x="173759" y="132519"/>
                    <a:pt x="173759" y="133585"/>
                    <a:pt x="173759" y="134519"/>
                  </a:cubicBezTo>
                  <a:cubicBezTo>
                    <a:pt x="175892" y="135452"/>
                    <a:pt x="178159" y="136251"/>
                    <a:pt x="178959" y="134519"/>
                  </a:cubicBezTo>
                  <a:cubicBezTo>
                    <a:pt x="178193" y="134012"/>
                    <a:pt x="177517" y="133381"/>
                    <a:pt x="176959" y="132652"/>
                  </a:cubicBezTo>
                  <a:cubicBezTo>
                    <a:pt x="176959" y="132652"/>
                    <a:pt x="178025" y="132652"/>
                    <a:pt x="178025" y="132652"/>
                  </a:cubicBezTo>
                  <a:cubicBezTo>
                    <a:pt x="178025" y="132652"/>
                    <a:pt x="177226" y="131852"/>
                    <a:pt x="176026" y="131052"/>
                  </a:cubicBezTo>
                  <a:lnTo>
                    <a:pt x="176959" y="128253"/>
                  </a:lnTo>
                  <a:lnTo>
                    <a:pt x="175892" y="128253"/>
                  </a:lnTo>
                  <a:cubicBezTo>
                    <a:pt x="174293" y="125186"/>
                    <a:pt x="172693" y="121853"/>
                    <a:pt x="170826" y="118920"/>
                  </a:cubicBezTo>
                  <a:cubicBezTo>
                    <a:pt x="163117" y="114389"/>
                    <a:pt x="155803" y="109216"/>
                    <a:pt x="148962" y="103456"/>
                  </a:cubicBezTo>
                  <a:cubicBezTo>
                    <a:pt x="152295" y="104389"/>
                    <a:pt x="151495" y="101989"/>
                    <a:pt x="153095" y="100656"/>
                  </a:cubicBezTo>
                  <a:cubicBezTo>
                    <a:pt x="153095" y="104522"/>
                    <a:pt x="160028" y="106922"/>
                    <a:pt x="163627" y="112121"/>
                  </a:cubicBezTo>
                  <a:cubicBezTo>
                    <a:pt x="161761" y="109455"/>
                    <a:pt x="162961" y="109322"/>
                    <a:pt x="163627" y="109722"/>
                  </a:cubicBezTo>
                  <a:cubicBezTo>
                    <a:pt x="160694" y="107322"/>
                    <a:pt x="157895" y="104922"/>
                    <a:pt x="154828" y="102656"/>
                  </a:cubicBezTo>
                  <a:cubicBezTo>
                    <a:pt x="156295" y="101722"/>
                    <a:pt x="154828" y="100123"/>
                    <a:pt x="152829" y="97456"/>
                  </a:cubicBezTo>
                  <a:cubicBezTo>
                    <a:pt x="151895" y="101323"/>
                    <a:pt x="145496" y="92923"/>
                    <a:pt x="141497" y="90657"/>
                  </a:cubicBezTo>
                  <a:cubicBezTo>
                    <a:pt x="141497" y="89591"/>
                    <a:pt x="143763" y="89457"/>
                    <a:pt x="147363" y="93590"/>
                  </a:cubicBezTo>
                  <a:cubicBezTo>
                    <a:pt x="144963" y="87458"/>
                    <a:pt x="138964" y="90924"/>
                    <a:pt x="136297" y="85325"/>
                  </a:cubicBezTo>
                  <a:cubicBezTo>
                    <a:pt x="137230" y="86258"/>
                    <a:pt x="137630" y="86791"/>
                    <a:pt x="138430" y="86791"/>
                  </a:cubicBezTo>
                  <a:cubicBezTo>
                    <a:pt x="135497" y="85325"/>
                    <a:pt x="130165" y="79859"/>
                    <a:pt x="132164" y="80258"/>
                  </a:cubicBezTo>
                  <a:lnTo>
                    <a:pt x="133231" y="81058"/>
                  </a:lnTo>
                  <a:cubicBezTo>
                    <a:pt x="126832" y="74792"/>
                    <a:pt x="111367" y="64394"/>
                    <a:pt x="108567" y="66527"/>
                  </a:cubicBezTo>
                  <a:cubicBezTo>
                    <a:pt x="109651" y="65528"/>
                    <a:pt x="110861" y="64677"/>
                    <a:pt x="112167" y="63994"/>
                  </a:cubicBezTo>
                  <a:cubicBezTo>
                    <a:pt x="106016" y="63868"/>
                    <a:pt x="99864" y="64225"/>
                    <a:pt x="93769" y="65060"/>
                  </a:cubicBezTo>
                  <a:cubicBezTo>
                    <a:pt x="96036" y="63461"/>
                    <a:pt x="93769" y="55728"/>
                    <a:pt x="100835" y="57861"/>
                  </a:cubicBezTo>
                  <a:cubicBezTo>
                    <a:pt x="98235" y="55859"/>
                    <a:pt x="95155" y="54572"/>
                    <a:pt x="91903" y="54128"/>
                  </a:cubicBezTo>
                  <a:cubicBezTo>
                    <a:pt x="93236" y="54928"/>
                    <a:pt x="94169" y="58661"/>
                    <a:pt x="91903" y="58261"/>
                  </a:cubicBezTo>
                  <a:cubicBezTo>
                    <a:pt x="89378" y="55308"/>
                    <a:pt x="86239" y="52942"/>
                    <a:pt x="82704" y="51329"/>
                  </a:cubicBezTo>
                  <a:cubicBezTo>
                    <a:pt x="84837" y="52395"/>
                    <a:pt x="81371" y="55461"/>
                    <a:pt x="78171" y="54528"/>
                  </a:cubicBezTo>
                  <a:cubicBezTo>
                    <a:pt x="78171" y="54528"/>
                    <a:pt x="78171" y="50662"/>
                    <a:pt x="79904" y="50662"/>
                  </a:cubicBezTo>
                  <a:cubicBezTo>
                    <a:pt x="76755" y="51304"/>
                    <a:pt x="73640" y="52105"/>
                    <a:pt x="70572" y="53062"/>
                  </a:cubicBezTo>
                  <a:cubicBezTo>
                    <a:pt x="72838" y="53062"/>
                    <a:pt x="71372" y="49862"/>
                    <a:pt x="69239" y="48662"/>
                  </a:cubicBezTo>
                  <a:cubicBezTo>
                    <a:pt x="70172" y="49462"/>
                    <a:pt x="61107" y="48662"/>
                    <a:pt x="58707" y="48662"/>
                  </a:cubicBezTo>
                  <a:cubicBezTo>
                    <a:pt x="60037" y="48532"/>
                    <a:pt x="61376" y="48532"/>
                    <a:pt x="62706" y="48662"/>
                  </a:cubicBezTo>
                  <a:cubicBezTo>
                    <a:pt x="52041" y="48662"/>
                    <a:pt x="53374" y="55062"/>
                    <a:pt x="44575" y="57861"/>
                  </a:cubicBezTo>
                  <a:cubicBezTo>
                    <a:pt x="45375" y="56928"/>
                    <a:pt x="45508" y="52129"/>
                    <a:pt x="40576" y="54128"/>
                  </a:cubicBezTo>
                  <a:lnTo>
                    <a:pt x="36976" y="62261"/>
                  </a:lnTo>
                  <a:cubicBezTo>
                    <a:pt x="35743" y="66104"/>
                    <a:pt x="33946" y="69744"/>
                    <a:pt x="31644" y="73059"/>
                  </a:cubicBezTo>
                  <a:lnTo>
                    <a:pt x="29777" y="73059"/>
                  </a:lnTo>
                  <a:lnTo>
                    <a:pt x="26444" y="78259"/>
                  </a:lnTo>
                  <a:cubicBezTo>
                    <a:pt x="27018" y="74545"/>
                    <a:pt x="27910" y="70887"/>
                    <a:pt x="29110" y="67327"/>
                  </a:cubicBezTo>
                  <a:cubicBezTo>
                    <a:pt x="30737" y="63216"/>
                    <a:pt x="32936" y="59356"/>
                    <a:pt x="35643" y="55861"/>
                  </a:cubicBezTo>
                  <a:cubicBezTo>
                    <a:pt x="31777" y="57061"/>
                    <a:pt x="34043" y="55861"/>
                    <a:pt x="29244" y="58928"/>
                  </a:cubicBezTo>
                  <a:cubicBezTo>
                    <a:pt x="26844" y="58928"/>
                    <a:pt x="30977" y="55595"/>
                    <a:pt x="32310" y="54528"/>
                  </a:cubicBezTo>
                  <a:cubicBezTo>
                    <a:pt x="28319" y="56978"/>
                    <a:pt x="24530" y="59742"/>
                    <a:pt x="20978" y="62794"/>
                  </a:cubicBezTo>
                  <a:cubicBezTo>
                    <a:pt x="22845" y="63994"/>
                    <a:pt x="15112" y="71860"/>
                    <a:pt x="17245" y="72793"/>
                  </a:cubicBezTo>
                  <a:cubicBezTo>
                    <a:pt x="19756" y="68566"/>
                    <a:pt x="22610" y="64553"/>
                    <a:pt x="25778" y="60794"/>
                  </a:cubicBezTo>
                  <a:cubicBezTo>
                    <a:pt x="27511" y="62127"/>
                    <a:pt x="23511" y="70926"/>
                    <a:pt x="18045" y="77592"/>
                  </a:cubicBezTo>
                  <a:cubicBezTo>
                    <a:pt x="15912" y="78925"/>
                    <a:pt x="15912" y="73726"/>
                    <a:pt x="15246" y="73459"/>
                  </a:cubicBezTo>
                  <a:cubicBezTo>
                    <a:pt x="13950" y="76450"/>
                    <a:pt x="12293" y="79270"/>
                    <a:pt x="10313" y="81858"/>
                  </a:cubicBezTo>
                  <a:cubicBezTo>
                    <a:pt x="10553" y="80482"/>
                    <a:pt x="10955" y="79140"/>
                    <a:pt x="11513" y="77859"/>
                  </a:cubicBezTo>
                  <a:cubicBezTo>
                    <a:pt x="7646" y="81725"/>
                    <a:pt x="9513" y="86658"/>
                    <a:pt x="4580" y="91191"/>
                  </a:cubicBezTo>
                  <a:cubicBezTo>
                    <a:pt x="3647" y="93190"/>
                    <a:pt x="-353" y="96523"/>
                    <a:pt x="714" y="97323"/>
                  </a:cubicBezTo>
                  <a:cubicBezTo>
                    <a:pt x="4879" y="95154"/>
                    <a:pt x="9985" y="96087"/>
                    <a:pt x="13112" y="99589"/>
                  </a:cubicBezTo>
                  <a:cubicBezTo>
                    <a:pt x="12012" y="101092"/>
                    <a:pt x="10989" y="102649"/>
                    <a:pt x="10046" y="104256"/>
                  </a:cubicBezTo>
                  <a:cubicBezTo>
                    <a:pt x="9083" y="106462"/>
                    <a:pt x="7970" y="108600"/>
                    <a:pt x="6713" y="110655"/>
                  </a:cubicBezTo>
                  <a:cubicBezTo>
                    <a:pt x="4180" y="113854"/>
                    <a:pt x="2847" y="105055"/>
                    <a:pt x="581" y="107588"/>
                  </a:cubicBezTo>
                  <a:cubicBezTo>
                    <a:pt x="581" y="107588"/>
                    <a:pt x="1647" y="109988"/>
                    <a:pt x="1781" y="110788"/>
                  </a:cubicBezTo>
                  <a:cubicBezTo>
                    <a:pt x="1914" y="111588"/>
                    <a:pt x="-353" y="109588"/>
                    <a:pt x="47" y="114654"/>
                  </a:cubicBezTo>
                  <a:cubicBezTo>
                    <a:pt x="2314" y="115588"/>
                    <a:pt x="47" y="124786"/>
                    <a:pt x="1914" y="117054"/>
                  </a:cubicBezTo>
                  <a:cubicBezTo>
                    <a:pt x="2847" y="121720"/>
                    <a:pt x="1914" y="122253"/>
                    <a:pt x="1914" y="127719"/>
                  </a:cubicBezTo>
                  <a:cubicBezTo>
                    <a:pt x="3247" y="125720"/>
                    <a:pt x="7380" y="131719"/>
                    <a:pt x="9646" y="135452"/>
                  </a:cubicBezTo>
                  <a:cubicBezTo>
                    <a:pt x="8980" y="135452"/>
                    <a:pt x="8580" y="136652"/>
                    <a:pt x="8446" y="137185"/>
                  </a:cubicBezTo>
                  <a:cubicBezTo>
                    <a:pt x="9780" y="141584"/>
                    <a:pt x="10846" y="145050"/>
                    <a:pt x="12179" y="148250"/>
                  </a:cubicBezTo>
                  <a:cubicBezTo>
                    <a:pt x="13389" y="151799"/>
                    <a:pt x="14999" y="155198"/>
                    <a:pt x="16979" y="158382"/>
                  </a:cubicBezTo>
                  <a:cubicBezTo>
                    <a:pt x="16979" y="159315"/>
                    <a:pt x="18578" y="163315"/>
                    <a:pt x="16979" y="162248"/>
                  </a:cubicBezTo>
                  <a:cubicBezTo>
                    <a:pt x="18389" y="163315"/>
                    <a:pt x="19645" y="164571"/>
                    <a:pt x="20712" y="165981"/>
                  </a:cubicBezTo>
                  <a:cubicBezTo>
                    <a:pt x="22178" y="171314"/>
                    <a:pt x="17112" y="161182"/>
                    <a:pt x="17379" y="165981"/>
                  </a:cubicBezTo>
                  <a:cubicBezTo>
                    <a:pt x="18578" y="165981"/>
                    <a:pt x="22978" y="170647"/>
                    <a:pt x="25911" y="173314"/>
                  </a:cubicBezTo>
                  <a:cubicBezTo>
                    <a:pt x="26844" y="171047"/>
                    <a:pt x="20845" y="166115"/>
                    <a:pt x="18178" y="163182"/>
                  </a:cubicBezTo>
                  <a:cubicBezTo>
                    <a:pt x="20445" y="161715"/>
                    <a:pt x="26711" y="165448"/>
                    <a:pt x="32977" y="171714"/>
                  </a:cubicBezTo>
                  <a:cubicBezTo>
                    <a:pt x="39243" y="177980"/>
                    <a:pt x="32977" y="175180"/>
                    <a:pt x="34577" y="175847"/>
                  </a:cubicBezTo>
                  <a:cubicBezTo>
                    <a:pt x="42709" y="186379"/>
                    <a:pt x="45642" y="180913"/>
                    <a:pt x="51508" y="190378"/>
                  </a:cubicBezTo>
                  <a:cubicBezTo>
                    <a:pt x="53374" y="194644"/>
                    <a:pt x="49108" y="193045"/>
                    <a:pt x="48975" y="194511"/>
                  </a:cubicBezTo>
                  <a:cubicBezTo>
                    <a:pt x="44309" y="190911"/>
                    <a:pt x="43642" y="187312"/>
                    <a:pt x="40842" y="184512"/>
                  </a:cubicBezTo>
                  <a:lnTo>
                    <a:pt x="43509" y="188645"/>
                  </a:lnTo>
                  <a:cubicBezTo>
                    <a:pt x="41261" y="187268"/>
                    <a:pt x="39312" y="185455"/>
                    <a:pt x="37776" y="183313"/>
                  </a:cubicBezTo>
                  <a:cubicBezTo>
                    <a:pt x="44582" y="191987"/>
                    <a:pt x="51977" y="200183"/>
                    <a:pt x="59907" y="207843"/>
                  </a:cubicBezTo>
                  <a:cubicBezTo>
                    <a:pt x="61640" y="208643"/>
                    <a:pt x="64439" y="210242"/>
                    <a:pt x="63906" y="208776"/>
                  </a:cubicBezTo>
                  <a:lnTo>
                    <a:pt x="62040" y="209043"/>
                  </a:lnTo>
                  <a:cubicBezTo>
                    <a:pt x="60707" y="205976"/>
                    <a:pt x="67906" y="211576"/>
                    <a:pt x="65373" y="209043"/>
                  </a:cubicBezTo>
                  <a:cubicBezTo>
                    <a:pt x="70294" y="211121"/>
                    <a:pt x="74808" y="214054"/>
                    <a:pt x="78704" y="217708"/>
                  </a:cubicBezTo>
                  <a:lnTo>
                    <a:pt x="78704" y="219975"/>
                  </a:lnTo>
                  <a:cubicBezTo>
                    <a:pt x="78704" y="219975"/>
                    <a:pt x="76438" y="216508"/>
                    <a:pt x="74705" y="215842"/>
                  </a:cubicBezTo>
                  <a:cubicBezTo>
                    <a:pt x="77238" y="216775"/>
                    <a:pt x="80171" y="223974"/>
                    <a:pt x="84037" y="223708"/>
                  </a:cubicBezTo>
                  <a:lnTo>
                    <a:pt x="81637" y="219841"/>
                  </a:lnTo>
                  <a:cubicBezTo>
                    <a:pt x="86436" y="221636"/>
                    <a:pt x="90932" y="224153"/>
                    <a:pt x="94969" y="227307"/>
                  </a:cubicBezTo>
                  <a:cubicBezTo>
                    <a:pt x="94969" y="224107"/>
                    <a:pt x="93902" y="226641"/>
                    <a:pt x="92303" y="222508"/>
                  </a:cubicBezTo>
                  <a:cubicBezTo>
                    <a:pt x="93103" y="226907"/>
                    <a:pt x="81637" y="213842"/>
                    <a:pt x="83770" y="219575"/>
                  </a:cubicBezTo>
                  <a:cubicBezTo>
                    <a:pt x="82571" y="214909"/>
                    <a:pt x="79371" y="214242"/>
                    <a:pt x="76838" y="209309"/>
                  </a:cubicBezTo>
                  <a:cubicBezTo>
                    <a:pt x="76838" y="209309"/>
                    <a:pt x="76838" y="211442"/>
                    <a:pt x="74305" y="208243"/>
                  </a:cubicBezTo>
                  <a:lnTo>
                    <a:pt x="73105" y="208243"/>
                  </a:lnTo>
                  <a:lnTo>
                    <a:pt x="73105" y="208243"/>
                  </a:lnTo>
                  <a:cubicBezTo>
                    <a:pt x="73105" y="208243"/>
                    <a:pt x="73105" y="208243"/>
                    <a:pt x="73105" y="208243"/>
                  </a:cubicBezTo>
                  <a:cubicBezTo>
                    <a:pt x="73655" y="208890"/>
                    <a:pt x="74023" y="209673"/>
                    <a:pt x="74172" y="210509"/>
                  </a:cubicBezTo>
                  <a:cubicBezTo>
                    <a:pt x="71505" y="210509"/>
                    <a:pt x="66173" y="205310"/>
                    <a:pt x="63773" y="204376"/>
                  </a:cubicBezTo>
                  <a:cubicBezTo>
                    <a:pt x="61373" y="203443"/>
                    <a:pt x="65106" y="204376"/>
                    <a:pt x="64573" y="203043"/>
                  </a:cubicBezTo>
                  <a:lnTo>
                    <a:pt x="61107" y="201443"/>
                  </a:lnTo>
                  <a:cubicBezTo>
                    <a:pt x="61107" y="200110"/>
                    <a:pt x="57640" y="194644"/>
                    <a:pt x="62840" y="198377"/>
                  </a:cubicBezTo>
                  <a:lnTo>
                    <a:pt x="58840" y="194378"/>
                  </a:lnTo>
                  <a:cubicBezTo>
                    <a:pt x="56910" y="191403"/>
                    <a:pt x="54525" y="188749"/>
                    <a:pt x="51774" y="186512"/>
                  </a:cubicBezTo>
                  <a:cubicBezTo>
                    <a:pt x="50175" y="184379"/>
                    <a:pt x="45908" y="182779"/>
                    <a:pt x="48441" y="183579"/>
                  </a:cubicBezTo>
                  <a:cubicBezTo>
                    <a:pt x="46042" y="181713"/>
                    <a:pt x="44042" y="179713"/>
                    <a:pt x="41909" y="177713"/>
                  </a:cubicBezTo>
                  <a:lnTo>
                    <a:pt x="41909" y="177713"/>
                  </a:lnTo>
                  <a:cubicBezTo>
                    <a:pt x="35088" y="171624"/>
                    <a:pt x="29752" y="164054"/>
                    <a:pt x="26311" y="155582"/>
                  </a:cubicBezTo>
                  <a:cubicBezTo>
                    <a:pt x="23991" y="152987"/>
                    <a:pt x="22223" y="149949"/>
                    <a:pt x="21111" y="146650"/>
                  </a:cubicBezTo>
                  <a:lnTo>
                    <a:pt x="21911" y="145317"/>
                  </a:lnTo>
                  <a:cubicBezTo>
                    <a:pt x="19778" y="142251"/>
                    <a:pt x="19645" y="135185"/>
                    <a:pt x="17779" y="134119"/>
                  </a:cubicBezTo>
                  <a:cubicBezTo>
                    <a:pt x="19245" y="131985"/>
                    <a:pt x="17779" y="128119"/>
                    <a:pt x="17779" y="123986"/>
                  </a:cubicBezTo>
                  <a:cubicBezTo>
                    <a:pt x="17099" y="120329"/>
                    <a:pt x="17099" y="116578"/>
                    <a:pt x="17779" y="112921"/>
                  </a:cubicBezTo>
                  <a:lnTo>
                    <a:pt x="16179" y="112921"/>
                  </a:lnTo>
                  <a:cubicBezTo>
                    <a:pt x="16805" y="108703"/>
                    <a:pt x="17650" y="104520"/>
                    <a:pt x="18712" y="100389"/>
                  </a:cubicBezTo>
                  <a:lnTo>
                    <a:pt x="17112" y="100389"/>
                  </a:lnTo>
                  <a:cubicBezTo>
                    <a:pt x="19880" y="94640"/>
                    <a:pt x="23675" y="89444"/>
                    <a:pt x="28311" y="85058"/>
                  </a:cubicBezTo>
                  <a:cubicBezTo>
                    <a:pt x="28311" y="85858"/>
                    <a:pt x="27244" y="87191"/>
                    <a:pt x="26177" y="88124"/>
                  </a:cubicBezTo>
                  <a:cubicBezTo>
                    <a:pt x="33643" y="83325"/>
                    <a:pt x="36843" y="72926"/>
                    <a:pt x="45109" y="71326"/>
                  </a:cubicBezTo>
                  <a:cubicBezTo>
                    <a:pt x="46158" y="70248"/>
                    <a:pt x="47503" y="69506"/>
                    <a:pt x="48975" y="69193"/>
                  </a:cubicBezTo>
                  <a:lnTo>
                    <a:pt x="48975" y="69193"/>
                  </a:lnTo>
                  <a:lnTo>
                    <a:pt x="48975" y="69193"/>
                  </a:lnTo>
                  <a:lnTo>
                    <a:pt x="48975" y="69193"/>
                  </a:lnTo>
                  <a:cubicBezTo>
                    <a:pt x="50774" y="68544"/>
                    <a:pt x="52513" y="67742"/>
                    <a:pt x="54174" y="66794"/>
                  </a:cubicBezTo>
                  <a:lnTo>
                    <a:pt x="55374" y="68127"/>
                  </a:lnTo>
                  <a:lnTo>
                    <a:pt x="55374" y="68127"/>
                  </a:lnTo>
                  <a:cubicBezTo>
                    <a:pt x="57507" y="68127"/>
                    <a:pt x="56974" y="67193"/>
                    <a:pt x="55374" y="66127"/>
                  </a:cubicBezTo>
                  <a:cubicBezTo>
                    <a:pt x="56324" y="65818"/>
                    <a:pt x="57223" y="65369"/>
                    <a:pt x="58040" y="64794"/>
                  </a:cubicBezTo>
                  <a:cubicBezTo>
                    <a:pt x="60040" y="66794"/>
                    <a:pt x="63773" y="63327"/>
                    <a:pt x="66173" y="66127"/>
                  </a:cubicBezTo>
                  <a:cubicBezTo>
                    <a:pt x="67639" y="64394"/>
                    <a:pt x="77105" y="66127"/>
                    <a:pt x="79504" y="63994"/>
                  </a:cubicBezTo>
                  <a:cubicBezTo>
                    <a:pt x="79504" y="63994"/>
                    <a:pt x="79504" y="64660"/>
                    <a:pt x="78838" y="63994"/>
                  </a:cubicBezTo>
                  <a:cubicBezTo>
                    <a:pt x="81174" y="65007"/>
                    <a:pt x="83643" y="65681"/>
                    <a:pt x="86170" y="65993"/>
                  </a:cubicBezTo>
                  <a:lnTo>
                    <a:pt x="86170" y="68260"/>
                  </a:lnTo>
                  <a:lnTo>
                    <a:pt x="92569" y="68260"/>
                  </a:lnTo>
                  <a:cubicBezTo>
                    <a:pt x="95236" y="70926"/>
                    <a:pt x="96036" y="72126"/>
                    <a:pt x="92569" y="72126"/>
                  </a:cubicBezTo>
                  <a:cubicBezTo>
                    <a:pt x="100968" y="73459"/>
                    <a:pt x="98835" y="74259"/>
                    <a:pt x="105901" y="75726"/>
                  </a:cubicBezTo>
                  <a:lnTo>
                    <a:pt x="104834" y="76659"/>
                  </a:lnTo>
                  <a:cubicBezTo>
                    <a:pt x="107101" y="77859"/>
                    <a:pt x="111367" y="78792"/>
                    <a:pt x="112167" y="80525"/>
                  </a:cubicBezTo>
                  <a:cubicBezTo>
                    <a:pt x="123109" y="89954"/>
                    <a:pt x="133315" y="100205"/>
                    <a:pt x="142697" y="111188"/>
                  </a:cubicBezTo>
                  <a:cubicBezTo>
                    <a:pt x="143630" y="106389"/>
                    <a:pt x="146029" y="117454"/>
                    <a:pt x="148562" y="115854"/>
                  </a:cubicBezTo>
                  <a:cubicBezTo>
                    <a:pt x="148562" y="117187"/>
                    <a:pt x="149496" y="119054"/>
                    <a:pt x="147229" y="117720"/>
                  </a:cubicBezTo>
                  <a:cubicBezTo>
                    <a:pt x="152829" y="122920"/>
                    <a:pt x="153362" y="127319"/>
                    <a:pt x="158561" y="129986"/>
                  </a:cubicBezTo>
                  <a:cubicBezTo>
                    <a:pt x="158561" y="131186"/>
                    <a:pt x="156428" y="129986"/>
                    <a:pt x="156561" y="129986"/>
                  </a:cubicBezTo>
                  <a:cubicBezTo>
                    <a:pt x="156695" y="129986"/>
                    <a:pt x="158561" y="131452"/>
                    <a:pt x="158694" y="132385"/>
                  </a:cubicBezTo>
                  <a:cubicBezTo>
                    <a:pt x="158828" y="133319"/>
                    <a:pt x="157361" y="132385"/>
                    <a:pt x="156295" y="131319"/>
                  </a:cubicBezTo>
                  <a:cubicBezTo>
                    <a:pt x="161094" y="137185"/>
                    <a:pt x="163760" y="136385"/>
                    <a:pt x="166294" y="135185"/>
                  </a:cubicBezTo>
                  <a:cubicBezTo>
                    <a:pt x="166791" y="138287"/>
                    <a:pt x="168859" y="140910"/>
                    <a:pt x="171760" y="142118"/>
                  </a:cubicBezTo>
                  <a:cubicBezTo>
                    <a:pt x="171760" y="143717"/>
                    <a:pt x="171760" y="146117"/>
                    <a:pt x="169360" y="142117"/>
                  </a:cubicBezTo>
                  <a:cubicBezTo>
                    <a:pt x="170960" y="144384"/>
                    <a:pt x="176959" y="156782"/>
                    <a:pt x="178825" y="155449"/>
                  </a:cubicBezTo>
                  <a:cubicBezTo>
                    <a:pt x="179256" y="156903"/>
                    <a:pt x="180034" y="158230"/>
                    <a:pt x="181092" y="159315"/>
                  </a:cubicBezTo>
                  <a:lnTo>
                    <a:pt x="186291" y="170647"/>
                  </a:lnTo>
                  <a:lnTo>
                    <a:pt x="186291" y="169048"/>
                  </a:lnTo>
                  <a:cubicBezTo>
                    <a:pt x="189624" y="170114"/>
                    <a:pt x="188824" y="173447"/>
                    <a:pt x="190291" y="177713"/>
                  </a:cubicBezTo>
                  <a:lnTo>
                    <a:pt x="190291" y="177713"/>
                  </a:lnTo>
                  <a:cubicBezTo>
                    <a:pt x="190291" y="182912"/>
                    <a:pt x="190291" y="183712"/>
                    <a:pt x="190291" y="184379"/>
                  </a:cubicBezTo>
                  <a:cubicBezTo>
                    <a:pt x="190291" y="185046"/>
                    <a:pt x="190291" y="187312"/>
                    <a:pt x="190291" y="185445"/>
                  </a:cubicBezTo>
                  <a:cubicBezTo>
                    <a:pt x="190226" y="185977"/>
                    <a:pt x="190226" y="186514"/>
                    <a:pt x="190291" y="187045"/>
                  </a:cubicBezTo>
                  <a:cubicBezTo>
                    <a:pt x="190291" y="187845"/>
                    <a:pt x="190291" y="188112"/>
                    <a:pt x="189091" y="188245"/>
                  </a:cubicBezTo>
                  <a:cubicBezTo>
                    <a:pt x="188161" y="187695"/>
                    <a:pt x="187346" y="186971"/>
                    <a:pt x="186691" y="186112"/>
                  </a:cubicBezTo>
                  <a:cubicBezTo>
                    <a:pt x="185191" y="183416"/>
                    <a:pt x="183498" y="180831"/>
                    <a:pt x="181625" y="178380"/>
                  </a:cubicBezTo>
                  <a:lnTo>
                    <a:pt x="181625" y="180779"/>
                  </a:lnTo>
                  <a:cubicBezTo>
                    <a:pt x="178559" y="178646"/>
                    <a:pt x="180558" y="170514"/>
                    <a:pt x="179625" y="167448"/>
                  </a:cubicBezTo>
                  <a:cubicBezTo>
                    <a:pt x="179625" y="166648"/>
                    <a:pt x="180558" y="168248"/>
                    <a:pt x="181092" y="169048"/>
                  </a:cubicBezTo>
                  <a:cubicBezTo>
                    <a:pt x="179225" y="160382"/>
                    <a:pt x="178825" y="169048"/>
                    <a:pt x="175492" y="163315"/>
                  </a:cubicBezTo>
                  <a:cubicBezTo>
                    <a:pt x="175492" y="161715"/>
                    <a:pt x="178692" y="163315"/>
                    <a:pt x="177226" y="159315"/>
                  </a:cubicBezTo>
                  <a:cubicBezTo>
                    <a:pt x="177226" y="157182"/>
                    <a:pt x="168960" y="148650"/>
                    <a:pt x="169093" y="142117"/>
                  </a:cubicBezTo>
                  <a:cubicBezTo>
                    <a:pt x="169093" y="143584"/>
                    <a:pt x="168293" y="145184"/>
                    <a:pt x="166693" y="142117"/>
                  </a:cubicBezTo>
                  <a:cubicBezTo>
                    <a:pt x="165094" y="139051"/>
                    <a:pt x="166693" y="128786"/>
                    <a:pt x="162294" y="125320"/>
                  </a:cubicBezTo>
                  <a:cubicBezTo>
                    <a:pt x="162294" y="124653"/>
                    <a:pt x="162294" y="124386"/>
                    <a:pt x="162294" y="124253"/>
                  </a:cubicBezTo>
                  <a:cubicBezTo>
                    <a:pt x="160718" y="119673"/>
                    <a:pt x="158801" y="115216"/>
                    <a:pt x="156561" y="110921"/>
                  </a:cubicBezTo>
                  <a:cubicBezTo>
                    <a:pt x="160961" y="106655"/>
                    <a:pt x="150029" y="88657"/>
                    <a:pt x="155228" y="87991"/>
                  </a:cubicBezTo>
                  <a:cubicBezTo>
                    <a:pt x="155228" y="84258"/>
                    <a:pt x="154162" y="80525"/>
                    <a:pt x="154028" y="76792"/>
                  </a:cubicBezTo>
                  <a:lnTo>
                    <a:pt x="154028" y="76792"/>
                  </a:lnTo>
                  <a:cubicBezTo>
                    <a:pt x="154300" y="72593"/>
                    <a:pt x="153424" y="68400"/>
                    <a:pt x="151495" y="64660"/>
                  </a:cubicBezTo>
                  <a:cubicBezTo>
                    <a:pt x="151495" y="63061"/>
                    <a:pt x="152295" y="64660"/>
                    <a:pt x="152562" y="64660"/>
                  </a:cubicBezTo>
                  <a:cubicBezTo>
                    <a:pt x="153761" y="58004"/>
                    <a:pt x="153761" y="51186"/>
                    <a:pt x="152562" y="44530"/>
                  </a:cubicBezTo>
                  <a:lnTo>
                    <a:pt x="154295" y="44530"/>
                  </a:lnTo>
                  <a:cubicBezTo>
                    <a:pt x="156274" y="37179"/>
                    <a:pt x="159522" y="30231"/>
                    <a:pt x="163894" y="23999"/>
                  </a:cubicBezTo>
                  <a:cubicBezTo>
                    <a:pt x="164117" y="24319"/>
                    <a:pt x="164117" y="24745"/>
                    <a:pt x="163894" y="25065"/>
                  </a:cubicBezTo>
                  <a:cubicBezTo>
                    <a:pt x="166648" y="20939"/>
                    <a:pt x="171333" y="18521"/>
                    <a:pt x="176292" y="18666"/>
                  </a:cubicBezTo>
                  <a:cubicBezTo>
                    <a:pt x="178559" y="18666"/>
                    <a:pt x="180692" y="18666"/>
                    <a:pt x="182692" y="18666"/>
                  </a:cubicBezTo>
                  <a:cubicBezTo>
                    <a:pt x="184456" y="18498"/>
                    <a:pt x="186129" y="17801"/>
                    <a:pt x="187491" y="16666"/>
                  </a:cubicBezTo>
                  <a:cubicBezTo>
                    <a:pt x="189933" y="16532"/>
                    <a:pt x="192381" y="16532"/>
                    <a:pt x="194823" y="16666"/>
                  </a:cubicBezTo>
                  <a:cubicBezTo>
                    <a:pt x="185624" y="14000"/>
                    <a:pt x="196956" y="14400"/>
                    <a:pt x="193357" y="12533"/>
                  </a:cubicBezTo>
                  <a:cubicBezTo>
                    <a:pt x="197356" y="13200"/>
                    <a:pt x="202422" y="17600"/>
                    <a:pt x="197890" y="16133"/>
                  </a:cubicBezTo>
                  <a:lnTo>
                    <a:pt x="197223" y="16133"/>
                  </a:lnTo>
                  <a:cubicBezTo>
                    <a:pt x="195890" y="17333"/>
                    <a:pt x="198690" y="18666"/>
                    <a:pt x="201623" y="19866"/>
                  </a:cubicBezTo>
                  <a:cubicBezTo>
                    <a:pt x="204556" y="21066"/>
                    <a:pt x="207355" y="22799"/>
                    <a:pt x="206822" y="23732"/>
                  </a:cubicBezTo>
                  <a:cubicBezTo>
                    <a:pt x="222357" y="33087"/>
                    <a:pt x="234572" y="47074"/>
                    <a:pt x="241751" y="63727"/>
                  </a:cubicBezTo>
                  <a:lnTo>
                    <a:pt x="242817" y="60928"/>
                  </a:lnTo>
                  <a:cubicBezTo>
                    <a:pt x="243884" y="62661"/>
                    <a:pt x="244684" y="64660"/>
                    <a:pt x="245617" y="66527"/>
                  </a:cubicBezTo>
                  <a:cubicBezTo>
                    <a:pt x="246550" y="68393"/>
                    <a:pt x="244817" y="69460"/>
                    <a:pt x="242951" y="65327"/>
                  </a:cubicBezTo>
                  <a:cubicBezTo>
                    <a:pt x="242951" y="67993"/>
                    <a:pt x="247217" y="71593"/>
                    <a:pt x="247750" y="71593"/>
                  </a:cubicBezTo>
                  <a:cubicBezTo>
                    <a:pt x="250416" y="79992"/>
                    <a:pt x="243751" y="69593"/>
                    <a:pt x="244817" y="71593"/>
                  </a:cubicBezTo>
                  <a:cubicBezTo>
                    <a:pt x="245430" y="72618"/>
                    <a:pt x="245964" y="73687"/>
                    <a:pt x="246417" y="74793"/>
                  </a:cubicBezTo>
                  <a:lnTo>
                    <a:pt x="246417" y="73859"/>
                  </a:lnTo>
                  <a:cubicBezTo>
                    <a:pt x="248744" y="75823"/>
                    <a:pt x="250456" y="78415"/>
                    <a:pt x="251350" y="81325"/>
                  </a:cubicBezTo>
                  <a:cubicBezTo>
                    <a:pt x="252150" y="84658"/>
                    <a:pt x="250550" y="83458"/>
                    <a:pt x="251350" y="84791"/>
                  </a:cubicBezTo>
                  <a:cubicBezTo>
                    <a:pt x="252150" y="86124"/>
                    <a:pt x="251350" y="84791"/>
                    <a:pt x="252016" y="86658"/>
                  </a:cubicBezTo>
                  <a:lnTo>
                    <a:pt x="254283" y="94390"/>
                  </a:lnTo>
                  <a:lnTo>
                    <a:pt x="255083" y="90791"/>
                  </a:lnTo>
                  <a:cubicBezTo>
                    <a:pt x="257082" y="93857"/>
                    <a:pt x="257349" y="97990"/>
                    <a:pt x="258282" y="93857"/>
                  </a:cubicBezTo>
                  <a:cubicBezTo>
                    <a:pt x="256816" y="99989"/>
                    <a:pt x="264815" y="123453"/>
                    <a:pt x="264015" y="127053"/>
                  </a:cubicBezTo>
                  <a:cubicBezTo>
                    <a:pt x="266234" y="132070"/>
                    <a:pt x="267543" y="137442"/>
                    <a:pt x="267881" y="142918"/>
                  </a:cubicBezTo>
                  <a:cubicBezTo>
                    <a:pt x="267881" y="141318"/>
                    <a:pt x="270014" y="139985"/>
                    <a:pt x="270547" y="145450"/>
                  </a:cubicBezTo>
                  <a:cubicBezTo>
                    <a:pt x="266015" y="144117"/>
                    <a:pt x="270547" y="155316"/>
                    <a:pt x="267214" y="159982"/>
                  </a:cubicBezTo>
                  <a:cubicBezTo>
                    <a:pt x="269081" y="155983"/>
                    <a:pt x="269348" y="175047"/>
                    <a:pt x="271747" y="168781"/>
                  </a:cubicBezTo>
                  <a:cubicBezTo>
                    <a:pt x="271747" y="173180"/>
                    <a:pt x="270147" y="168781"/>
                    <a:pt x="269348" y="172647"/>
                  </a:cubicBezTo>
                  <a:cubicBezTo>
                    <a:pt x="270788" y="184722"/>
                    <a:pt x="271367" y="196885"/>
                    <a:pt x="271081" y="209043"/>
                  </a:cubicBezTo>
                  <a:cubicBezTo>
                    <a:pt x="271081" y="209043"/>
                    <a:pt x="272414" y="207043"/>
                    <a:pt x="273480" y="209842"/>
                  </a:cubicBezTo>
                  <a:lnTo>
                    <a:pt x="270681" y="216775"/>
                  </a:lnTo>
                  <a:cubicBezTo>
                    <a:pt x="270681" y="219441"/>
                    <a:pt x="274147" y="219175"/>
                    <a:pt x="272147" y="223974"/>
                  </a:cubicBezTo>
                  <a:cubicBezTo>
                    <a:pt x="272147" y="223308"/>
                    <a:pt x="273347" y="222241"/>
                    <a:pt x="273614" y="223974"/>
                  </a:cubicBezTo>
                  <a:cubicBezTo>
                    <a:pt x="271214" y="249704"/>
                    <a:pt x="275480" y="277301"/>
                    <a:pt x="268414" y="302631"/>
                  </a:cubicBezTo>
                  <a:cubicBezTo>
                    <a:pt x="269747" y="299165"/>
                    <a:pt x="269747" y="301565"/>
                    <a:pt x="269481" y="304231"/>
                  </a:cubicBezTo>
                  <a:cubicBezTo>
                    <a:pt x="269481" y="302498"/>
                    <a:pt x="270947" y="304231"/>
                    <a:pt x="271747" y="304231"/>
                  </a:cubicBezTo>
                  <a:lnTo>
                    <a:pt x="268814" y="315029"/>
                  </a:lnTo>
                  <a:cubicBezTo>
                    <a:pt x="270814" y="317163"/>
                    <a:pt x="267881" y="326761"/>
                    <a:pt x="269747" y="328361"/>
                  </a:cubicBezTo>
                  <a:lnTo>
                    <a:pt x="269747" y="324762"/>
                  </a:lnTo>
                  <a:cubicBezTo>
                    <a:pt x="271747" y="329694"/>
                    <a:pt x="275880" y="318896"/>
                    <a:pt x="278946" y="319829"/>
                  </a:cubicBezTo>
                  <a:cubicBezTo>
                    <a:pt x="276680" y="314363"/>
                    <a:pt x="284279" y="306497"/>
                    <a:pt x="280813" y="297565"/>
                  </a:cubicBezTo>
                  <a:cubicBezTo>
                    <a:pt x="281613" y="295699"/>
                    <a:pt x="281746" y="299298"/>
                    <a:pt x="282546" y="297565"/>
                  </a:cubicBezTo>
                  <a:cubicBezTo>
                    <a:pt x="281438" y="294416"/>
                    <a:pt x="281438" y="290982"/>
                    <a:pt x="282546" y="287833"/>
                  </a:cubicBezTo>
                  <a:lnTo>
                    <a:pt x="282546" y="288500"/>
                  </a:lnTo>
                  <a:cubicBezTo>
                    <a:pt x="282546" y="275168"/>
                    <a:pt x="284412" y="269035"/>
                    <a:pt x="285745" y="253570"/>
                  </a:cubicBezTo>
                  <a:lnTo>
                    <a:pt x="284146" y="254770"/>
                  </a:lnTo>
                  <a:cubicBezTo>
                    <a:pt x="284291" y="252858"/>
                    <a:pt x="284694" y="250974"/>
                    <a:pt x="285346" y="249171"/>
                  </a:cubicBezTo>
                  <a:cubicBezTo>
                    <a:pt x="282946" y="245438"/>
                    <a:pt x="285346" y="258503"/>
                    <a:pt x="282413" y="255037"/>
                  </a:cubicBezTo>
                  <a:cubicBezTo>
                    <a:pt x="285745" y="250637"/>
                    <a:pt x="282413" y="231706"/>
                    <a:pt x="286279" y="228373"/>
                  </a:cubicBezTo>
                  <a:cubicBezTo>
                    <a:pt x="286279" y="223308"/>
                    <a:pt x="284546" y="229840"/>
                    <a:pt x="284412" y="224774"/>
                  </a:cubicBezTo>
                  <a:lnTo>
                    <a:pt x="285346" y="223441"/>
                  </a:lnTo>
                  <a:lnTo>
                    <a:pt x="284146" y="222108"/>
                  </a:lnTo>
                  <a:cubicBezTo>
                    <a:pt x="284146" y="218775"/>
                    <a:pt x="285479" y="217042"/>
                    <a:pt x="286279" y="216908"/>
                  </a:cubicBezTo>
                  <a:cubicBezTo>
                    <a:pt x="286222" y="217974"/>
                    <a:pt x="286222" y="219042"/>
                    <a:pt x="286279" y="220108"/>
                  </a:cubicBezTo>
                  <a:cubicBezTo>
                    <a:pt x="286706" y="215674"/>
                    <a:pt x="286706" y="211210"/>
                    <a:pt x="286279" y="206776"/>
                  </a:cubicBezTo>
                  <a:lnTo>
                    <a:pt x="286279" y="211709"/>
                  </a:lnTo>
                  <a:cubicBezTo>
                    <a:pt x="285837" y="196915"/>
                    <a:pt x="284367" y="182170"/>
                    <a:pt x="281879" y="167581"/>
                  </a:cubicBezTo>
                  <a:lnTo>
                    <a:pt x="281879" y="168648"/>
                  </a:lnTo>
                  <a:cubicBezTo>
                    <a:pt x="279613" y="158516"/>
                    <a:pt x="281879" y="160382"/>
                    <a:pt x="279879" y="149183"/>
                  </a:cubicBezTo>
                  <a:lnTo>
                    <a:pt x="279879" y="149183"/>
                  </a:lnTo>
                  <a:cubicBezTo>
                    <a:pt x="278757" y="146588"/>
                    <a:pt x="277995" y="143852"/>
                    <a:pt x="277613" y="141051"/>
                  </a:cubicBezTo>
                  <a:cubicBezTo>
                    <a:pt x="278946" y="143717"/>
                    <a:pt x="278546" y="135452"/>
                    <a:pt x="280013" y="139051"/>
                  </a:cubicBezTo>
                  <a:cubicBezTo>
                    <a:pt x="276947" y="128253"/>
                    <a:pt x="278013" y="133719"/>
                    <a:pt x="274014" y="127053"/>
                  </a:cubicBezTo>
                  <a:lnTo>
                    <a:pt x="274947" y="125053"/>
                  </a:lnTo>
                  <a:cubicBezTo>
                    <a:pt x="273058" y="122856"/>
                    <a:pt x="271812" y="120180"/>
                    <a:pt x="271347" y="117321"/>
                  </a:cubicBezTo>
                  <a:cubicBezTo>
                    <a:pt x="273347" y="121587"/>
                    <a:pt x="272414" y="113454"/>
                    <a:pt x="274947" y="118254"/>
                  </a:cubicBezTo>
                  <a:cubicBezTo>
                    <a:pt x="274947" y="105855"/>
                    <a:pt x="268281" y="101722"/>
                    <a:pt x="270547" y="95323"/>
                  </a:cubicBezTo>
                  <a:cubicBezTo>
                    <a:pt x="265881" y="91057"/>
                    <a:pt x="271481" y="105855"/>
                    <a:pt x="270547" y="103056"/>
                  </a:cubicBezTo>
                  <a:cubicBezTo>
                    <a:pt x="270547" y="105722"/>
                    <a:pt x="266814" y="99323"/>
                    <a:pt x="266148" y="95723"/>
                  </a:cubicBezTo>
                  <a:cubicBezTo>
                    <a:pt x="265481" y="92124"/>
                    <a:pt x="268548" y="88258"/>
                    <a:pt x="266148" y="79059"/>
                  </a:cubicBezTo>
                  <a:cubicBezTo>
                    <a:pt x="266148" y="79992"/>
                    <a:pt x="266148" y="79992"/>
                    <a:pt x="266948" y="80925"/>
                  </a:cubicBezTo>
                  <a:cubicBezTo>
                    <a:pt x="266948" y="77192"/>
                    <a:pt x="263348" y="74659"/>
                    <a:pt x="263082" y="69993"/>
                  </a:cubicBezTo>
                  <a:cubicBezTo>
                    <a:pt x="260282" y="68527"/>
                    <a:pt x="260815" y="64660"/>
                    <a:pt x="258149" y="65060"/>
                  </a:cubicBezTo>
                  <a:cubicBezTo>
                    <a:pt x="259614" y="67613"/>
                    <a:pt x="260949" y="70238"/>
                    <a:pt x="262148" y="72926"/>
                  </a:cubicBezTo>
                  <a:cubicBezTo>
                    <a:pt x="259749" y="68527"/>
                    <a:pt x="254949" y="65594"/>
                    <a:pt x="252816" y="57595"/>
                  </a:cubicBezTo>
                  <a:cubicBezTo>
                    <a:pt x="254188" y="58565"/>
                    <a:pt x="255364" y="59787"/>
                    <a:pt x="256282" y="61194"/>
                  </a:cubicBezTo>
                  <a:cubicBezTo>
                    <a:pt x="256282" y="58661"/>
                    <a:pt x="253883" y="57195"/>
                    <a:pt x="253349" y="54662"/>
                  </a:cubicBezTo>
                  <a:cubicBezTo>
                    <a:pt x="256149" y="54662"/>
                    <a:pt x="258682" y="63994"/>
                    <a:pt x="262682" y="67993"/>
                  </a:cubicBezTo>
                  <a:cubicBezTo>
                    <a:pt x="262682" y="65194"/>
                    <a:pt x="256549" y="59461"/>
                    <a:pt x="260415" y="60794"/>
                  </a:cubicBezTo>
                  <a:cubicBezTo>
                    <a:pt x="255616" y="58661"/>
                    <a:pt x="256416" y="51862"/>
                    <a:pt x="250683" y="47463"/>
                  </a:cubicBezTo>
                  <a:lnTo>
                    <a:pt x="252283" y="47463"/>
                  </a:lnTo>
                  <a:cubicBezTo>
                    <a:pt x="251616" y="46663"/>
                    <a:pt x="249750" y="45196"/>
                    <a:pt x="248550" y="43596"/>
                  </a:cubicBezTo>
                  <a:lnTo>
                    <a:pt x="252283" y="45463"/>
                  </a:lnTo>
                  <a:cubicBezTo>
                    <a:pt x="247617" y="41997"/>
                    <a:pt x="247883" y="35597"/>
                    <a:pt x="243351" y="32131"/>
                  </a:cubicBezTo>
                  <a:cubicBezTo>
                    <a:pt x="250416" y="40797"/>
                    <a:pt x="243351" y="35197"/>
                    <a:pt x="245350" y="39597"/>
                  </a:cubicBezTo>
                  <a:cubicBezTo>
                    <a:pt x="240684" y="34797"/>
                    <a:pt x="239884" y="32931"/>
                    <a:pt x="239484" y="30398"/>
                  </a:cubicBezTo>
                  <a:cubicBezTo>
                    <a:pt x="239085" y="27865"/>
                    <a:pt x="238418" y="25065"/>
                    <a:pt x="232152" y="19999"/>
                  </a:cubicBezTo>
                  <a:cubicBezTo>
                    <a:pt x="233885" y="21332"/>
                    <a:pt x="237485" y="26265"/>
                    <a:pt x="234418" y="24532"/>
                  </a:cubicBezTo>
                  <a:cubicBezTo>
                    <a:pt x="231352" y="22799"/>
                    <a:pt x="230152" y="18933"/>
                    <a:pt x="228952" y="17333"/>
                  </a:cubicBezTo>
                  <a:cubicBezTo>
                    <a:pt x="220154" y="11467"/>
                    <a:pt x="228952" y="19466"/>
                    <a:pt x="225086" y="17333"/>
                  </a:cubicBezTo>
                  <a:cubicBezTo>
                    <a:pt x="223220" y="13867"/>
                    <a:pt x="220687" y="14800"/>
                    <a:pt x="216287" y="13334"/>
                  </a:cubicBezTo>
                  <a:lnTo>
                    <a:pt x="217087" y="11867"/>
                  </a:lnTo>
                  <a:cubicBezTo>
                    <a:pt x="206822" y="5868"/>
                    <a:pt x="213088" y="12933"/>
                    <a:pt x="203756" y="8267"/>
                  </a:cubicBezTo>
                  <a:lnTo>
                    <a:pt x="208688" y="7601"/>
                  </a:lnTo>
                  <a:lnTo>
                    <a:pt x="203222" y="6401"/>
                  </a:lnTo>
                  <a:lnTo>
                    <a:pt x="204955" y="4934"/>
                  </a:lnTo>
                  <a:cubicBezTo>
                    <a:pt x="200424" y="4339"/>
                    <a:pt x="195960" y="3313"/>
                    <a:pt x="191624" y="1868"/>
                  </a:cubicBezTo>
                  <a:cubicBezTo>
                    <a:pt x="192824" y="3201"/>
                    <a:pt x="190424" y="4401"/>
                    <a:pt x="185091" y="4268"/>
                  </a:cubicBezTo>
                  <a:cubicBezTo>
                    <a:pt x="179759" y="4135"/>
                    <a:pt x="187358" y="2401"/>
                    <a:pt x="179359" y="3201"/>
                  </a:cubicBezTo>
                  <a:cubicBezTo>
                    <a:pt x="181277" y="1309"/>
                    <a:pt x="184221" y="927"/>
                    <a:pt x="186558" y="2268"/>
                  </a:cubicBezTo>
                  <a:cubicBezTo>
                    <a:pt x="186558" y="2268"/>
                    <a:pt x="188424" y="1335"/>
                    <a:pt x="188824" y="802"/>
                  </a:cubicBezTo>
                  <a:cubicBezTo>
                    <a:pt x="186421" y="244"/>
                    <a:pt x="183959" y="-25"/>
                    <a:pt x="181492" y="2"/>
                  </a:cubicBezTo>
                  <a:lnTo>
                    <a:pt x="174826" y="1335"/>
                  </a:lnTo>
                  <a:cubicBezTo>
                    <a:pt x="175978" y="1210"/>
                    <a:pt x="177140" y="1210"/>
                    <a:pt x="178292" y="1335"/>
                  </a:cubicBezTo>
                  <a:cubicBezTo>
                    <a:pt x="174267" y="2548"/>
                    <a:pt x="170479" y="4442"/>
                    <a:pt x="167094" y="6934"/>
                  </a:cubicBezTo>
                  <a:cubicBezTo>
                    <a:pt x="165227" y="6934"/>
                    <a:pt x="166160" y="6001"/>
                    <a:pt x="167093" y="5068"/>
                  </a:cubicBezTo>
                  <a:cubicBezTo>
                    <a:pt x="164909" y="6635"/>
                    <a:pt x="162817" y="8326"/>
                    <a:pt x="160828" y="10134"/>
                  </a:cubicBezTo>
                  <a:cubicBezTo>
                    <a:pt x="160828" y="8667"/>
                    <a:pt x="159761" y="7601"/>
                    <a:pt x="164161" y="4001"/>
                  </a:cubicBezTo>
                  <a:cubicBezTo>
                    <a:pt x="160782" y="6461"/>
                    <a:pt x="157851" y="9482"/>
                    <a:pt x="155495" y="12933"/>
                  </a:cubicBezTo>
                  <a:cubicBezTo>
                    <a:pt x="154295" y="12933"/>
                    <a:pt x="150429" y="16800"/>
                    <a:pt x="150962" y="15333"/>
                  </a:cubicBezTo>
                  <a:cubicBezTo>
                    <a:pt x="145896" y="20666"/>
                    <a:pt x="146029" y="30265"/>
                    <a:pt x="143230" y="37330"/>
                  </a:cubicBezTo>
                  <a:cubicBezTo>
                    <a:pt x="143374" y="38303"/>
                    <a:pt x="143374" y="39291"/>
                    <a:pt x="143230" y="40263"/>
                  </a:cubicBezTo>
                  <a:cubicBezTo>
                    <a:pt x="140829" y="47055"/>
                    <a:pt x="140053" y="54315"/>
                    <a:pt x="140963" y="61461"/>
                  </a:cubicBezTo>
                  <a:lnTo>
                    <a:pt x="138564" y="65994"/>
                  </a:lnTo>
                  <a:cubicBezTo>
                    <a:pt x="138564" y="72393"/>
                    <a:pt x="141497" y="59861"/>
                    <a:pt x="142430" y="70260"/>
                  </a:cubicBezTo>
                  <a:cubicBezTo>
                    <a:pt x="143496" y="77592"/>
                    <a:pt x="140563" y="73193"/>
                    <a:pt x="140030" y="75726"/>
                  </a:cubicBezTo>
                  <a:cubicBezTo>
                    <a:pt x="142541" y="80856"/>
                    <a:pt x="143645" y="86561"/>
                    <a:pt x="143230" y="92257"/>
                  </a:cubicBezTo>
                  <a:cubicBezTo>
                    <a:pt x="142663" y="89978"/>
                    <a:pt x="142261" y="87661"/>
                    <a:pt x="142030" y="85325"/>
                  </a:cubicBezTo>
                  <a:close/>
                  <a:moveTo>
                    <a:pt x="160961" y="158782"/>
                  </a:moveTo>
                  <a:cubicBezTo>
                    <a:pt x="160161" y="157582"/>
                    <a:pt x="158028" y="155183"/>
                    <a:pt x="158561" y="153849"/>
                  </a:cubicBezTo>
                  <a:cubicBezTo>
                    <a:pt x="161094" y="154783"/>
                    <a:pt x="160694" y="155716"/>
                    <a:pt x="161094" y="158782"/>
                  </a:cubicBezTo>
                  <a:close/>
                  <a:moveTo>
                    <a:pt x="170293" y="124253"/>
                  </a:moveTo>
                  <a:cubicBezTo>
                    <a:pt x="171568" y="125237"/>
                    <a:pt x="172425" y="126665"/>
                    <a:pt x="172693" y="128253"/>
                  </a:cubicBezTo>
                  <a:cubicBezTo>
                    <a:pt x="171775" y="127018"/>
                    <a:pt x="171014" y="125675"/>
                    <a:pt x="170426" y="124253"/>
                  </a:cubicBezTo>
                  <a:close/>
                  <a:moveTo>
                    <a:pt x="54441" y="190911"/>
                  </a:moveTo>
                  <a:lnTo>
                    <a:pt x="54441" y="190911"/>
                  </a:lnTo>
                  <a:cubicBezTo>
                    <a:pt x="52708" y="187845"/>
                    <a:pt x="53241" y="188912"/>
                    <a:pt x="54574" y="190645"/>
                  </a:cubicBezTo>
                  <a:close/>
                  <a:moveTo>
                    <a:pt x="58573" y="195844"/>
                  </a:moveTo>
                  <a:cubicBezTo>
                    <a:pt x="58573" y="195844"/>
                    <a:pt x="59373" y="195844"/>
                    <a:pt x="59373" y="195844"/>
                  </a:cubicBezTo>
                  <a:cubicBezTo>
                    <a:pt x="58266" y="195333"/>
                    <a:pt x="57304" y="194554"/>
                    <a:pt x="56574" y="193578"/>
                  </a:cubicBezTo>
                  <a:cubicBezTo>
                    <a:pt x="56574" y="193578"/>
                    <a:pt x="57107" y="194511"/>
                    <a:pt x="58707" y="195711"/>
                  </a:cubicBezTo>
                  <a:close/>
                  <a:moveTo>
                    <a:pt x="254016" y="83858"/>
                  </a:moveTo>
                  <a:lnTo>
                    <a:pt x="254016" y="82525"/>
                  </a:lnTo>
                  <a:cubicBezTo>
                    <a:pt x="255616" y="84791"/>
                    <a:pt x="254816" y="84258"/>
                    <a:pt x="254149" y="835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4240628" y="2484226"/>
              <a:ext cx="177" cy="1070"/>
            </a:xfrm>
            <a:custGeom>
              <a:avLst/>
              <a:gdLst/>
              <a:ahLst/>
              <a:cxnLst/>
              <a:rect l="l" t="t" r="r" b="b"/>
              <a:pathLst>
                <a:path w="177" h="1070" extrusionOk="0">
                  <a:moveTo>
                    <a:pt x="0" y="0"/>
                  </a:moveTo>
                  <a:cubicBezTo>
                    <a:pt x="97" y="349"/>
                    <a:pt x="97" y="717"/>
                    <a:pt x="0" y="1067"/>
                  </a:cubicBezTo>
                  <a:cubicBezTo>
                    <a:pt x="0" y="1067"/>
                    <a:pt x="400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4203833" y="238717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4061050" y="2460096"/>
              <a:ext cx="1199" cy="2932"/>
            </a:xfrm>
            <a:custGeom>
              <a:avLst/>
              <a:gdLst/>
              <a:ahLst/>
              <a:cxnLst/>
              <a:rect l="l" t="t" r="r" b="b"/>
              <a:pathLst>
                <a:path w="1199" h="2932" extrusionOk="0">
                  <a:moveTo>
                    <a:pt x="0" y="2933"/>
                  </a:moveTo>
                  <a:cubicBezTo>
                    <a:pt x="261" y="1904"/>
                    <a:pt x="664" y="917"/>
                    <a:pt x="1200" y="0"/>
                  </a:cubicBezTo>
                  <a:cubicBezTo>
                    <a:pt x="1200" y="0"/>
                    <a:pt x="400" y="5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4143840" y="2564616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3466" y="2400"/>
                  </a:moveTo>
                  <a:lnTo>
                    <a:pt x="0" y="0"/>
                  </a:lnTo>
                  <a:cubicBezTo>
                    <a:pt x="1000" y="779"/>
                    <a:pt x="1857" y="1727"/>
                    <a:pt x="2533" y="2800"/>
                  </a:cubicBezTo>
                  <a:cubicBezTo>
                    <a:pt x="2533" y="2800"/>
                    <a:pt x="2400" y="1600"/>
                    <a:pt x="34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4169691" y="2595738"/>
              <a:ext cx="2679" cy="2073"/>
            </a:xfrm>
            <a:custGeom>
              <a:avLst/>
              <a:gdLst/>
              <a:ahLst/>
              <a:cxnLst/>
              <a:rect l="l" t="t" r="r" b="b"/>
              <a:pathLst>
                <a:path w="2679" h="2073" extrusionOk="0">
                  <a:moveTo>
                    <a:pt x="946" y="1140"/>
                  </a:moveTo>
                  <a:cubicBezTo>
                    <a:pt x="946" y="1140"/>
                    <a:pt x="2013" y="1941"/>
                    <a:pt x="2679" y="2074"/>
                  </a:cubicBezTo>
                  <a:lnTo>
                    <a:pt x="2679" y="1407"/>
                  </a:lnTo>
                  <a:cubicBezTo>
                    <a:pt x="679" y="-59"/>
                    <a:pt x="-1187" y="-726"/>
                    <a:pt x="946" y="1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4147040" y="2573015"/>
              <a:ext cx="4635" cy="4132"/>
            </a:xfrm>
            <a:custGeom>
              <a:avLst/>
              <a:gdLst/>
              <a:ahLst/>
              <a:cxnLst/>
              <a:rect l="l" t="t" r="r" b="b"/>
              <a:pathLst>
                <a:path w="4635" h="4132" extrusionOk="0">
                  <a:moveTo>
                    <a:pt x="0" y="0"/>
                  </a:moveTo>
                  <a:cubicBezTo>
                    <a:pt x="0" y="1200"/>
                    <a:pt x="1733" y="2533"/>
                    <a:pt x="4266" y="4133"/>
                  </a:cubicBezTo>
                  <a:lnTo>
                    <a:pt x="4266" y="4133"/>
                  </a:lnTo>
                  <a:cubicBezTo>
                    <a:pt x="5733" y="3466"/>
                    <a:pt x="25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4151839" y="2578081"/>
              <a:ext cx="2266" cy="1599"/>
            </a:xfrm>
            <a:custGeom>
              <a:avLst/>
              <a:gdLst/>
              <a:ahLst/>
              <a:cxnLst/>
              <a:rect l="l" t="t" r="r" b="b"/>
              <a:pathLst>
                <a:path w="2266" h="1599" extrusionOk="0">
                  <a:moveTo>
                    <a:pt x="0" y="0"/>
                  </a:moveTo>
                  <a:lnTo>
                    <a:pt x="2266" y="1600"/>
                  </a:lnTo>
                  <a:cubicBezTo>
                    <a:pt x="2266" y="1600"/>
                    <a:pt x="14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67"/>
            <p:cNvSpPr/>
            <p:nvPr/>
          </p:nvSpPr>
          <p:spPr>
            <a:xfrm>
              <a:off x="4123939" y="2549233"/>
              <a:ext cx="4309" cy="2464"/>
            </a:xfrm>
            <a:custGeom>
              <a:avLst/>
              <a:gdLst/>
              <a:ahLst/>
              <a:cxnLst/>
              <a:rect l="l" t="t" r="r" b="b"/>
              <a:pathLst>
                <a:path w="4309" h="2464" extrusionOk="0">
                  <a:moveTo>
                    <a:pt x="2303" y="2051"/>
                  </a:moveTo>
                  <a:cubicBezTo>
                    <a:pt x="3103" y="3251"/>
                    <a:pt x="4037" y="1385"/>
                    <a:pt x="4303" y="2051"/>
                  </a:cubicBezTo>
                  <a:cubicBezTo>
                    <a:pt x="4570" y="2718"/>
                    <a:pt x="-3962" y="-2881"/>
                    <a:pt x="2303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67"/>
            <p:cNvSpPr/>
            <p:nvPr/>
          </p:nvSpPr>
          <p:spPr>
            <a:xfrm>
              <a:off x="4144240" y="2576481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1866" y="2000"/>
                  </a:moveTo>
                  <a:lnTo>
                    <a:pt x="2133" y="0"/>
                  </a:lnTo>
                  <a:lnTo>
                    <a:pt x="0" y="133"/>
                  </a:lnTo>
                  <a:lnTo>
                    <a:pt x="1866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67"/>
            <p:cNvSpPr/>
            <p:nvPr/>
          </p:nvSpPr>
          <p:spPr>
            <a:xfrm>
              <a:off x="4128775" y="2562572"/>
              <a:ext cx="4666" cy="3510"/>
            </a:xfrm>
            <a:custGeom>
              <a:avLst/>
              <a:gdLst/>
              <a:ahLst/>
              <a:cxnLst/>
              <a:rect l="l" t="t" r="r" b="b"/>
              <a:pathLst>
                <a:path w="4666" h="3510" extrusionOk="0">
                  <a:moveTo>
                    <a:pt x="0" y="44"/>
                  </a:moveTo>
                  <a:lnTo>
                    <a:pt x="3333" y="3510"/>
                  </a:lnTo>
                  <a:cubicBezTo>
                    <a:pt x="3333" y="3510"/>
                    <a:pt x="3333" y="3510"/>
                    <a:pt x="4666" y="3510"/>
                  </a:cubicBezTo>
                  <a:cubicBezTo>
                    <a:pt x="2400" y="2044"/>
                    <a:pt x="267" y="-35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67"/>
            <p:cNvSpPr/>
            <p:nvPr/>
          </p:nvSpPr>
          <p:spPr>
            <a:xfrm>
              <a:off x="4133442" y="2566482"/>
              <a:ext cx="3066" cy="2266"/>
            </a:xfrm>
            <a:custGeom>
              <a:avLst/>
              <a:gdLst/>
              <a:ahLst/>
              <a:cxnLst/>
              <a:rect l="l" t="t" r="r" b="b"/>
              <a:pathLst>
                <a:path w="3066" h="2266" extrusionOk="0">
                  <a:moveTo>
                    <a:pt x="0" y="0"/>
                  </a:moveTo>
                  <a:cubicBezTo>
                    <a:pt x="963" y="833"/>
                    <a:pt x="1988" y="1590"/>
                    <a:pt x="3066" y="2266"/>
                  </a:cubicBezTo>
                  <a:cubicBezTo>
                    <a:pt x="2109" y="1427"/>
                    <a:pt x="1083" y="6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67"/>
            <p:cNvSpPr/>
            <p:nvPr/>
          </p:nvSpPr>
          <p:spPr>
            <a:xfrm>
              <a:off x="4137308" y="2571415"/>
              <a:ext cx="3466" cy="3466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3466" y="3466"/>
                  </a:moveTo>
                  <a:lnTo>
                    <a:pt x="2533" y="2266"/>
                  </a:lnTo>
                  <a:lnTo>
                    <a:pt x="0" y="0"/>
                  </a:lnTo>
                  <a:lnTo>
                    <a:pt x="3466" y="3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67"/>
            <p:cNvSpPr/>
            <p:nvPr/>
          </p:nvSpPr>
          <p:spPr>
            <a:xfrm>
              <a:off x="4089980" y="2522221"/>
              <a:ext cx="3476" cy="4197"/>
            </a:xfrm>
            <a:custGeom>
              <a:avLst/>
              <a:gdLst/>
              <a:ahLst/>
              <a:cxnLst/>
              <a:rect l="l" t="t" r="r" b="b"/>
              <a:pathLst>
                <a:path w="3476" h="4197" extrusionOk="0">
                  <a:moveTo>
                    <a:pt x="3466" y="3733"/>
                  </a:moveTo>
                  <a:lnTo>
                    <a:pt x="0" y="0"/>
                  </a:lnTo>
                  <a:cubicBezTo>
                    <a:pt x="0" y="0"/>
                    <a:pt x="0" y="1200"/>
                    <a:pt x="1200" y="2666"/>
                  </a:cubicBezTo>
                  <a:cubicBezTo>
                    <a:pt x="2400" y="4133"/>
                    <a:pt x="3600" y="4666"/>
                    <a:pt x="346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67"/>
            <p:cNvSpPr/>
            <p:nvPr/>
          </p:nvSpPr>
          <p:spPr>
            <a:xfrm>
              <a:off x="4098512" y="2538352"/>
              <a:ext cx="1733" cy="2533"/>
            </a:xfrm>
            <a:custGeom>
              <a:avLst/>
              <a:gdLst/>
              <a:ahLst/>
              <a:cxnLst/>
              <a:rect l="l" t="t" r="r" b="b"/>
              <a:pathLst>
                <a:path w="1733" h="2533" extrusionOk="0">
                  <a:moveTo>
                    <a:pt x="1733" y="2533"/>
                  </a:moveTo>
                  <a:cubicBezTo>
                    <a:pt x="1506" y="1704"/>
                    <a:pt x="1506" y="829"/>
                    <a:pt x="1733" y="0"/>
                  </a:cubicBez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67"/>
            <p:cNvSpPr/>
            <p:nvPr/>
          </p:nvSpPr>
          <p:spPr>
            <a:xfrm>
              <a:off x="4086510" y="2527302"/>
              <a:ext cx="4362" cy="3853"/>
            </a:xfrm>
            <a:custGeom>
              <a:avLst/>
              <a:gdLst/>
              <a:ahLst/>
              <a:cxnLst/>
              <a:rect l="l" t="t" r="r" b="b"/>
              <a:pathLst>
                <a:path w="4362" h="3853" extrusionOk="0">
                  <a:moveTo>
                    <a:pt x="3337" y="2252"/>
                  </a:moveTo>
                  <a:cubicBezTo>
                    <a:pt x="2537" y="2252"/>
                    <a:pt x="-2529" y="-2815"/>
                    <a:pt x="1604" y="2252"/>
                  </a:cubicBezTo>
                  <a:cubicBezTo>
                    <a:pt x="2404" y="2518"/>
                    <a:pt x="6137" y="5718"/>
                    <a:pt x="3337" y="2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67"/>
            <p:cNvSpPr/>
            <p:nvPr/>
          </p:nvSpPr>
          <p:spPr>
            <a:xfrm>
              <a:off x="4067716" y="2455429"/>
              <a:ext cx="3332" cy="1866"/>
            </a:xfrm>
            <a:custGeom>
              <a:avLst/>
              <a:gdLst/>
              <a:ahLst/>
              <a:cxnLst/>
              <a:rect l="l" t="t" r="r" b="b"/>
              <a:pathLst>
                <a:path w="3332" h="1866" extrusionOk="0">
                  <a:moveTo>
                    <a:pt x="267" y="0"/>
                  </a:moveTo>
                  <a:lnTo>
                    <a:pt x="0" y="1333"/>
                  </a:lnTo>
                  <a:lnTo>
                    <a:pt x="3333" y="18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67"/>
            <p:cNvSpPr/>
            <p:nvPr/>
          </p:nvSpPr>
          <p:spPr>
            <a:xfrm>
              <a:off x="4104894" y="2399703"/>
              <a:ext cx="8582" cy="4049"/>
            </a:xfrm>
            <a:custGeom>
              <a:avLst/>
              <a:gdLst/>
              <a:ahLst/>
              <a:cxnLst/>
              <a:rect l="l" t="t" r="r" b="b"/>
              <a:pathLst>
                <a:path w="8582" h="4049" extrusionOk="0">
                  <a:moveTo>
                    <a:pt x="7616" y="0"/>
                  </a:moveTo>
                  <a:cubicBezTo>
                    <a:pt x="417" y="1466"/>
                    <a:pt x="6550" y="2533"/>
                    <a:pt x="151" y="3600"/>
                  </a:cubicBezTo>
                  <a:cubicBezTo>
                    <a:pt x="-1049" y="4933"/>
                    <a:pt x="5350" y="2800"/>
                    <a:pt x="4017" y="3600"/>
                  </a:cubicBezTo>
                  <a:cubicBezTo>
                    <a:pt x="7616" y="1200"/>
                    <a:pt x="10016" y="1200"/>
                    <a:pt x="7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67"/>
            <p:cNvSpPr/>
            <p:nvPr/>
          </p:nvSpPr>
          <p:spPr>
            <a:xfrm>
              <a:off x="4107711" y="2403169"/>
              <a:ext cx="1866" cy="1066"/>
            </a:xfrm>
            <a:custGeom>
              <a:avLst/>
              <a:gdLst/>
              <a:ahLst/>
              <a:cxnLst/>
              <a:rect l="l" t="t" r="r" b="b"/>
              <a:pathLst>
                <a:path w="1866" h="1066" extrusionOk="0">
                  <a:moveTo>
                    <a:pt x="1866" y="0"/>
                  </a:move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67"/>
            <p:cNvSpPr/>
            <p:nvPr/>
          </p:nvSpPr>
          <p:spPr>
            <a:xfrm>
              <a:off x="4328084" y="2671003"/>
              <a:ext cx="1466" cy="3866"/>
            </a:xfrm>
            <a:custGeom>
              <a:avLst/>
              <a:gdLst/>
              <a:ahLst/>
              <a:cxnLst/>
              <a:rect l="l" t="t" r="r" b="b"/>
              <a:pathLst>
                <a:path w="1466" h="3866" extrusionOk="0">
                  <a:moveTo>
                    <a:pt x="1200" y="0"/>
                  </a:moveTo>
                  <a:lnTo>
                    <a:pt x="0" y="3866"/>
                  </a:lnTo>
                  <a:lnTo>
                    <a:pt x="1466" y="1466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67"/>
            <p:cNvSpPr/>
            <p:nvPr/>
          </p:nvSpPr>
          <p:spPr>
            <a:xfrm>
              <a:off x="4328751" y="2678735"/>
              <a:ext cx="2266" cy="2533"/>
            </a:xfrm>
            <a:custGeom>
              <a:avLst/>
              <a:gdLst/>
              <a:ahLst/>
              <a:cxnLst/>
              <a:rect l="l" t="t" r="r" b="b"/>
              <a:pathLst>
                <a:path w="2266" h="2533" extrusionOk="0">
                  <a:moveTo>
                    <a:pt x="2266" y="0"/>
                  </a:moveTo>
                  <a:lnTo>
                    <a:pt x="0" y="0"/>
                  </a:lnTo>
                  <a:lnTo>
                    <a:pt x="1733" y="2533"/>
                  </a:lnTo>
                  <a:cubicBezTo>
                    <a:pt x="1740" y="1662"/>
                    <a:pt x="1921" y="800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4221831" y="2518222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lnTo>
                    <a:pt x="800" y="3600"/>
                  </a:lnTo>
                  <a:cubicBezTo>
                    <a:pt x="800" y="2800"/>
                    <a:pt x="800" y="1866"/>
                    <a:pt x="0" y="0"/>
                  </a:cubicBezTo>
                  <a:cubicBezTo>
                    <a:pt x="194" y="1215"/>
                    <a:pt x="461" y="2417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4206632" y="2466895"/>
              <a:ext cx="1733" cy="2133"/>
            </a:xfrm>
            <a:custGeom>
              <a:avLst/>
              <a:gdLst/>
              <a:ahLst/>
              <a:cxnLst/>
              <a:rect l="l" t="t" r="r" b="b"/>
              <a:pathLst>
                <a:path w="1733" h="2133" extrusionOk="0">
                  <a:moveTo>
                    <a:pt x="0" y="1200"/>
                  </a:moveTo>
                  <a:lnTo>
                    <a:pt x="133" y="2133"/>
                  </a:lnTo>
                  <a:lnTo>
                    <a:pt x="1733" y="0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4197834" y="2421728"/>
              <a:ext cx="1066" cy="6238"/>
            </a:xfrm>
            <a:custGeom>
              <a:avLst/>
              <a:gdLst/>
              <a:ahLst/>
              <a:cxnLst/>
              <a:rect l="l" t="t" r="r" b="b"/>
              <a:pathLst>
                <a:path w="1066" h="6238" extrusionOk="0">
                  <a:moveTo>
                    <a:pt x="0" y="106"/>
                  </a:moveTo>
                  <a:cubicBezTo>
                    <a:pt x="0" y="1972"/>
                    <a:pt x="0" y="4239"/>
                    <a:pt x="0" y="6238"/>
                  </a:cubicBezTo>
                  <a:cubicBezTo>
                    <a:pt x="0" y="1972"/>
                    <a:pt x="2400" y="-561"/>
                    <a:pt x="0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7202850" y="1543812"/>
              <a:ext cx="2078" cy="1264"/>
            </a:xfrm>
            <a:custGeom>
              <a:avLst/>
              <a:gdLst/>
              <a:ahLst/>
              <a:cxnLst/>
              <a:rect l="l" t="t" r="r" b="b"/>
              <a:pathLst>
                <a:path w="2078" h="1264" extrusionOk="0">
                  <a:moveTo>
                    <a:pt x="478" y="930"/>
                  </a:moveTo>
                  <a:cubicBezTo>
                    <a:pt x="1412" y="1730"/>
                    <a:pt x="1812" y="930"/>
                    <a:pt x="2078" y="263"/>
                  </a:cubicBezTo>
                  <a:cubicBezTo>
                    <a:pt x="-321" y="-670"/>
                    <a:pt x="-321" y="1197"/>
                    <a:pt x="478" y="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7181598" y="1533543"/>
              <a:ext cx="3332" cy="1066"/>
            </a:xfrm>
            <a:custGeom>
              <a:avLst/>
              <a:gdLst/>
              <a:ahLst/>
              <a:cxnLst/>
              <a:rect l="l" t="t" r="r" b="b"/>
              <a:pathLst>
                <a:path w="3332" h="1066" extrusionOk="0">
                  <a:moveTo>
                    <a:pt x="2667" y="1067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2667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7168533" y="1522211"/>
              <a:ext cx="10798" cy="7865"/>
            </a:xfrm>
            <a:custGeom>
              <a:avLst/>
              <a:gdLst/>
              <a:ahLst/>
              <a:cxnLst/>
              <a:rect l="l" t="t" r="r" b="b"/>
              <a:pathLst>
                <a:path w="10798" h="7865" extrusionOk="0">
                  <a:moveTo>
                    <a:pt x="0" y="0"/>
                  </a:moveTo>
                  <a:cubicBezTo>
                    <a:pt x="0" y="3066"/>
                    <a:pt x="5866" y="4266"/>
                    <a:pt x="8266" y="7066"/>
                  </a:cubicBezTo>
                  <a:lnTo>
                    <a:pt x="8266" y="7866"/>
                  </a:lnTo>
                  <a:lnTo>
                    <a:pt x="10799" y="7866"/>
                  </a:lnTo>
                  <a:cubicBezTo>
                    <a:pt x="6931" y="5634"/>
                    <a:pt x="3311" y="299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7162907" y="1511413"/>
              <a:ext cx="2425" cy="1866"/>
            </a:xfrm>
            <a:custGeom>
              <a:avLst/>
              <a:gdLst/>
              <a:ahLst/>
              <a:cxnLst/>
              <a:rect l="l" t="t" r="r" b="b"/>
              <a:pathLst>
                <a:path w="2425" h="1866" extrusionOk="0">
                  <a:moveTo>
                    <a:pt x="693" y="0"/>
                  </a:moveTo>
                  <a:cubicBezTo>
                    <a:pt x="693" y="1200"/>
                    <a:pt x="-1707" y="-800"/>
                    <a:pt x="2426" y="1866"/>
                  </a:cubicBezTo>
                  <a:lnTo>
                    <a:pt x="2426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7165067" y="1512308"/>
              <a:ext cx="770" cy="809"/>
            </a:xfrm>
            <a:custGeom>
              <a:avLst/>
              <a:gdLst/>
              <a:ahLst/>
              <a:cxnLst/>
              <a:rect l="l" t="t" r="r" b="b"/>
              <a:pathLst>
                <a:path w="770" h="809" extrusionOk="0">
                  <a:moveTo>
                    <a:pt x="0" y="438"/>
                  </a:moveTo>
                  <a:cubicBezTo>
                    <a:pt x="1733" y="1771"/>
                    <a:pt x="0" y="-1029"/>
                    <a:pt x="0" y="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7156921" y="1505005"/>
              <a:ext cx="3079" cy="2541"/>
            </a:xfrm>
            <a:custGeom>
              <a:avLst/>
              <a:gdLst/>
              <a:ahLst/>
              <a:cxnLst/>
              <a:rect l="l" t="t" r="r" b="b"/>
              <a:pathLst>
                <a:path w="3079" h="2541" extrusionOk="0">
                  <a:moveTo>
                    <a:pt x="413" y="1475"/>
                  </a:moveTo>
                  <a:lnTo>
                    <a:pt x="3079" y="2541"/>
                  </a:lnTo>
                  <a:cubicBezTo>
                    <a:pt x="3079" y="1741"/>
                    <a:pt x="1080" y="141"/>
                    <a:pt x="2146" y="408"/>
                  </a:cubicBezTo>
                  <a:cubicBezTo>
                    <a:pt x="-387" y="-525"/>
                    <a:pt x="-253" y="275"/>
                    <a:pt x="413" y="1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7154135" y="1506480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1333" y="0"/>
                  </a:lnTo>
                  <a:cubicBezTo>
                    <a:pt x="1333" y="0"/>
                    <a:pt x="10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7155468" y="1507280"/>
              <a:ext cx="2799" cy="1333"/>
            </a:xfrm>
            <a:custGeom>
              <a:avLst/>
              <a:gdLst/>
              <a:ahLst/>
              <a:cxnLst/>
              <a:rect l="l" t="t" r="r" b="b"/>
              <a:pathLst>
                <a:path w="2799" h="1333" extrusionOk="0">
                  <a:moveTo>
                    <a:pt x="2800" y="1333"/>
                  </a:moveTo>
                  <a:lnTo>
                    <a:pt x="0" y="0"/>
                  </a:lnTo>
                  <a:cubicBezTo>
                    <a:pt x="0" y="0"/>
                    <a:pt x="0" y="1200"/>
                    <a:pt x="1333" y="0"/>
                  </a:cubicBezTo>
                  <a:cubicBezTo>
                    <a:pt x="666" y="1067"/>
                    <a:pt x="1466" y="933"/>
                    <a:pt x="2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7159334" y="1510080"/>
              <a:ext cx="3051" cy="3400"/>
            </a:xfrm>
            <a:custGeom>
              <a:avLst/>
              <a:gdLst/>
              <a:ahLst/>
              <a:cxnLst/>
              <a:rect l="l" t="t" r="r" b="b"/>
              <a:pathLst>
                <a:path w="3051" h="3400" extrusionOk="0">
                  <a:moveTo>
                    <a:pt x="0" y="0"/>
                  </a:moveTo>
                  <a:cubicBezTo>
                    <a:pt x="933" y="1333"/>
                    <a:pt x="2266" y="2933"/>
                    <a:pt x="0" y="1733"/>
                  </a:cubicBezTo>
                  <a:cubicBezTo>
                    <a:pt x="3866" y="4933"/>
                    <a:pt x="4266" y="30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7166133" y="1523308"/>
              <a:ext cx="3199" cy="1987"/>
            </a:xfrm>
            <a:custGeom>
              <a:avLst/>
              <a:gdLst/>
              <a:ahLst/>
              <a:cxnLst/>
              <a:rect l="l" t="t" r="r" b="b"/>
              <a:pathLst>
                <a:path w="3199" h="1987" extrusionOk="0">
                  <a:moveTo>
                    <a:pt x="0" y="103"/>
                  </a:moveTo>
                  <a:lnTo>
                    <a:pt x="1200" y="1969"/>
                  </a:lnTo>
                  <a:lnTo>
                    <a:pt x="3200" y="1969"/>
                  </a:lnTo>
                  <a:cubicBezTo>
                    <a:pt x="2267" y="2236"/>
                    <a:pt x="400" y="-564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7144997" y="1494748"/>
              <a:ext cx="1939" cy="3199"/>
            </a:xfrm>
            <a:custGeom>
              <a:avLst/>
              <a:gdLst/>
              <a:ahLst/>
              <a:cxnLst/>
              <a:rect l="l" t="t" r="r" b="b"/>
              <a:pathLst>
                <a:path w="1939" h="3199" extrusionOk="0">
                  <a:moveTo>
                    <a:pt x="73" y="0"/>
                  </a:moveTo>
                  <a:cubicBezTo>
                    <a:pt x="73" y="0"/>
                    <a:pt x="73" y="1733"/>
                    <a:pt x="73" y="2266"/>
                  </a:cubicBezTo>
                  <a:lnTo>
                    <a:pt x="1939" y="3200"/>
                  </a:lnTo>
                  <a:cubicBezTo>
                    <a:pt x="1006" y="2266"/>
                    <a:pt x="-327" y="667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7141736" y="1495681"/>
              <a:ext cx="2932" cy="1639"/>
            </a:xfrm>
            <a:custGeom>
              <a:avLst/>
              <a:gdLst/>
              <a:ahLst/>
              <a:cxnLst/>
              <a:rect l="l" t="t" r="r" b="b"/>
              <a:pathLst>
                <a:path w="2932" h="1639" extrusionOk="0">
                  <a:moveTo>
                    <a:pt x="2933" y="1333"/>
                  </a:moveTo>
                  <a:lnTo>
                    <a:pt x="0" y="0"/>
                  </a:lnTo>
                  <a:cubicBezTo>
                    <a:pt x="2000" y="1866"/>
                    <a:pt x="2667" y="1866"/>
                    <a:pt x="29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7151335" y="1507680"/>
              <a:ext cx="5732" cy="2533"/>
            </a:xfrm>
            <a:custGeom>
              <a:avLst/>
              <a:gdLst/>
              <a:ahLst/>
              <a:cxnLst/>
              <a:rect l="l" t="t" r="r" b="b"/>
              <a:pathLst>
                <a:path w="5732" h="2533" extrusionOk="0">
                  <a:moveTo>
                    <a:pt x="800" y="667"/>
                  </a:moveTo>
                  <a:lnTo>
                    <a:pt x="5733" y="2533"/>
                  </a:lnTo>
                  <a:lnTo>
                    <a:pt x="0" y="0"/>
                  </a:lnTo>
                  <a:lnTo>
                    <a:pt x="8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7135204" y="1486482"/>
              <a:ext cx="3332" cy="799"/>
            </a:xfrm>
            <a:custGeom>
              <a:avLst/>
              <a:gdLst/>
              <a:ahLst/>
              <a:cxnLst/>
              <a:rect l="l" t="t" r="r" b="b"/>
              <a:pathLst>
                <a:path w="3332" h="799" extrusionOk="0">
                  <a:moveTo>
                    <a:pt x="1333" y="533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13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7126805" y="1477417"/>
              <a:ext cx="5199" cy="4399"/>
            </a:xfrm>
            <a:custGeom>
              <a:avLst/>
              <a:gdLst/>
              <a:ahLst/>
              <a:cxnLst/>
              <a:rect l="l" t="t" r="r" b="b"/>
              <a:pathLst>
                <a:path w="5199" h="4399" extrusionOk="0">
                  <a:moveTo>
                    <a:pt x="4000" y="4399"/>
                  </a:moveTo>
                  <a:cubicBezTo>
                    <a:pt x="5466" y="4399"/>
                    <a:pt x="4000" y="2000"/>
                    <a:pt x="5200" y="2533"/>
                  </a:cubicBezTo>
                  <a:cubicBezTo>
                    <a:pt x="3623" y="1399"/>
                    <a:pt x="1865" y="542"/>
                    <a:pt x="0" y="0"/>
                  </a:cubicBezTo>
                  <a:cubicBezTo>
                    <a:pt x="1719" y="1063"/>
                    <a:pt x="3104" y="2588"/>
                    <a:pt x="3999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7124139" y="1476350"/>
              <a:ext cx="2666" cy="1066"/>
            </a:xfrm>
            <a:custGeom>
              <a:avLst/>
              <a:gdLst/>
              <a:ahLst/>
              <a:cxnLst/>
              <a:rect l="l" t="t" r="r" b="b"/>
              <a:pathLst>
                <a:path w="2666" h="1066" extrusionOk="0">
                  <a:moveTo>
                    <a:pt x="0" y="0"/>
                  </a:moveTo>
                  <a:lnTo>
                    <a:pt x="2667" y="1067"/>
                  </a:lnTo>
                  <a:cubicBezTo>
                    <a:pt x="1822" y="609"/>
                    <a:pt x="927" y="2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7137337" y="1489282"/>
              <a:ext cx="808" cy="2666"/>
            </a:xfrm>
            <a:custGeom>
              <a:avLst/>
              <a:gdLst/>
              <a:ahLst/>
              <a:cxnLst/>
              <a:rect l="l" t="t" r="r" b="b"/>
              <a:pathLst>
                <a:path w="808" h="2666" extrusionOk="0">
                  <a:moveTo>
                    <a:pt x="800" y="2666"/>
                  </a:moveTo>
                  <a:cubicBezTo>
                    <a:pt x="862" y="1710"/>
                    <a:pt x="578" y="764"/>
                    <a:pt x="0" y="0"/>
                  </a:cubicBez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67"/>
            <p:cNvSpPr/>
            <p:nvPr/>
          </p:nvSpPr>
          <p:spPr>
            <a:xfrm>
              <a:off x="7135337" y="148954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867" y="1733"/>
                  </a:moveTo>
                  <a:lnTo>
                    <a:pt x="1867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67"/>
            <p:cNvSpPr/>
            <p:nvPr/>
          </p:nvSpPr>
          <p:spPr>
            <a:xfrm>
              <a:off x="7138211" y="1492215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67"/>
            <p:cNvSpPr/>
            <p:nvPr/>
          </p:nvSpPr>
          <p:spPr>
            <a:xfrm>
              <a:off x="7142920" y="1501245"/>
              <a:ext cx="3882" cy="1769"/>
            </a:xfrm>
            <a:custGeom>
              <a:avLst/>
              <a:gdLst/>
              <a:ahLst/>
              <a:cxnLst/>
              <a:rect l="l" t="t" r="r" b="b"/>
              <a:pathLst>
                <a:path w="3882" h="1769" extrusionOk="0">
                  <a:moveTo>
                    <a:pt x="3883" y="836"/>
                  </a:moveTo>
                  <a:cubicBezTo>
                    <a:pt x="2016" y="836"/>
                    <a:pt x="-1317" y="-1564"/>
                    <a:pt x="550" y="1769"/>
                  </a:cubicBezTo>
                  <a:cubicBezTo>
                    <a:pt x="2150" y="1769"/>
                    <a:pt x="1083" y="-97"/>
                    <a:pt x="3883" y="8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67"/>
            <p:cNvSpPr/>
            <p:nvPr/>
          </p:nvSpPr>
          <p:spPr>
            <a:xfrm>
              <a:off x="7138270" y="1494481"/>
              <a:ext cx="3199" cy="2399"/>
            </a:xfrm>
            <a:custGeom>
              <a:avLst/>
              <a:gdLst/>
              <a:ahLst/>
              <a:cxnLst/>
              <a:rect l="l" t="t" r="r" b="b"/>
              <a:pathLst>
                <a:path w="3199" h="2399" extrusionOk="0">
                  <a:moveTo>
                    <a:pt x="0" y="0"/>
                  </a:moveTo>
                  <a:lnTo>
                    <a:pt x="2133" y="2400"/>
                  </a:lnTo>
                  <a:cubicBezTo>
                    <a:pt x="2133" y="2400"/>
                    <a:pt x="2133" y="1333"/>
                    <a:pt x="320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67"/>
            <p:cNvSpPr/>
            <p:nvPr/>
          </p:nvSpPr>
          <p:spPr>
            <a:xfrm>
              <a:off x="7136670" y="1493682"/>
              <a:ext cx="1599" cy="799"/>
            </a:xfrm>
            <a:custGeom>
              <a:avLst/>
              <a:gdLst/>
              <a:ahLst/>
              <a:cxnLst/>
              <a:rect l="l" t="t" r="r" b="b"/>
              <a:pathLst>
                <a:path w="1599" h="799" extrusionOk="0">
                  <a:moveTo>
                    <a:pt x="0" y="133"/>
                  </a:moveTo>
                  <a:lnTo>
                    <a:pt x="1600" y="800"/>
                  </a:lnTo>
                  <a:lnTo>
                    <a:pt x="666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67"/>
            <p:cNvSpPr/>
            <p:nvPr/>
          </p:nvSpPr>
          <p:spPr>
            <a:xfrm>
              <a:off x="7123339" y="1478483"/>
              <a:ext cx="4485" cy="4132"/>
            </a:xfrm>
            <a:custGeom>
              <a:avLst/>
              <a:gdLst/>
              <a:ahLst/>
              <a:cxnLst/>
              <a:rect l="l" t="t" r="r" b="b"/>
              <a:pathLst>
                <a:path w="4485" h="4132" extrusionOk="0">
                  <a:moveTo>
                    <a:pt x="3866" y="2666"/>
                  </a:moveTo>
                  <a:cubicBezTo>
                    <a:pt x="2413" y="2044"/>
                    <a:pt x="1098" y="1137"/>
                    <a:pt x="0" y="0"/>
                  </a:cubicBezTo>
                  <a:cubicBezTo>
                    <a:pt x="1101" y="1501"/>
                    <a:pt x="2352" y="2885"/>
                    <a:pt x="3733" y="4133"/>
                  </a:cubicBezTo>
                  <a:cubicBezTo>
                    <a:pt x="3733" y="4133"/>
                    <a:pt x="5333" y="3999"/>
                    <a:pt x="3866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7131945" y="148621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7111340" y="1466485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0" y="400"/>
                  </a:lnTo>
                  <a:lnTo>
                    <a:pt x="266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7126894" y="1482616"/>
              <a:ext cx="2710" cy="2133"/>
            </a:xfrm>
            <a:custGeom>
              <a:avLst/>
              <a:gdLst/>
              <a:ahLst/>
              <a:cxnLst/>
              <a:rect l="l" t="t" r="r" b="b"/>
              <a:pathLst>
                <a:path w="2710" h="2133" extrusionOk="0">
                  <a:moveTo>
                    <a:pt x="178" y="533"/>
                  </a:moveTo>
                  <a:cubicBezTo>
                    <a:pt x="773" y="1385"/>
                    <a:pt x="1686" y="1962"/>
                    <a:pt x="2711" y="2133"/>
                  </a:cubicBezTo>
                  <a:cubicBezTo>
                    <a:pt x="1772" y="1543"/>
                    <a:pt x="919" y="825"/>
                    <a:pt x="178" y="0"/>
                  </a:cubicBezTo>
                  <a:cubicBezTo>
                    <a:pt x="178" y="0"/>
                    <a:pt x="-222" y="267"/>
                    <a:pt x="178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7120272" y="1473543"/>
              <a:ext cx="1200" cy="2274"/>
            </a:xfrm>
            <a:custGeom>
              <a:avLst/>
              <a:gdLst/>
              <a:ahLst/>
              <a:cxnLst/>
              <a:rect l="l" t="t" r="r" b="b"/>
              <a:pathLst>
                <a:path w="1200" h="2274" extrusionOk="0">
                  <a:moveTo>
                    <a:pt x="0" y="8"/>
                  </a:moveTo>
                  <a:lnTo>
                    <a:pt x="1200" y="2274"/>
                  </a:lnTo>
                  <a:cubicBezTo>
                    <a:pt x="1067" y="1474"/>
                    <a:pt x="533" y="-126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7131604" y="148529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7129605" y="1485373"/>
              <a:ext cx="1999" cy="1375"/>
            </a:xfrm>
            <a:custGeom>
              <a:avLst/>
              <a:gdLst/>
              <a:ahLst/>
              <a:cxnLst/>
              <a:rect l="l" t="t" r="r" b="b"/>
              <a:pathLst>
                <a:path w="1999" h="1375" extrusionOk="0">
                  <a:moveTo>
                    <a:pt x="2000" y="43"/>
                  </a:moveTo>
                  <a:cubicBezTo>
                    <a:pt x="1334" y="-14"/>
                    <a:pt x="665" y="-14"/>
                    <a:pt x="0" y="43"/>
                  </a:cubicBezTo>
                  <a:lnTo>
                    <a:pt x="2000" y="13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7099075" y="1465445"/>
              <a:ext cx="12269" cy="8918"/>
            </a:xfrm>
            <a:custGeom>
              <a:avLst/>
              <a:gdLst/>
              <a:ahLst/>
              <a:cxnLst/>
              <a:rect l="l" t="t" r="r" b="b"/>
              <a:pathLst>
                <a:path w="12269" h="8918" extrusionOk="0">
                  <a:moveTo>
                    <a:pt x="2000" y="3573"/>
                  </a:moveTo>
                  <a:cubicBezTo>
                    <a:pt x="3200" y="2773"/>
                    <a:pt x="6666" y="4640"/>
                    <a:pt x="7866" y="7973"/>
                  </a:cubicBezTo>
                  <a:cubicBezTo>
                    <a:pt x="9066" y="11306"/>
                    <a:pt x="12399" y="5040"/>
                    <a:pt x="12265" y="1440"/>
                  </a:cubicBezTo>
                  <a:cubicBezTo>
                    <a:pt x="12265" y="1440"/>
                    <a:pt x="11465" y="1440"/>
                    <a:pt x="8666" y="374"/>
                  </a:cubicBezTo>
                  <a:cubicBezTo>
                    <a:pt x="8666" y="1574"/>
                    <a:pt x="12265" y="6640"/>
                    <a:pt x="9599" y="5440"/>
                  </a:cubicBezTo>
                  <a:cubicBezTo>
                    <a:pt x="6933" y="4240"/>
                    <a:pt x="7466" y="2640"/>
                    <a:pt x="6666" y="640"/>
                  </a:cubicBezTo>
                  <a:cubicBezTo>
                    <a:pt x="6666" y="3040"/>
                    <a:pt x="1067" y="-1626"/>
                    <a:pt x="0" y="640"/>
                  </a:cubicBezTo>
                  <a:lnTo>
                    <a:pt x="3200" y="2773"/>
                  </a:lnTo>
                  <a:cubicBezTo>
                    <a:pt x="3200" y="2773"/>
                    <a:pt x="1600" y="2507"/>
                    <a:pt x="2000" y="3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7111607" y="1466608"/>
              <a:ext cx="4932" cy="5476"/>
            </a:xfrm>
            <a:custGeom>
              <a:avLst/>
              <a:gdLst/>
              <a:ahLst/>
              <a:cxnLst/>
              <a:rect l="l" t="t" r="r" b="b"/>
              <a:pathLst>
                <a:path w="4932" h="5476" extrusionOk="0">
                  <a:moveTo>
                    <a:pt x="3866" y="4676"/>
                  </a:moveTo>
                  <a:lnTo>
                    <a:pt x="4933" y="5476"/>
                  </a:lnTo>
                  <a:cubicBezTo>
                    <a:pt x="4001" y="4161"/>
                    <a:pt x="3365" y="2660"/>
                    <a:pt x="3066" y="1077"/>
                  </a:cubicBezTo>
                  <a:cubicBezTo>
                    <a:pt x="1067" y="-123"/>
                    <a:pt x="400" y="-123"/>
                    <a:pt x="0" y="143"/>
                  </a:cubicBezTo>
                  <a:lnTo>
                    <a:pt x="4400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7116406" y="1471951"/>
              <a:ext cx="6932" cy="7465"/>
            </a:xfrm>
            <a:custGeom>
              <a:avLst/>
              <a:gdLst/>
              <a:ahLst/>
              <a:cxnLst/>
              <a:rect l="l" t="t" r="r" b="b"/>
              <a:pathLst>
                <a:path w="6932" h="7465" extrusionOk="0">
                  <a:moveTo>
                    <a:pt x="4266" y="4266"/>
                  </a:moveTo>
                  <a:cubicBezTo>
                    <a:pt x="2533" y="4266"/>
                    <a:pt x="-133" y="2800"/>
                    <a:pt x="133" y="5333"/>
                  </a:cubicBezTo>
                  <a:cubicBezTo>
                    <a:pt x="3066" y="7999"/>
                    <a:pt x="2933" y="6399"/>
                    <a:pt x="5066" y="7466"/>
                  </a:cubicBezTo>
                  <a:cubicBezTo>
                    <a:pt x="266" y="3466"/>
                    <a:pt x="6932" y="7466"/>
                    <a:pt x="4266" y="4533"/>
                  </a:cubicBezTo>
                  <a:lnTo>
                    <a:pt x="6932" y="6532"/>
                  </a:lnTo>
                  <a:cubicBezTo>
                    <a:pt x="6266" y="5676"/>
                    <a:pt x="5643" y="4786"/>
                    <a:pt x="5066" y="3866"/>
                  </a:cubicBezTo>
                  <a:lnTo>
                    <a:pt x="5066" y="3866"/>
                  </a:lnTo>
                  <a:cubicBezTo>
                    <a:pt x="5066" y="3866"/>
                    <a:pt x="5066" y="3866"/>
                    <a:pt x="5066" y="3866"/>
                  </a:cubicBezTo>
                  <a:lnTo>
                    <a:pt x="4266" y="3866"/>
                  </a:lnTo>
                  <a:cubicBezTo>
                    <a:pt x="3199" y="2400"/>
                    <a:pt x="4266" y="3866"/>
                    <a:pt x="4933" y="3866"/>
                  </a:cubicBezTo>
                  <a:lnTo>
                    <a:pt x="4933" y="3866"/>
                  </a:lnTo>
                  <a:lnTo>
                    <a:pt x="0" y="0"/>
                  </a:lnTo>
                  <a:cubicBezTo>
                    <a:pt x="1271" y="1566"/>
                    <a:pt x="2701" y="2995"/>
                    <a:pt x="4266" y="4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67"/>
            <p:cNvSpPr/>
            <p:nvPr/>
          </p:nvSpPr>
          <p:spPr>
            <a:xfrm>
              <a:off x="7138700" y="1502777"/>
              <a:ext cx="237" cy="23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237" y="237"/>
                  </a:moveTo>
                  <a:cubicBezTo>
                    <a:pt x="237" y="237"/>
                    <a:pt x="237" y="237"/>
                    <a:pt x="237" y="237"/>
                  </a:cubicBezTo>
                  <a:cubicBezTo>
                    <a:pt x="237" y="237"/>
                    <a:pt x="-296" y="-296"/>
                    <a:pt x="237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7137556" y="1496078"/>
              <a:ext cx="3238" cy="7211"/>
            </a:xfrm>
            <a:custGeom>
              <a:avLst/>
              <a:gdLst/>
              <a:ahLst/>
              <a:cxnLst/>
              <a:rect l="l" t="t" r="r" b="b"/>
              <a:pathLst>
                <a:path w="3238" h="7211" extrusionOk="0">
                  <a:moveTo>
                    <a:pt x="47" y="4536"/>
                  </a:moveTo>
                  <a:cubicBezTo>
                    <a:pt x="47" y="4536"/>
                    <a:pt x="1114" y="4536"/>
                    <a:pt x="2181" y="5736"/>
                  </a:cubicBezTo>
                  <a:cubicBezTo>
                    <a:pt x="3247" y="6936"/>
                    <a:pt x="2181" y="5736"/>
                    <a:pt x="1381" y="6536"/>
                  </a:cubicBezTo>
                  <a:cubicBezTo>
                    <a:pt x="581" y="7336"/>
                    <a:pt x="4447" y="7869"/>
                    <a:pt x="2847" y="5470"/>
                  </a:cubicBezTo>
                  <a:lnTo>
                    <a:pt x="2847" y="5470"/>
                  </a:lnTo>
                  <a:cubicBezTo>
                    <a:pt x="1381" y="3470"/>
                    <a:pt x="47" y="-130"/>
                    <a:pt x="581" y="4"/>
                  </a:cubicBezTo>
                  <a:cubicBezTo>
                    <a:pt x="86" y="1460"/>
                    <a:pt x="-96" y="3005"/>
                    <a:pt x="47" y="4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7124272" y="1485549"/>
              <a:ext cx="4266" cy="3661"/>
            </a:xfrm>
            <a:custGeom>
              <a:avLst/>
              <a:gdLst/>
              <a:ahLst/>
              <a:cxnLst/>
              <a:rect l="l" t="t" r="r" b="b"/>
              <a:pathLst>
                <a:path w="4266" h="3661" extrusionOk="0">
                  <a:moveTo>
                    <a:pt x="4266" y="3066"/>
                  </a:moveTo>
                  <a:lnTo>
                    <a:pt x="0" y="0"/>
                  </a:lnTo>
                  <a:lnTo>
                    <a:pt x="1066" y="2800"/>
                  </a:lnTo>
                  <a:lnTo>
                    <a:pt x="1066" y="2800"/>
                  </a:lnTo>
                  <a:cubicBezTo>
                    <a:pt x="3466" y="4399"/>
                    <a:pt x="3599" y="3333"/>
                    <a:pt x="4266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7109341" y="1464352"/>
              <a:ext cx="3732" cy="1199"/>
            </a:xfrm>
            <a:custGeom>
              <a:avLst/>
              <a:gdLst/>
              <a:ahLst/>
              <a:cxnLst/>
              <a:rect l="l" t="t" r="r" b="b"/>
              <a:pathLst>
                <a:path w="3732" h="1199" extrusionOk="0">
                  <a:moveTo>
                    <a:pt x="2133" y="1200"/>
                  </a:moveTo>
                  <a:lnTo>
                    <a:pt x="3733" y="667"/>
                  </a:lnTo>
                  <a:lnTo>
                    <a:pt x="0" y="0"/>
                  </a:lnTo>
                  <a:lnTo>
                    <a:pt x="2133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7106008" y="1459286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666" y="1466"/>
                  </a:moveTo>
                  <a:lnTo>
                    <a:pt x="1866" y="800"/>
                  </a:lnTo>
                  <a:lnTo>
                    <a:pt x="0" y="0"/>
                  </a:lnTo>
                  <a:lnTo>
                    <a:pt x="6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7153275" y="1390228"/>
              <a:ext cx="60" cy="1599"/>
            </a:xfrm>
            <a:custGeom>
              <a:avLst/>
              <a:gdLst/>
              <a:ahLst/>
              <a:cxnLst/>
              <a:rect l="l" t="t" r="r" b="b"/>
              <a:pathLst>
                <a:path w="60" h="1599" extrusionOk="0">
                  <a:moveTo>
                    <a:pt x="60" y="1600"/>
                  </a:moveTo>
                  <a:lnTo>
                    <a:pt x="60" y="0"/>
                  </a:lnTo>
                  <a:cubicBezTo>
                    <a:pt x="-20" y="530"/>
                    <a:pt x="-20" y="1070"/>
                    <a:pt x="6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7154135" y="1403248"/>
              <a:ext cx="799" cy="177"/>
            </a:xfrm>
            <a:custGeom>
              <a:avLst/>
              <a:gdLst/>
              <a:ahLst/>
              <a:cxnLst/>
              <a:rect l="l" t="t" r="r" b="b"/>
              <a:pathLst>
                <a:path w="799" h="177" extrusionOk="0">
                  <a:moveTo>
                    <a:pt x="0" y="178"/>
                  </a:moveTo>
                  <a:lnTo>
                    <a:pt x="800" y="178"/>
                  </a:lnTo>
                  <a:cubicBezTo>
                    <a:pt x="80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7092143" y="1340767"/>
              <a:ext cx="3606" cy="1954"/>
            </a:xfrm>
            <a:custGeom>
              <a:avLst/>
              <a:gdLst/>
              <a:ahLst/>
              <a:cxnLst/>
              <a:rect l="l" t="t" r="r" b="b"/>
              <a:pathLst>
                <a:path w="3606" h="1954" extrusionOk="0">
                  <a:moveTo>
                    <a:pt x="0" y="267"/>
                  </a:moveTo>
                  <a:cubicBezTo>
                    <a:pt x="2000" y="1067"/>
                    <a:pt x="3733" y="2800"/>
                    <a:pt x="3599" y="1466"/>
                  </a:cubicBezTo>
                  <a:lnTo>
                    <a:pt x="2933" y="0"/>
                  </a:lnTo>
                  <a:cubicBezTo>
                    <a:pt x="1994" y="337"/>
                    <a:pt x="985" y="429"/>
                    <a:pt x="0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7170266" y="1402893"/>
              <a:ext cx="1866" cy="1599"/>
            </a:xfrm>
            <a:custGeom>
              <a:avLst/>
              <a:gdLst/>
              <a:ahLst/>
              <a:cxnLst/>
              <a:rect l="l" t="t" r="r" b="b"/>
              <a:pathLst>
                <a:path w="1866" h="1599" extrusionOk="0">
                  <a:moveTo>
                    <a:pt x="1867" y="1600"/>
                  </a:moveTo>
                  <a:lnTo>
                    <a:pt x="1867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7178265" y="1403559"/>
              <a:ext cx="123" cy="3199"/>
            </a:xfrm>
            <a:custGeom>
              <a:avLst/>
              <a:gdLst/>
              <a:ahLst/>
              <a:cxnLst/>
              <a:rect l="l" t="t" r="r" b="b"/>
              <a:pathLst>
                <a:path w="123" h="3199" extrusionOk="0">
                  <a:moveTo>
                    <a:pt x="0" y="0"/>
                  </a:moveTo>
                  <a:lnTo>
                    <a:pt x="0" y="3200"/>
                  </a:lnTo>
                  <a:cubicBezTo>
                    <a:pt x="165" y="2139"/>
                    <a:pt x="165" y="10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7158773" y="1324636"/>
              <a:ext cx="961" cy="2666"/>
            </a:xfrm>
            <a:custGeom>
              <a:avLst/>
              <a:gdLst/>
              <a:ahLst/>
              <a:cxnLst/>
              <a:rect l="l" t="t" r="r" b="b"/>
              <a:pathLst>
                <a:path w="961" h="2666" extrusionOk="0">
                  <a:moveTo>
                    <a:pt x="961" y="2666"/>
                  </a:moveTo>
                  <a:cubicBezTo>
                    <a:pt x="899" y="1779"/>
                    <a:pt x="899" y="888"/>
                    <a:pt x="961" y="0"/>
                  </a:cubicBezTo>
                  <a:cubicBezTo>
                    <a:pt x="-905" y="3200"/>
                    <a:pt x="428" y="2133"/>
                    <a:pt x="961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67"/>
            <p:cNvSpPr/>
            <p:nvPr/>
          </p:nvSpPr>
          <p:spPr>
            <a:xfrm>
              <a:off x="7065532" y="1402093"/>
              <a:ext cx="1146" cy="4399"/>
            </a:xfrm>
            <a:custGeom>
              <a:avLst/>
              <a:gdLst/>
              <a:ahLst/>
              <a:cxnLst/>
              <a:rect l="l" t="t" r="r" b="b"/>
              <a:pathLst>
                <a:path w="1146" h="4399" extrusionOk="0">
                  <a:moveTo>
                    <a:pt x="1147" y="4399"/>
                  </a:moveTo>
                  <a:cubicBezTo>
                    <a:pt x="1147" y="2533"/>
                    <a:pt x="347" y="1200"/>
                    <a:pt x="81" y="0"/>
                  </a:cubicBezTo>
                  <a:cubicBezTo>
                    <a:pt x="-53" y="2266"/>
                    <a:pt x="-186" y="4399"/>
                    <a:pt x="1147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67"/>
            <p:cNvSpPr/>
            <p:nvPr/>
          </p:nvSpPr>
          <p:spPr>
            <a:xfrm>
              <a:off x="7167778" y="1393961"/>
              <a:ext cx="1154" cy="1232"/>
            </a:xfrm>
            <a:custGeom>
              <a:avLst/>
              <a:gdLst/>
              <a:ahLst/>
              <a:cxnLst/>
              <a:rect l="l" t="t" r="r" b="b"/>
              <a:pathLst>
                <a:path w="1154" h="1232" extrusionOk="0">
                  <a:moveTo>
                    <a:pt x="1155" y="1200"/>
                  </a:moveTo>
                  <a:cubicBezTo>
                    <a:pt x="1155" y="400"/>
                    <a:pt x="488" y="0"/>
                    <a:pt x="88" y="0"/>
                  </a:cubicBezTo>
                  <a:cubicBezTo>
                    <a:pt x="-312" y="0"/>
                    <a:pt x="755" y="1466"/>
                    <a:pt x="1155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67"/>
            <p:cNvSpPr/>
            <p:nvPr/>
          </p:nvSpPr>
          <p:spPr>
            <a:xfrm>
              <a:off x="7063746" y="1397293"/>
              <a:ext cx="1892" cy="4799"/>
            </a:xfrm>
            <a:custGeom>
              <a:avLst/>
              <a:gdLst/>
              <a:ahLst/>
              <a:cxnLst/>
              <a:rect l="l" t="t" r="r" b="b"/>
              <a:pathLst>
                <a:path w="1892" h="4799" extrusionOk="0">
                  <a:moveTo>
                    <a:pt x="0" y="0"/>
                  </a:moveTo>
                  <a:lnTo>
                    <a:pt x="0" y="933"/>
                  </a:lnTo>
                  <a:cubicBezTo>
                    <a:pt x="753" y="2155"/>
                    <a:pt x="1378" y="3450"/>
                    <a:pt x="1867" y="4799"/>
                  </a:cubicBezTo>
                  <a:cubicBezTo>
                    <a:pt x="2038" y="2995"/>
                    <a:pt x="1346" y="12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67"/>
            <p:cNvSpPr/>
            <p:nvPr/>
          </p:nvSpPr>
          <p:spPr>
            <a:xfrm>
              <a:off x="7246657" y="148088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67"/>
            <p:cNvSpPr/>
            <p:nvPr/>
          </p:nvSpPr>
          <p:spPr>
            <a:xfrm>
              <a:off x="7219195" y="1538876"/>
              <a:ext cx="132" cy="2666"/>
            </a:xfrm>
            <a:custGeom>
              <a:avLst/>
              <a:gdLst/>
              <a:ahLst/>
              <a:cxnLst/>
              <a:rect l="l" t="t" r="r" b="b"/>
              <a:pathLst>
                <a:path w="132" h="2666" extrusionOk="0">
                  <a:moveTo>
                    <a:pt x="132" y="2666"/>
                  </a:moveTo>
                  <a:cubicBezTo>
                    <a:pt x="31" y="1780"/>
                    <a:pt x="31" y="886"/>
                    <a:pt x="132" y="0"/>
                  </a:cubicBezTo>
                  <a:cubicBezTo>
                    <a:pt x="-44" y="880"/>
                    <a:pt x="-44" y="1786"/>
                    <a:pt x="132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67"/>
            <p:cNvSpPr/>
            <p:nvPr/>
          </p:nvSpPr>
          <p:spPr>
            <a:xfrm>
              <a:off x="7089610" y="1439822"/>
              <a:ext cx="414" cy="474"/>
            </a:xfrm>
            <a:custGeom>
              <a:avLst/>
              <a:gdLst/>
              <a:ahLst/>
              <a:cxnLst/>
              <a:rect l="l" t="t" r="r" b="b"/>
              <a:pathLst>
                <a:path w="414" h="474" extrusionOk="0">
                  <a:moveTo>
                    <a:pt x="0" y="0"/>
                  </a:moveTo>
                  <a:cubicBezTo>
                    <a:pt x="933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67"/>
            <p:cNvSpPr/>
            <p:nvPr/>
          </p:nvSpPr>
          <p:spPr>
            <a:xfrm>
              <a:off x="7089476" y="144902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67"/>
            <p:cNvSpPr/>
            <p:nvPr/>
          </p:nvSpPr>
          <p:spPr>
            <a:xfrm>
              <a:off x="7051629" y="13864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67"/>
            <p:cNvSpPr/>
            <p:nvPr/>
          </p:nvSpPr>
          <p:spPr>
            <a:xfrm>
              <a:off x="7089610" y="1440355"/>
              <a:ext cx="799" cy="1733"/>
            </a:xfrm>
            <a:custGeom>
              <a:avLst/>
              <a:gdLst/>
              <a:ahLst/>
              <a:cxnLst/>
              <a:rect l="l" t="t" r="r" b="b"/>
              <a:pathLst>
                <a:path w="799" h="1733" extrusionOk="0">
                  <a:moveTo>
                    <a:pt x="800" y="1733"/>
                  </a:moveTo>
                  <a:cubicBezTo>
                    <a:pt x="620" y="1119"/>
                    <a:pt x="350" y="53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67"/>
            <p:cNvSpPr/>
            <p:nvPr/>
          </p:nvSpPr>
          <p:spPr>
            <a:xfrm>
              <a:off x="7090809" y="1441421"/>
              <a:ext cx="702" cy="1066"/>
            </a:xfrm>
            <a:custGeom>
              <a:avLst/>
              <a:gdLst/>
              <a:ahLst/>
              <a:cxnLst/>
              <a:rect l="l" t="t" r="r" b="b"/>
              <a:pathLst>
                <a:path w="702" h="1066" extrusionOk="0">
                  <a:moveTo>
                    <a:pt x="0" y="0"/>
                  </a:moveTo>
                  <a:lnTo>
                    <a:pt x="667" y="1066"/>
                  </a:lnTo>
                  <a:cubicBezTo>
                    <a:pt x="667" y="1066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67"/>
            <p:cNvSpPr/>
            <p:nvPr/>
          </p:nvSpPr>
          <p:spPr>
            <a:xfrm>
              <a:off x="7088276" y="1438488"/>
              <a:ext cx="1333" cy="1866"/>
            </a:xfrm>
            <a:custGeom>
              <a:avLst/>
              <a:gdLst/>
              <a:ahLst/>
              <a:cxnLst/>
              <a:rect l="l" t="t" r="r" b="b"/>
              <a:pathLst>
                <a:path w="1333" h="1866" extrusionOk="0">
                  <a:moveTo>
                    <a:pt x="0" y="0"/>
                  </a:moveTo>
                  <a:lnTo>
                    <a:pt x="1333" y="1866"/>
                  </a:lnTo>
                  <a:cubicBezTo>
                    <a:pt x="1333" y="1866"/>
                    <a:pt x="1333" y="1866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67"/>
            <p:cNvSpPr/>
            <p:nvPr/>
          </p:nvSpPr>
          <p:spPr>
            <a:xfrm>
              <a:off x="7242524" y="1359831"/>
              <a:ext cx="604" cy="1307"/>
            </a:xfrm>
            <a:custGeom>
              <a:avLst/>
              <a:gdLst/>
              <a:ahLst/>
              <a:cxnLst/>
              <a:rect l="l" t="t" r="r" b="b"/>
              <a:pathLst>
                <a:path w="604" h="1307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2000"/>
                    <a:pt x="666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7129871" y="1337568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0"/>
                  </a:moveTo>
                  <a:lnTo>
                    <a:pt x="0" y="0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7129738" y="1337701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6132" y="2533"/>
                  </a:moveTo>
                  <a:cubicBezTo>
                    <a:pt x="4099" y="2544"/>
                    <a:pt x="2178" y="1607"/>
                    <a:pt x="933" y="0"/>
                  </a:cubicBezTo>
                  <a:lnTo>
                    <a:pt x="0" y="4533"/>
                  </a:lnTo>
                  <a:cubicBezTo>
                    <a:pt x="2003" y="3746"/>
                    <a:pt x="4051" y="3079"/>
                    <a:pt x="613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7047215" y="1303172"/>
              <a:ext cx="203174" cy="255035"/>
            </a:xfrm>
            <a:custGeom>
              <a:avLst/>
              <a:gdLst/>
              <a:ahLst/>
              <a:cxnLst/>
              <a:rect l="l" t="t" r="r" b="b"/>
              <a:pathLst>
                <a:path w="203174" h="255035" extrusionOk="0">
                  <a:moveTo>
                    <a:pt x="105720" y="60792"/>
                  </a:moveTo>
                  <a:lnTo>
                    <a:pt x="104254" y="64525"/>
                  </a:lnTo>
                  <a:cubicBezTo>
                    <a:pt x="102387" y="59726"/>
                    <a:pt x="103454" y="56260"/>
                    <a:pt x="101321" y="59859"/>
                  </a:cubicBezTo>
                  <a:cubicBezTo>
                    <a:pt x="105587" y="60792"/>
                    <a:pt x="101321" y="75057"/>
                    <a:pt x="105720" y="75591"/>
                  </a:cubicBezTo>
                  <a:lnTo>
                    <a:pt x="104787" y="78124"/>
                  </a:lnTo>
                  <a:cubicBezTo>
                    <a:pt x="104787" y="78124"/>
                    <a:pt x="104787" y="77324"/>
                    <a:pt x="104787" y="76524"/>
                  </a:cubicBezTo>
                  <a:cubicBezTo>
                    <a:pt x="102787" y="81590"/>
                    <a:pt x="108120" y="80123"/>
                    <a:pt x="107720" y="86389"/>
                  </a:cubicBezTo>
                  <a:cubicBezTo>
                    <a:pt x="107720" y="88522"/>
                    <a:pt x="106920" y="90122"/>
                    <a:pt x="106387" y="88656"/>
                  </a:cubicBezTo>
                  <a:lnTo>
                    <a:pt x="107853" y="93455"/>
                  </a:lnTo>
                  <a:cubicBezTo>
                    <a:pt x="107853" y="94922"/>
                    <a:pt x="107053" y="94655"/>
                    <a:pt x="107053" y="93455"/>
                  </a:cubicBezTo>
                  <a:lnTo>
                    <a:pt x="108120" y="100788"/>
                  </a:lnTo>
                  <a:lnTo>
                    <a:pt x="108120" y="100788"/>
                  </a:lnTo>
                  <a:cubicBezTo>
                    <a:pt x="109130" y="102158"/>
                    <a:pt x="110064" y="103582"/>
                    <a:pt x="110919" y="105054"/>
                  </a:cubicBezTo>
                  <a:cubicBezTo>
                    <a:pt x="110920" y="107053"/>
                    <a:pt x="110253" y="104254"/>
                    <a:pt x="109853" y="105054"/>
                  </a:cubicBezTo>
                  <a:lnTo>
                    <a:pt x="111453" y="108920"/>
                  </a:lnTo>
                  <a:cubicBezTo>
                    <a:pt x="110653" y="110786"/>
                    <a:pt x="108920" y="107587"/>
                    <a:pt x="108653" y="104654"/>
                  </a:cubicBezTo>
                  <a:cubicBezTo>
                    <a:pt x="104787" y="109187"/>
                    <a:pt x="110253" y="107853"/>
                    <a:pt x="108653" y="116519"/>
                  </a:cubicBezTo>
                  <a:lnTo>
                    <a:pt x="107453" y="112786"/>
                  </a:lnTo>
                  <a:cubicBezTo>
                    <a:pt x="105320" y="115719"/>
                    <a:pt x="106787" y="118652"/>
                    <a:pt x="106254" y="123585"/>
                  </a:cubicBezTo>
                  <a:cubicBezTo>
                    <a:pt x="106254" y="122118"/>
                    <a:pt x="108387" y="113719"/>
                    <a:pt x="110386" y="117985"/>
                  </a:cubicBezTo>
                  <a:cubicBezTo>
                    <a:pt x="110260" y="119857"/>
                    <a:pt x="110829" y="121708"/>
                    <a:pt x="111986" y="123185"/>
                  </a:cubicBezTo>
                  <a:cubicBezTo>
                    <a:pt x="110386" y="123185"/>
                    <a:pt x="111320" y="125851"/>
                    <a:pt x="111986" y="128784"/>
                  </a:cubicBezTo>
                  <a:lnTo>
                    <a:pt x="109853" y="128784"/>
                  </a:lnTo>
                  <a:cubicBezTo>
                    <a:pt x="111320" y="131850"/>
                    <a:pt x="112386" y="131317"/>
                    <a:pt x="113986" y="132917"/>
                  </a:cubicBezTo>
                  <a:cubicBezTo>
                    <a:pt x="114884" y="135128"/>
                    <a:pt x="114582" y="137647"/>
                    <a:pt x="113186" y="139583"/>
                  </a:cubicBezTo>
                  <a:cubicBezTo>
                    <a:pt x="116119" y="146115"/>
                    <a:pt x="113186" y="133983"/>
                    <a:pt x="117586" y="141183"/>
                  </a:cubicBezTo>
                  <a:cubicBezTo>
                    <a:pt x="118081" y="142676"/>
                    <a:pt x="118900" y="144042"/>
                    <a:pt x="119985" y="145182"/>
                  </a:cubicBezTo>
                  <a:cubicBezTo>
                    <a:pt x="121225" y="146743"/>
                    <a:pt x="122827" y="147979"/>
                    <a:pt x="124651" y="148782"/>
                  </a:cubicBezTo>
                  <a:cubicBezTo>
                    <a:pt x="125946" y="149405"/>
                    <a:pt x="127350" y="149768"/>
                    <a:pt x="128784" y="149848"/>
                  </a:cubicBezTo>
                  <a:cubicBezTo>
                    <a:pt x="130530" y="150104"/>
                    <a:pt x="132311" y="149776"/>
                    <a:pt x="133850" y="148915"/>
                  </a:cubicBezTo>
                  <a:cubicBezTo>
                    <a:pt x="135590" y="148348"/>
                    <a:pt x="137060" y="147162"/>
                    <a:pt x="137983" y="145582"/>
                  </a:cubicBezTo>
                  <a:lnTo>
                    <a:pt x="139316" y="143316"/>
                  </a:lnTo>
                  <a:lnTo>
                    <a:pt x="139316" y="141449"/>
                  </a:lnTo>
                  <a:cubicBezTo>
                    <a:pt x="141582" y="135983"/>
                    <a:pt x="140383" y="142782"/>
                    <a:pt x="141582" y="141449"/>
                  </a:cubicBezTo>
                  <a:cubicBezTo>
                    <a:pt x="141475" y="139876"/>
                    <a:pt x="141067" y="138337"/>
                    <a:pt x="140383" y="136916"/>
                  </a:cubicBezTo>
                  <a:cubicBezTo>
                    <a:pt x="140383" y="135850"/>
                    <a:pt x="141049" y="136916"/>
                    <a:pt x="141316" y="136916"/>
                  </a:cubicBezTo>
                  <a:cubicBezTo>
                    <a:pt x="140516" y="133850"/>
                    <a:pt x="139183" y="136916"/>
                    <a:pt x="138250" y="132250"/>
                  </a:cubicBezTo>
                  <a:cubicBezTo>
                    <a:pt x="135850" y="132250"/>
                    <a:pt x="140249" y="123318"/>
                    <a:pt x="136116" y="118919"/>
                  </a:cubicBezTo>
                  <a:cubicBezTo>
                    <a:pt x="136116" y="117585"/>
                    <a:pt x="137583" y="118919"/>
                    <a:pt x="138250" y="118919"/>
                  </a:cubicBezTo>
                  <a:cubicBezTo>
                    <a:pt x="136458" y="115380"/>
                    <a:pt x="134067" y="112177"/>
                    <a:pt x="131184" y="109453"/>
                  </a:cubicBezTo>
                  <a:lnTo>
                    <a:pt x="131184" y="104787"/>
                  </a:lnTo>
                  <a:cubicBezTo>
                    <a:pt x="131184" y="108520"/>
                    <a:pt x="127584" y="104787"/>
                    <a:pt x="124651" y="102521"/>
                  </a:cubicBezTo>
                  <a:cubicBezTo>
                    <a:pt x="124651" y="103854"/>
                    <a:pt x="124651" y="105054"/>
                    <a:pt x="124651" y="105720"/>
                  </a:cubicBezTo>
                  <a:lnTo>
                    <a:pt x="121185" y="100921"/>
                  </a:lnTo>
                  <a:cubicBezTo>
                    <a:pt x="121185" y="100121"/>
                    <a:pt x="122118" y="100921"/>
                    <a:pt x="123318" y="100921"/>
                  </a:cubicBezTo>
                  <a:lnTo>
                    <a:pt x="122385" y="100121"/>
                  </a:lnTo>
                  <a:cubicBezTo>
                    <a:pt x="122385" y="97988"/>
                    <a:pt x="123851" y="98388"/>
                    <a:pt x="125584" y="99188"/>
                  </a:cubicBezTo>
                  <a:lnTo>
                    <a:pt x="125584" y="101721"/>
                  </a:lnTo>
                  <a:cubicBezTo>
                    <a:pt x="127451" y="102521"/>
                    <a:pt x="129317" y="103187"/>
                    <a:pt x="130250" y="101721"/>
                  </a:cubicBezTo>
                  <a:cubicBezTo>
                    <a:pt x="129714" y="101271"/>
                    <a:pt x="129263" y="100729"/>
                    <a:pt x="128917" y="100121"/>
                  </a:cubicBezTo>
                  <a:cubicBezTo>
                    <a:pt x="128917" y="100121"/>
                    <a:pt x="129850" y="100121"/>
                    <a:pt x="129984" y="100121"/>
                  </a:cubicBezTo>
                  <a:cubicBezTo>
                    <a:pt x="130117" y="100121"/>
                    <a:pt x="129984" y="100121"/>
                    <a:pt x="128517" y="98788"/>
                  </a:cubicBezTo>
                  <a:lnTo>
                    <a:pt x="130117" y="96521"/>
                  </a:lnTo>
                  <a:lnTo>
                    <a:pt x="128651" y="96521"/>
                  </a:lnTo>
                  <a:cubicBezTo>
                    <a:pt x="127984" y="93988"/>
                    <a:pt x="127317" y="91322"/>
                    <a:pt x="126518" y="88789"/>
                  </a:cubicBezTo>
                  <a:cubicBezTo>
                    <a:pt x="120855" y="84971"/>
                    <a:pt x="115664" y="80496"/>
                    <a:pt x="111053" y="75457"/>
                  </a:cubicBezTo>
                  <a:cubicBezTo>
                    <a:pt x="113586" y="76391"/>
                    <a:pt x="113719" y="74391"/>
                    <a:pt x="115452" y="73324"/>
                  </a:cubicBezTo>
                  <a:cubicBezTo>
                    <a:pt x="115452" y="76524"/>
                    <a:pt x="119852" y="78657"/>
                    <a:pt x="121718" y="83056"/>
                  </a:cubicBezTo>
                  <a:cubicBezTo>
                    <a:pt x="120785" y="80790"/>
                    <a:pt x="121718" y="80790"/>
                    <a:pt x="122518" y="81190"/>
                  </a:cubicBezTo>
                  <a:cubicBezTo>
                    <a:pt x="120519" y="79057"/>
                    <a:pt x="118652" y="77057"/>
                    <a:pt x="116519" y="75057"/>
                  </a:cubicBezTo>
                  <a:cubicBezTo>
                    <a:pt x="118119" y="74257"/>
                    <a:pt x="116519" y="72924"/>
                    <a:pt x="116519" y="70658"/>
                  </a:cubicBezTo>
                  <a:cubicBezTo>
                    <a:pt x="114653" y="73858"/>
                    <a:pt x="111320" y="66792"/>
                    <a:pt x="108520" y="64659"/>
                  </a:cubicBezTo>
                  <a:cubicBezTo>
                    <a:pt x="109187" y="63859"/>
                    <a:pt x="110786" y="63725"/>
                    <a:pt x="112786" y="67325"/>
                  </a:cubicBezTo>
                  <a:cubicBezTo>
                    <a:pt x="112786" y="62126"/>
                    <a:pt x="106120" y="64925"/>
                    <a:pt x="105320" y="59993"/>
                  </a:cubicBezTo>
                  <a:cubicBezTo>
                    <a:pt x="105987" y="60792"/>
                    <a:pt x="106120" y="61326"/>
                    <a:pt x="106787" y="61326"/>
                  </a:cubicBezTo>
                  <a:cubicBezTo>
                    <a:pt x="104654" y="59993"/>
                    <a:pt x="101587" y="55193"/>
                    <a:pt x="103187" y="55593"/>
                  </a:cubicBezTo>
                  <a:lnTo>
                    <a:pt x="103854" y="56393"/>
                  </a:lnTo>
                  <a:cubicBezTo>
                    <a:pt x="100121" y="50794"/>
                    <a:pt x="90522" y="41195"/>
                    <a:pt x="87189" y="43061"/>
                  </a:cubicBezTo>
                  <a:cubicBezTo>
                    <a:pt x="88270" y="42165"/>
                    <a:pt x="89484" y="41445"/>
                    <a:pt x="90789" y="40928"/>
                  </a:cubicBezTo>
                  <a:cubicBezTo>
                    <a:pt x="85778" y="40454"/>
                    <a:pt x="80734" y="40454"/>
                    <a:pt x="75724" y="40928"/>
                  </a:cubicBezTo>
                  <a:cubicBezTo>
                    <a:pt x="77857" y="39595"/>
                    <a:pt x="77724" y="32263"/>
                    <a:pt x="83190" y="34529"/>
                  </a:cubicBezTo>
                  <a:cubicBezTo>
                    <a:pt x="81605" y="32625"/>
                    <a:pt x="79458" y="31272"/>
                    <a:pt x="77057" y="30663"/>
                  </a:cubicBezTo>
                  <a:cubicBezTo>
                    <a:pt x="77857" y="31596"/>
                    <a:pt x="77057" y="35062"/>
                    <a:pt x="76257" y="34529"/>
                  </a:cubicBezTo>
                  <a:cubicBezTo>
                    <a:pt x="73991" y="30130"/>
                    <a:pt x="74658" y="31596"/>
                    <a:pt x="70791" y="27330"/>
                  </a:cubicBezTo>
                  <a:cubicBezTo>
                    <a:pt x="72124" y="28530"/>
                    <a:pt x="68792" y="31196"/>
                    <a:pt x="66525" y="30130"/>
                  </a:cubicBezTo>
                  <a:cubicBezTo>
                    <a:pt x="66525" y="30130"/>
                    <a:pt x="67592" y="26530"/>
                    <a:pt x="68792" y="26530"/>
                  </a:cubicBezTo>
                  <a:cubicBezTo>
                    <a:pt x="66181" y="26757"/>
                    <a:pt x="63595" y="27203"/>
                    <a:pt x="61059" y="27863"/>
                  </a:cubicBezTo>
                  <a:cubicBezTo>
                    <a:pt x="62792" y="27863"/>
                    <a:pt x="62259" y="24930"/>
                    <a:pt x="61059" y="23464"/>
                  </a:cubicBezTo>
                  <a:cubicBezTo>
                    <a:pt x="61726" y="24397"/>
                    <a:pt x="54926" y="22131"/>
                    <a:pt x="52927" y="22664"/>
                  </a:cubicBezTo>
                  <a:lnTo>
                    <a:pt x="55860" y="23730"/>
                  </a:lnTo>
                  <a:cubicBezTo>
                    <a:pt x="47861" y="22531"/>
                    <a:pt x="48127" y="28530"/>
                    <a:pt x="41328" y="29463"/>
                  </a:cubicBezTo>
                  <a:cubicBezTo>
                    <a:pt x="41328" y="28663"/>
                    <a:pt x="42528" y="24130"/>
                    <a:pt x="38528" y="24930"/>
                  </a:cubicBezTo>
                  <a:lnTo>
                    <a:pt x="35195" y="31729"/>
                  </a:lnTo>
                  <a:cubicBezTo>
                    <a:pt x="34124" y="34745"/>
                    <a:pt x="32595" y="37578"/>
                    <a:pt x="30663" y="40128"/>
                  </a:cubicBezTo>
                  <a:lnTo>
                    <a:pt x="29063" y="40128"/>
                  </a:lnTo>
                  <a:lnTo>
                    <a:pt x="26263" y="43595"/>
                  </a:lnTo>
                  <a:cubicBezTo>
                    <a:pt x="26713" y="40577"/>
                    <a:pt x="27519" y="37624"/>
                    <a:pt x="28663" y="34796"/>
                  </a:cubicBezTo>
                  <a:cubicBezTo>
                    <a:pt x="30116" y="31589"/>
                    <a:pt x="32049" y="28622"/>
                    <a:pt x="34396" y="25997"/>
                  </a:cubicBezTo>
                  <a:cubicBezTo>
                    <a:pt x="31196" y="25997"/>
                    <a:pt x="33196" y="25064"/>
                    <a:pt x="29063" y="27063"/>
                  </a:cubicBezTo>
                  <a:cubicBezTo>
                    <a:pt x="27197" y="27063"/>
                    <a:pt x="30663" y="24530"/>
                    <a:pt x="31863" y="23864"/>
                  </a:cubicBezTo>
                  <a:cubicBezTo>
                    <a:pt x="28452" y="25147"/>
                    <a:pt x="25152" y="26707"/>
                    <a:pt x="21997" y="28530"/>
                  </a:cubicBezTo>
                  <a:cubicBezTo>
                    <a:pt x="23597" y="30130"/>
                    <a:pt x="16665" y="34929"/>
                    <a:pt x="18398" y="36262"/>
                  </a:cubicBezTo>
                  <a:cubicBezTo>
                    <a:pt x="20763" y="33316"/>
                    <a:pt x="23348" y="30552"/>
                    <a:pt x="26130" y="27997"/>
                  </a:cubicBezTo>
                  <a:cubicBezTo>
                    <a:pt x="27463" y="29730"/>
                    <a:pt x="23997" y="36529"/>
                    <a:pt x="19064" y="41328"/>
                  </a:cubicBezTo>
                  <a:cubicBezTo>
                    <a:pt x="17198" y="41328"/>
                    <a:pt x="17331" y="37462"/>
                    <a:pt x="16798" y="36929"/>
                  </a:cubicBezTo>
                  <a:cubicBezTo>
                    <a:pt x="15604" y="39184"/>
                    <a:pt x="13972" y="41178"/>
                    <a:pt x="11998" y="42795"/>
                  </a:cubicBezTo>
                  <a:cubicBezTo>
                    <a:pt x="12336" y="41730"/>
                    <a:pt x="12783" y="40702"/>
                    <a:pt x="13332" y="39728"/>
                  </a:cubicBezTo>
                  <a:cubicBezTo>
                    <a:pt x="9732" y="41995"/>
                    <a:pt x="11065" y="46528"/>
                    <a:pt x="6399" y="49061"/>
                  </a:cubicBezTo>
                  <a:cubicBezTo>
                    <a:pt x="5466" y="50394"/>
                    <a:pt x="1333" y="52127"/>
                    <a:pt x="2400" y="53060"/>
                  </a:cubicBezTo>
                  <a:cubicBezTo>
                    <a:pt x="6801" y="52594"/>
                    <a:pt x="11146" y="54342"/>
                    <a:pt x="13998" y="57726"/>
                  </a:cubicBezTo>
                  <a:cubicBezTo>
                    <a:pt x="13998" y="57726"/>
                    <a:pt x="12265" y="59059"/>
                    <a:pt x="10799" y="60659"/>
                  </a:cubicBezTo>
                  <a:cubicBezTo>
                    <a:pt x="9654" y="62040"/>
                    <a:pt x="8406" y="63333"/>
                    <a:pt x="7066" y="64525"/>
                  </a:cubicBezTo>
                  <a:cubicBezTo>
                    <a:pt x="4266" y="66525"/>
                    <a:pt x="3733" y="59459"/>
                    <a:pt x="1466" y="61059"/>
                  </a:cubicBezTo>
                  <a:cubicBezTo>
                    <a:pt x="1466" y="61059"/>
                    <a:pt x="1466" y="63059"/>
                    <a:pt x="2266" y="63592"/>
                  </a:cubicBezTo>
                  <a:cubicBezTo>
                    <a:pt x="3066" y="64125"/>
                    <a:pt x="400" y="62392"/>
                    <a:pt x="0" y="66258"/>
                  </a:cubicBezTo>
                  <a:cubicBezTo>
                    <a:pt x="2133" y="67325"/>
                    <a:pt x="-1333" y="73858"/>
                    <a:pt x="1600" y="68392"/>
                  </a:cubicBezTo>
                  <a:cubicBezTo>
                    <a:pt x="1600" y="71991"/>
                    <a:pt x="400" y="72124"/>
                    <a:pt x="533" y="76391"/>
                  </a:cubicBezTo>
                  <a:cubicBezTo>
                    <a:pt x="2133" y="75191"/>
                    <a:pt x="5333" y="79990"/>
                    <a:pt x="6666" y="83056"/>
                  </a:cubicBezTo>
                  <a:cubicBezTo>
                    <a:pt x="5999" y="83056"/>
                    <a:pt x="5466" y="83056"/>
                    <a:pt x="5199" y="84123"/>
                  </a:cubicBezTo>
                  <a:cubicBezTo>
                    <a:pt x="5374" y="87031"/>
                    <a:pt x="5730" y="89925"/>
                    <a:pt x="6266" y="92789"/>
                  </a:cubicBezTo>
                  <a:cubicBezTo>
                    <a:pt x="6586" y="95544"/>
                    <a:pt x="7304" y="98238"/>
                    <a:pt x="8399" y="100788"/>
                  </a:cubicBezTo>
                  <a:cubicBezTo>
                    <a:pt x="8399" y="101587"/>
                    <a:pt x="8399" y="104787"/>
                    <a:pt x="7199" y="103854"/>
                  </a:cubicBezTo>
                  <a:cubicBezTo>
                    <a:pt x="8231" y="104706"/>
                    <a:pt x="9090" y="105746"/>
                    <a:pt x="9732" y="106920"/>
                  </a:cubicBezTo>
                  <a:cubicBezTo>
                    <a:pt x="9732" y="111320"/>
                    <a:pt x="7599" y="102921"/>
                    <a:pt x="6666" y="106920"/>
                  </a:cubicBezTo>
                  <a:cubicBezTo>
                    <a:pt x="7999" y="106920"/>
                    <a:pt x="10665" y="110920"/>
                    <a:pt x="12665" y="113053"/>
                  </a:cubicBezTo>
                  <a:cubicBezTo>
                    <a:pt x="14132" y="111320"/>
                    <a:pt x="9999" y="107053"/>
                    <a:pt x="8266" y="104654"/>
                  </a:cubicBezTo>
                  <a:cubicBezTo>
                    <a:pt x="10665" y="103721"/>
                    <a:pt x="15465" y="106920"/>
                    <a:pt x="19464" y="111986"/>
                  </a:cubicBezTo>
                  <a:cubicBezTo>
                    <a:pt x="23463" y="117052"/>
                    <a:pt x="19464" y="114786"/>
                    <a:pt x="19464" y="115319"/>
                  </a:cubicBezTo>
                  <a:cubicBezTo>
                    <a:pt x="23864" y="124118"/>
                    <a:pt x="27863" y="119852"/>
                    <a:pt x="30530" y="127718"/>
                  </a:cubicBezTo>
                  <a:cubicBezTo>
                    <a:pt x="30530" y="131317"/>
                    <a:pt x="27597" y="129851"/>
                    <a:pt x="27063" y="131184"/>
                  </a:cubicBezTo>
                  <a:cubicBezTo>
                    <a:pt x="23997" y="127984"/>
                    <a:pt x="24264" y="125051"/>
                    <a:pt x="22664" y="122651"/>
                  </a:cubicBezTo>
                  <a:lnTo>
                    <a:pt x="23864" y="126118"/>
                  </a:lnTo>
                  <a:cubicBezTo>
                    <a:pt x="22249" y="124989"/>
                    <a:pt x="20998" y="123414"/>
                    <a:pt x="20264" y="121585"/>
                  </a:cubicBezTo>
                  <a:cubicBezTo>
                    <a:pt x="23971" y="128904"/>
                    <a:pt x="28203" y="135944"/>
                    <a:pt x="32930" y="142649"/>
                  </a:cubicBezTo>
                  <a:cubicBezTo>
                    <a:pt x="34263" y="143316"/>
                    <a:pt x="36129" y="144782"/>
                    <a:pt x="35995" y="143449"/>
                  </a:cubicBezTo>
                  <a:lnTo>
                    <a:pt x="34263" y="141716"/>
                  </a:lnTo>
                  <a:cubicBezTo>
                    <a:pt x="34263" y="139049"/>
                    <a:pt x="38662" y="143982"/>
                    <a:pt x="37329" y="141716"/>
                  </a:cubicBezTo>
                  <a:cubicBezTo>
                    <a:pt x="40717" y="143562"/>
                    <a:pt x="43636" y="146162"/>
                    <a:pt x="45861" y="149315"/>
                  </a:cubicBezTo>
                  <a:lnTo>
                    <a:pt x="44928" y="151315"/>
                  </a:lnTo>
                  <a:cubicBezTo>
                    <a:pt x="44928" y="151315"/>
                    <a:pt x="43861" y="148248"/>
                    <a:pt x="42661" y="147715"/>
                  </a:cubicBezTo>
                  <a:cubicBezTo>
                    <a:pt x="44528" y="148515"/>
                    <a:pt x="45061" y="154781"/>
                    <a:pt x="48394" y="154648"/>
                  </a:cubicBezTo>
                  <a:lnTo>
                    <a:pt x="47327" y="151315"/>
                  </a:lnTo>
                  <a:cubicBezTo>
                    <a:pt x="50260" y="153181"/>
                    <a:pt x="54527" y="154514"/>
                    <a:pt x="56660" y="157980"/>
                  </a:cubicBezTo>
                  <a:cubicBezTo>
                    <a:pt x="56660" y="155314"/>
                    <a:pt x="55993" y="157980"/>
                    <a:pt x="55860" y="153714"/>
                  </a:cubicBezTo>
                  <a:cubicBezTo>
                    <a:pt x="55860" y="157581"/>
                    <a:pt x="49194" y="146115"/>
                    <a:pt x="49460" y="151048"/>
                  </a:cubicBezTo>
                  <a:cubicBezTo>
                    <a:pt x="49460" y="147048"/>
                    <a:pt x="47061" y="146515"/>
                    <a:pt x="46394" y="142116"/>
                  </a:cubicBezTo>
                  <a:cubicBezTo>
                    <a:pt x="46394" y="142116"/>
                    <a:pt x="46394" y="143982"/>
                    <a:pt x="44528" y="141183"/>
                  </a:cubicBezTo>
                  <a:lnTo>
                    <a:pt x="43594" y="141183"/>
                  </a:lnTo>
                  <a:lnTo>
                    <a:pt x="43594" y="141183"/>
                  </a:lnTo>
                  <a:lnTo>
                    <a:pt x="43594" y="141183"/>
                  </a:lnTo>
                  <a:cubicBezTo>
                    <a:pt x="43721" y="141843"/>
                    <a:pt x="43721" y="142522"/>
                    <a:pt x="43594" y="143182"/>
                  </a:cubicBezTo>
                  <a:cubicBezTo>
                    <a:pt x="41461" y="143182"/>
                    <a:pt x="38128" y="138650"/>
                    <a:pt x="36395" y="137716"/>
                  </a:cubicBezTo>
                  <a:cubicBezTo>
                    <a:pt x="34662" y="136783"/>
                    <a:pt x="37595" y="137716"/>
                    <a:pt x="37462" y="136650"/>
                  </a:cubicBezTo>
                  <a:lnTo>
                    <a:pt x="34929" y="135183"/>
                  </a:lnTo>
                  <a:cubicBezTo>
                    <a:pt x="35995" y="134117"/>
                    <a:pt x="33863" y="129451"/>
                    <a:pt x="37196" y="132650"/>
                  </a:cubicBezTo>
                  <a:lnTo>
                    <a:pt x="34929" y="129317"/>
                  </a:lnTo>
                  <a:cubicBezTo>
                    <a:pt x="34145" y="126809"/>
                    <a:pt x="32773" y="124524"/>
                    <a:pt x="30930" y="122651"/>
                  </a:cubicBezTo>
                  <a:cubicBezTo>
                    <a:pt x="30129" y="120785"/>
                    <a:pt x="26930" y="119452"/>
                    <a:pt x="28796" y="120252"/>
                  </a:cubicBezTo>
                  <a:cubicBezTo>
                    <a:pt x="27330" y="118652"/>
                    <a:pt x="25997" y="116919"/>
                    <a:pt x="24664" y="115186"/>
                  </a:cubicBezTo>
                  <a:lnTo>
                    <a:pt x="24664" y="115186"/>
                  </a:lnTo>
                  <a:cubicBezTo>
                    <a:pt x="21731" y="109720"/>
                    <a:pt x="16265" y="104787"/>
                    <a:pt x="16398" y="97188"/>
                  </a:cubicBezTo>
                  <a:cubicBezTo>
                    <a:pt x="14954" y="95131"/>
                    <a:pt x="14038" y="92750"/>
                    <a:pt x="13731" y="90256"/>
                  </a:cubicBezTo>
                  <a:lnTo>
                    <a:pt x="14798" y="89322"/>
                  </a:lnTo>
                  <a:cubicBezTo>
                    <a:pt x="13598" y="86923"/>
                    <a:pt x="14798" y="81990"/>
                    <a:pt x="13332" y="81057"/>
                  </a:cubicBezTo>
                  <a:cubicBezTo>
                    <a:pt x="16665" y="78390"/>
                    <a:pt x="13332" y="70125"/>
                    <a:pt x="16398" y="66658"/>
                  </a:cubicBezTo>
                  <a:lnTo>
                    <a:pt x="14798" y="66658"/>
                  </a:lnTo>
                  <a:cubicBezTo>
                    <a:pt x="14798" y="64125"/>
                    <a:pt x="16665" y="61859"/>
                    <a:pt x="17731" y="58393"/>
                  </a:cubicBezTo>
                  <a:lnTo>
                    <a:pt x="16398" y="58393"/>
                  </a:lnTo>
                  <a:cubicBezTo>
                    <a:pt x="17464" y="55060"/>
                    <a:pt x="22264" y="52660"/>
                    <a:pt x="26263" y="49194"/>
                  </a:cubicBezTo>
                  <a:cubicBezTo>
                    <a:pt x="26263" y="49194"/>
                    <a:pt x="25330" y="50660"/>
                    <a:pt x="24397" y="51060"/>
                  </a:cubicBezTo>
                  <a:cubicBezTo>
                    <a:pt x="30796" y="49461"/>
                    <a:pt x="33462" y="41062"/>
                    <a:pt x="39728" y="41595"/>
                  </a:cubicBezTo>
                  <a:cubicBezTo>
                    <a:pt x="40495" y="40824"/>
                    <a:pt x="41590" y="40476"/>
                    <a:pt x="42661" y="40662"/>
                  </a:cubicBezTo>
                  <a:lnTo>
                    <a:pt x="42661" y="40662"/>
                  </a:lnTo>
                  <a:lnTo>
                    <a:pt x="44528" y="40662"/>
                  </a:lnTo>
                  <a:cubicBezTo>
                    <a:pt x="43998" y="40577"/>
                    <a:pt x="43458" y="40577"/>
                    <a:pt x="42928" y="40662"/>
                  </a:cubicBezTo>
                  <a:cubicBezTo>
                    <a:pt x="44264" y="40434"/>
                    <a:pt x="45564" y="40031"/>
                    <a:pt x="46794" y="39462"/>
                  </a:cubicBezTo>
                  <a:lnTo>
                    <a:pt x="47461" y="41062"/>
                  </a:lnTo>
                  <a:lnTo>
                    <a:pt x="47461" y="41062"/>
                  </a:lnTo>
                  <a:cubicBezTo>
                    <a:pt x="48794" y="41062"/>
                    <a:pt x="48527" y="40262"/>
                    <a:pt x="47461" y="39062"/>
                  </a:cubicBezTo>
                  <a:cubicBezTo>
                    <a:pt x="48163" y="38832"/>
                    <a:pt x="48834" y="38519"/>
                    <a:pt x="49460" y="38129"/>
                  </a:cubicBezTo>
                  <a:cubicBezTo>
                    <a:pt x="50527" y="40528"/>
                    <a:pt x="53593" y="38129"/>
                    <a:pt x="54793" y="40662"/>
                  </a:cubicBezTo>
                  <a:cubicBezTo>
                    <a:pt x="56126" y="39195"/>
                    <a:pt x="62526" y="41728"/>
                    <a:pt x="64392" y="39728"/>
                  </a:cubicBezTo>
                  <a:cubicBezTo>
                    <a:pt x="64392" y="39728"/>
                    <a:pt x="64392" y="39728"/>
                    <a:pt x="64392" y="39728"/>
                  </a:cubicBezTo>
                  <a:cubicBezTo>
                    <a:pt x="65895" y="40818"/>
                    <a:pt x="67628" y="41548"/>
                    <a:pt x="69458" y="41862"/>
                  </a:cubicBezTo>
                  <a:lnTo>
                    <a:pt x="69458" y="44128"/>
                  </a:lnTo>
                  <a:lnTo>
                    <a:pt x="74391" y="44128"/>
                  </a:lnTo>
                  <a:cubicBezTo>
                    <a:pt x="75857" y="46661"/>
                    <a:pt x="76257" y="47861"/>
                    <a:pt x="73324" y="47727"/>
                  </a:cubicBezTo>
                  <a:cubicBezTo>
                    <a:pt x="79590" y="49194"/>
                    <a:pt x="77724" y="49727"/>
                    <a:pt x="83323" y="51327"/>
                  </a:cubicBezTo>
                  <a:lnTo>
                    <a:pt x="82256" y="52127"/>
                  </a:lnTo>
                  <a:cubicBezTo>
                    <a:pt x="83723" y="53193"/>
                    <a:pt x="86922" y="54127"/>
                    <a:pt x="87056" y="55726"/>
                  </a:cubicBezTo>
                  <a:cubicBezTo>
                    <a:pt x="88389" y="60126"/>
                    <a:pt x="100388" y="71458"/>
                    <a:pt x="104654" y="82390"/>
                  </a:cubicBezTo>
                  <a:cubicBezTo>
                    <a:pt x="106787" y="78390"/>
                    <a:pt x="105854" y="87589"/>
                    <a:pt x="108653" y="86256"/>
                  </a:cubicBezTo>
                  <a:cubicBezTo>
                    <a:pt x="108653" y="87323"/>
                    <a:pt x="108653" y="88922"/>
                    <a:pt x="106920" y="87856"/>
                  </a:cubicBezTo>
                  <a:cubicBezTo>
                    <a:pt x="110520" y="92122"/>
                    <a:pt x="109720" y="95722"/>
                    <a:pt x="113719" y="97855"/>
                  </a:cubicBezTo>
                  <a:cubicBezTo>
                    <a:pt x="113719" y="98921"/>
                    <a:pt x="111986" y="97855"/>
                    <a:pt x="111853" y="97855"/>
                  </a:cubicBezTo>
                  <a:cubicBezTo>
                    <a:pt x="111720" y="97855"/>
                    <a:pt x="113319" y="99054"/>
                    <a:pt x="113052" y="99721"/>
                  </a:cubicBezTo>
                  <a:cubicBezTo>
                    <a:pt x="112786" y="100388"/>
                    <a:pt x="111986" y="99721"/>
                    <a:pt x="111320" y="98788"/>
                  </a:cubicBezTo>
                  <a:cubicBezTo>
                    <a:pt x="113986" y="103721"/>
                    <a:pt x="116652" y="103054"/>
                    <a:pt x="119318" y="102254"/>
                  </a:cubicBezTo>
                  <a:cubicBezTo>
                    <a:pt x="119318" y="105454"/>
                    <a:pt x="120118" y="106653"/>
                    <a:pt x="122518" y="107853"/>
                  </a:cubicBezTo>
                  <a:cubicBezTo>
                    <a:pt x="122518" y="109187"/>
                    <a:pt x="122518" y="111053"/>
                    <a:pt x="120252" y="107853"/>
                  </a:cubicBezTo>
                  <a:cubicBezTo>
                    <a:pt x="121052" y="109720"/>
                    <a:pt x="123585" y="119452"/>
                    <a:pt x="125584" y="118919"/>
                  </a:cubicBezTo>
                  <a:cubicBezTo>
                    <a:pt x="125584" y="119719"/>
                    <a:pt x="126384" y="121585"/>
                    <a:pt x="126784" y="122118"/>
                  </a:cubicBezTo>
                  <a:lnTo>
                    <a:pt x="129051" y="130784"/>
                  </a:lnTo>
                  <a:lnTo>
                    <a:pt x="129051" y="129584"/>
                  </a:lnTo>
                  <a:cubicBezTo>
                    <a:pt x="131984" y="130651"/>
                    <a:pt x="130384" y="133050"/>
                    <a:pt x="131050" y="136250"/>
                  </a:cubicBezTo>
                  <a:lnTo>
                    <a:pt x="131050" y="136250"/>
                  </a:lnTo>
                  <a:cubicBezTo>
                    <a:pt x="130384" y="139983"/>
                    <a:pt x="130250" y="140383"/>
                    <a:pt x="130384" y="140916"/>
                  </a:cubicBezTo>
                  <a:cubicBezTo>
                    <a:pt x="130517" y="141449"/>
                    <a:pt x="130384" y="140916"/>
                    <a:pt x="130384" y="141716"/>
                  </a:cubicBezTo>
                  <a:cubicBezTo>
                    <a:pt x="130384" y="142516"/>
                    <a:pt x="130384" y="141716"/>
                    <a:pt x="131050" y="141716"/>
                  </a:cubicBezTo>
                  <a:cubicBezTo>
                    <a:pt x="131717" y="141716"/>
                    <a:pt x="131050" y="141716"/>
                    <a:pt x="131050" y="140516"/>
                  </a:cubicBezTo>
                  <a:lnTo>
                    <a:pt x="131050" y="141583"/>
                  </a:lnTo>
                  <a:cubicBezTo>
                    <a:pt x="131050" y="142382"/>
                    <a:pt x="131050" y="142649"/>
                    <a:pt x="130250" y="142649"/>
                  </a:cubicBezTo>
                  <a:cubicBezTo>
                    <a:pt x="129717" y="142123"/>
                    <a:pt x="129308" y="141486"/>
                    <a:pt x="129051" y="140783"/>
                  </a:cubicBezTo>
                  <a:cubicBezTo>
                    <a:pt x="128594" y="138598"/>
                    <a:pt x="127830" y="136488"/>
                    <a:pt x="126784" y="134517"/>
                  </a:cubicBezTo>
                  <a:lnTo>
                    <a:pt x="126784" y="136383"/>
                  </a:lnTo>
                  <a:cubicBezTo>
                    <a:pt x="124651" y="134517"/>
                    <a:pt x="128517" y="128517"/>
                    <a:pt x="128384" y="126118"/>
                  </a:cubicBezTo>
                  <a:cubicBezTo>
                    <a:pt x="128251" y="123718"/>
                    <a:pt x="129051" y="126118"/>
                    <a:pt x="129451" y="127451"/>
                  </a:cubicBezTo>
                  <a:cubicBezTo>
                    <a:pt x="129451" y="120785"/>
                    <a:pt x="127184" y="127451"/>
                    <a:pt x="125451" y="122785"/>
                  </a:cubicBezTo>
                  <a:cubicBezTo>
                    <a:pt x="126384" y="121585"/>
                    <a:pt x="128517" y="122785"/>
                    <a:pt x="127984" y="119985"/>
                  </a:cubicBezTo>
                  <a:cubicBezTo>
                    <a:pt x="127451" y="117186"/>
                    <a:pt x="122518" y="111453"/>
                    <a:pt x="123985" y="106653"/>
                  </a:cubicBezTo>
                  <a:cubicBezTo>
                    <a:pt x="123318" y="107720"/>
                    <a:pt x="122518" y="108787"/>
                    <a:pt x="121585" y="106653"/>
                  </a:cubicBezTo>
                  <a:cubicBezTo>
                    <a:pt x="120652" y="104520"/>
                    <a:pt x="123718" y="96788"/>
                    <a:pt x="120785" y="93322"/>
                  </a:cubicBezTo>
                  <a:cubicBezTo>
                    <a:pt x="120785" y="93322"/>
                    <a:pt x="120785" y="93322"/>
                    <a:pt x="120785" y="93322"/>
                  </a:cubicBezTo>
                  <a:cubicBezTo>
                    <a:pt x="120228" y="89778"/>
                    <a:pt x="119197" y="86325"/>
                    <a:pt x="117719" y="83056"/>
                  </a:cubicBezTo>
                  <a:cubicBezTo>
                    <a:pt x="122918" y="80523"/>
                    <a:pt x="115186" y="65992"/>
                    <a:pt x="120385" y="66258"/>
                  </a:cubicBezTo>
                  <a:cubicBezTo>
                    <a:pt x="120385" y="63592"/>
                    <a:pt x="120385" y="60792"/>
                    <a:pt x="120385" y="57993"/>
                  </a:cubicBezTo>
                  <a:lnTo>
                    <a:pt x="120385" y="57993"/>
                  </a:lnTo>
                  <a:cubicBezTo>
                    <a:pt x="121190" y="54971"/>
                    <a:pt x="120907" y="51762"/>
                    <a:pt x="119585" y="48927"/>
                  </a:cubicBezTo>
                  <a:cubicBezTo>
                    <a:pt x="119585" y="47727"/>
                    <a:pt x="120385" y="48927"/>
                    <a:pt x="120652" y="48927"/>
                  </a:cubicBezTo>
                  <a:cubicBezTo>
                    <a:pt x="122759" y="44394"/>
                    <a:pt x="123501" y="39344"/>
                    <a:pt x="122785" y="34396"/>
                  </a:cubicBezTo>
                  <a:lnTo>
                    <a:pt x="124518" y="34396"/>
                  </a:lnTo>
                  <a:cubicBezTo>
                    <a:pt x="124518" y="32263"/>
                    <a:pt x="130784" y="25730"/>
                    <a:pt x="133983" y="21064"/>
                  </a:cubicBezTo>
                  <a:cubicBezTo>
                    <a:pt x="134096" y="21365"/>
                    <a:pt x="134096" y="21696"/>
                    <a:pt x="133983" y="21997"/>
                  </a:cubicBezTo>
                  <a:cubicBezTo>
                    <a:pt x="136149" y="19473"/>
                    <a:pt x="139634" y="18523"/>
                    <a:pt x="142782" y="19598"/>
                  </a:cubicBezTo>
                  <a:lnTo>
                    <a:pt x="147048" y="20397"/>
                  </a:lnTo>
                  <a:cubicBezTo>
                    <a:pt x="148438" y="20304"/>
                    <a:pt x="149755" y="19739"/>
                    <a:pt x="150781" y="18798"/>
                  </a:cubicBezTo>
                  <a:cubicBezTo>
                    <a:pt x="152381" y="18798"/>
                    <a:pt x="154248" y="18798"/>
                    <a:pt x="156114" y="18798"/>
                  </a:cubicBezTo>
                  <a:cubicBezTo>
                    <a:pt x="149848" y="15598"/>
                    <a:pt x="158247" y="16798"/>
                    <a:pt x="156114" y="14798"/>
                  </a:cubicBezTo>
                  <a:cubicBezTo>
                    <a:pt x="158913" y="15731"/>
                    <a:pt x="161846" y="19998"/>
                    <a:pt x="158647" y="18531"/>
                  </a:cubicBezTo>
                  <a:lnTo>
                    <a:pt x="158647" y="18531"/>
                  </a:lnTo>
                  <a:cubicBezTo>
                    <a:pt x="157447" y="19731"/>
                    <a:pt x="158647" y="21064"/>
                    <a:pt x="161047" y="22264"/>
                  </a:cubicBezTo>
                  <a:cubicBezTo>
                    <a:pt x="163446" y="23464"/>
                    <a:pt x="164779" y="25197"/>
                    <a:pt x="164113" y="25997"/>
                  </a:cubicBezTo>
                  <a:cubicBezTo>
                    <a:pt x="173936" y="34824"/>
                    <a:pt x="180704" y="46540"/>
                    <a:pt x="183444" y="59459"/>
                  </a:cubicBezTo>
                  <a:lnTo>
                    <a:pt x="185177" y="57326"/>
                  </a:lnTo>
                  <a:cubicBezTo>
                    <a:pt x="185701" y="58802"/>
                    <a:pt x="186102" y="60318"/>
                    <a:pt x="186377" y="61859"/>
                  </a:cubicBezTo>
                  <a:cubicBezTo>
                    <a:pt x="186377" y="63192"/>
                    <a:pt x="185044" y="63859"/>
                    <a:pt x="184244" y="60792"/>
                  </a:cubicBezTo>
                  <a:cubicBezTo>
                    <a:pt x="183311" y="62792"/>
                    <a:pt x="186777" y="65725"/>
                    <a:pt x="187310" y="65725"/>
                  </a:cubicBezTo>
                  <a:cubicBezTo>
                    <a:pt x="187310" y="72258"/>
                    <a:pt x="183977" y="63992"/>
                    <a:pt x="184377" y="65725"/>
                  </a:cubicBezTo>
                  <a:cubicBezTo>
                    <a:pt x="184777" y="67458"/>
                    <a:pt x="185044" y="67458"/>
                    <a:pt x="185177" y="68258"/>
                  </a:cubicBezTo>
                  <a:lnTo>
                    <a:pt x="185177" y="68258"/>
                  </a:lnTo>
                  <a:cubicBezTo>
                    <a:pt x="186644" y="70258"/>
                    <a:pt x="187710" y="70258"/>
                    <a:pt x="188377" y="74124"/>
                  </a:cubicBezTo>
                  <a:cubicBezTo>
                    <a:pt x="189043" y="77990"/>
                    <a:pt x="187177" y="75724"/>
                    <a:pt x="187177" y="76657"/>
                  </a:cubicBezTo>
                  <a:cubicBezTo>
                    <a:pt x="187177" y="77590"/>
                    <a:pt x="187177" y="76657"/>
                    <a:pt x="187177" y="78124"/>
                  </a:cubicBezTo>
                  <a:lnTo>
                    <a:pt x="187177" y="83990"/>
                  </a:lnTo>
                  <a:lnTo>
                    <a:pt x="188777" y="81457"/>
                  </a:lnTo>
                  <a:cubicBezTo>
                    <a:pt x="190110" y="83856"/>
                    <a:pt x="189443" y="86923"/>
                    <a:pt x="191176" y="83990"/>
                  </a:cubicBezTo>
                  <a:cubicBezTo>
                    <a:pt x="188510" y="88389"/>
                    <a:pt x="191843" y="106254"/>
                    <a:pt x="191176" y="108920"/>
                  </a:cubicBezTo>
                  <a:cubicBezTo>
                    <a:pt x="192502" y="112773"/>
                    <a:pt x="192868" y="116892"/>
                    <a:pt x="192243" y="120918"/>
                  </a:cubicBezTo>
                  <a:cubicBezTo>
                    <a:pt x="192243" y="119719"/>
                    <a:pt x="194909" y="119052"/>
                    <a:pt x="194509" y="123052"/>
                  </a:cubicBezTo>
                  <a:cubicBezTo>
                    <a:pt x="190110" y="121452"/>
                    <a:pt x="192376" y="130251"/>
                    <a:pt x="188910" y="133184"/>
                  </a:cubicBezTo>
                  <a:cubicBezTo>
                    <a:pt x="191310" y="130517"/>
                    <a:pt x="188910" y="144382"/>
                    <a:pt x="191976" y="140116"/>
                  </a:cubicBezTo>
                  <a:cubicBezTo>
                    <a:pt x="191976" y="143449"/>
                    <a:pt x="190243" y="140116"/>
                    <a:pt x="189043" y="142649"/>
                  </a:cubicBezTo>
                  <a:cubicBezTo>
                    <a:pt x="188658" y="151628"/>
                    <a:pt x="187454" y="160553"/>
                    <a:pt x="185444" y="169312"/>
                  </a:cubicBezTo>
                  <a:cubicBezTo>
                    <a:pt x="185444" y="169312"/>
                    <a:pt x="187044" y="168113"/>
                    <a:pt x="187710" y="170246"/>
                  </a:cubicBezTo>
                  <a:lnTo>
                    <a:pt x="183977" y="174912"/>
                  </a:lnTo>
                  <a:cubicBezTo>
                    <a:pt x="183977" y="176778"/>
                    <a:pt x="187044" y="177178"/>
                    <a:pt x="183977" y="180244"/>
                  </a:cubicBezTo>
                  <a:cubicBezTo>
                    <a:pt x="183977" y="180244"/>
                    <a:pt x="185444" y="179311"/>
                    <a:pt x="185444" y="180244"/>
                  </a:cubicBezTo>
                  <a:cubicBezTo>
                    <a:pt x="179578" y="198375"/>
                    <a:pt x="180511" y="219040"/>
                    <a:pt x="170645" y="236637"/>
                  </a:cubicBezTo>
                  <a:cubicBezTo>
                    <a:pt x="172379" y="234371"/>
                    <a:pt x="172112" y="236637"/>
                    <a:pt x="171712" y="237971"/>
                  </a:cubicBezTo>
                  <a:cubicBezTo>
                    <a:pt x="171712" y="236771"/>
                    <a:pt x="173045" y="237971"/>
                    <a:pt x="173845" y="237971"/>
                  </a:cubicBezTo>
                  <a:lnTo>
                    <a:pt x="169712" y="245170"/>
                  </a:lnTo>
                  <a:cubicBezTo>
                    <a:pt x="171445" y="247169"/>
                    <a:pt x="167579" y="253569"/>
                    <a:pt x="169712" y="255035"/>
                  </a:cubicBezTo>
                  <a:lnTo>
                    <a:pt x="169712" y="252369"/>
                  </a:lnTo>
                  <a:cubicBezTo>
                    <a:pt x="171179" y="256368"/>
                    <a:pt x="176378" y="249302"/>
                    <a:pt x="179311" y="250502"/>
                  </a:cubicBezTo>
                  <a:cubicBezTo>
                    <a:pt x="177578" y="246103"/>
                    <a:pt x="185977" y="241703"/>
                    <a:pt x="183444" y="234504"/>
                  </a:cubicBezTo>
                  <a:cubicBezTo>
                    <a:pt x="184510" y="233305"/>
                    <a:pt x="184244" y="235971"/>
                    <a:pt x="185177" y="235438"/>
                  </a:cubicBezTo>
                  <a:cubicBezTo>
                    <a:pt x="186110" y="234904"/>
                    <a:pt x="184377" y="231571"/>
                    <a:pt x="185844" y="228239"/>
                  </a:cubicBezTo>
                  <a:lnTo>
                    <a:pt x="185844" y="228239"/>
                  </a:lnTo>
                  <a:cubicBezTo>
                    <a:pt x="187843" y="218240"/>
                    <a:pt x="190110" y="214907"/>
                    <a:pt x="193176" y="203308"/>
                  </a:cubicBezTo>
                  <a:lnTo>
                    <a:pt x="191443" y="203308"/>
                  </a:lnTo>
                  <a:cubicBezTo>
                    <a:pt x="191852" y="201927"/>
                    <a:pt x="192482" y="200621"/>
                    <a:pt x="193309" y="199442"/>
                  </a:cubicBezTo>
                  <a:cubicBezTo>
                    <a:pt x="191576" y="196242"/>
                    <a:pt x="191976" y="206241"/>
                    <a:pt x="189843" y="203175"/>
                  </a:cubicBezTo>
                  <a:cubicBezTo>
                    <a:pt x="193576" y="200642"/>
                    <a:pt x="193043" y="186244"/>
                    <a:pt x="196909" y="184644"/>
                  </a:cubicBezTo>
                  <a:cubicBezTo>
                    <a:pt x="197576" y="180911"/>
                    <a:pt x="195043" y="185444"/>
                    <a:pt x="195576" y="181711"/>
                  </a:cubicBezTo>
                  <a:lnTo>
                    <a:pt x="196775" y="180911"/>
                  </a:lnTo>
                  <a:lnTo>
                    <a:pt x="195576" y="179711"/>
                  </a:lnTo>
                  <a:cubicBezTo>
                    <a:pt x="195576" y="177311"/>
                    <a:pt x="197709" y="176245"/>
                    <a:pt x="198509" y="176378"/>
                  </a:cubicBezTo>
                  <a:cubicBezTo>
                    <a:pt x="199308" y="176512"/>
                    <a:pt x="198509" y="178111"/>
                    <a:pt x="198509" y="178645"/>
                  </a:cubicBezTo>
                  <a:cubicBezTo>
                    <a:pt x="200242" y="175712"/>
                    <a:pt x="199442" y="169712"/>
                    <a:pt x="200108" y="168646"/>
                  </a:cubicBezTo>
                  <a:lnTo>
                    <a:pt x="198909" y="172112"/>
                  </a:lnTo>
                  <a:cubicBezTo>
                    <a:pt x="200543" y="161215"/>
                    <a:pt x="201257" y="150200"/>
                    <a:pt x="201042" y="139183"/>
                  </a:cubicBezTo>
                  <a:lnTo>
                    <a:pt x="200242" y="139183"/>
                  </a:lnTo>
                  <a:cubicBezTo>
                    <a:pt x="199442" y="131584"/>
                    <a:pt x="201442" y="133184"/>
                    <a:pt x="201309" y="124785"/>
                  </a:cubicBezTo>
                  <a:lnTo>
                    <a:pt x="201309" y="124785"/>
                  </a:lnTo>
                  <a:cubicBezTo>
                    <a:pt x="200672" y="122760"/>
                    <a:pt x="200401" y="120638"/>
                    <a:pt x="200509" y="118519"/>
                  </a:cubicBezTo>
                  <a:cubicBezTo>
                    <a:pt x="201309" y="120652"/>
                    <a:pt x="202375" y="114652"/>
                    <a:pt x="203175" y="117452"/>
                  </a:cubicBezTo>
                  <a:cubicBezTo>
                    <a:pt x="201975" y="109053"/>
                    <a:pt x="202108" y="113319"/>
                    <a:pt x="199442" y="107853"/>
                  </a:cubicBezTo>
                  <a:lnTo>
                    <a:pt x="200642" y="106520"/>
                  </a:lnTo>
                  <a:cubicBezTo>
                    <a:pt x="199209" y="104803"/>
                    <a:pt x="198450" y="102623"/>
                    <a:pt x="198509" y="100388"/>
                  </a:cubicBezTo>
                  <a:cubicBezTo>
                    <a:pt x="199708" y="103721"/>
                    <a:pt x="200242" y="97588"/>
                    <a:pt x="201842" y="101454"/>
                  </a:cubicBezTo>
                  <a:cubicBezTo>
                    <a:pt x="204242" y="92389"/>
                    <a:pt x="198376" y="88122"/>
                    <a:pt x="201842" y="84123"/>
                  </a:cubicBezTo>
                  <a:cubicBezTo>
                    <a:pt x="198109" y="80390"/>
                    <a:pt x="200642" y="91989"/>
                    <a:pt x="199708" y="89722"/>
                  </a:cubicBezTo>
                  <a:cubicBezTo>
                    <a:pt x="198775" y="91722"/>
                    <a:pt x="196909" y="86656"/>
                    <a:pt x="197042" y="83856"/>
                  </a:cubicBezTo>
                  <a:cubicBezTo>
                    <a:pt x="197176" y="81057"/>
                    <a:pt x="200775" y="78657"/>
                    <a:pt x="199708" y="71458"/>
                  </a:cubicBezTo>
                  <a:cubicBezTo>
                    <a:pt x="199708" y="71458"/>
                    <a:pt x="199708" y="71458"/>
                    <a:pt x="199708" y="72924"/>
                  </a:cubicBezTo>
                  <a:cubicBezTo>
                    <a:pt x="199708" y="69991"/>
                    <a:pt x="197576" y="67858"/>
                    <a:pt x="198376" y="64259"/>
                  </a:cubicBezTo>
                  <a:cubicBezTo>
                    <a:pt x="196109" y="62926"/>
                    <a:pt x="197442" y="59993"/>
                    <a:pt x="194776" y="60126"/>
                  </a:cubicBezTo>
                  <a:cubicBezTo>
                    <a:pt x="195576" y="62259"/>
                    <a:pt x="196242" y="64392"/>
                    <a:pt x="196909" y="66392"/>
                  </a:cubicBezTo>
                  <a:cubicBezTo>
                    <a:pt x="195576" y="62926"/>
                    <a:pt x="191576" y="60259"/>
                    <a:pt x="191310" y="54127"/>
                  </a:cubicBezTo>
                  <a:cubicBezTo>
                    <a:pt x="192411" y="54849"/>
                    <a:pt x="193288" y="55865"/>
                    <a:pt x="193843" y="57060"/>
                  </a:cubicBezTo>
                  <a:cubicBezTo>
                    <a:pt x="193843" y="55060"/>
                    <a:pt x="192510" y="53860"/>
                    <a:pt x="192643" y="51860"/>
                  </a:cubicBezTo>
                  <a:cubicBezTo>
                    <a:pt x="195443" y="51860"/>
                    <a:pt x="195443" y="59459"/>
                    <a:pt x="198376" y="62926"/>
                  </a:cubicBezTo>
                  <a:cubicBezTo>
                    <a:pt x="199042" y="60659"/>
                    <a:pt x="194509" y="55860"/>
                    <a:pt x="198376" y="57060"/>
                  </a:cubicBezTo>
                  <a:cubicBezTo>
                    <a:pt x="194243" y="55193"/>
                    <a:pt x="196775" y="49860"/>
                    <a:pt x="192376" y="46128"/>
                  </a:cubicBezTo>
                  <a:lnTo>
                    <a:pt x="193976" y="46128"/>
                  </a:lnTo>
                  <a:cubicBezTo>
                    <a:pt x="193074" y="45094"/>
                    <a:pt x="192270" y="43978"/>
                    <a:pt x="191576" y="42795"/>
                  </a:cubicBezTo>
                  <a:lnTo>
                    <a:pt x="194643" y="44528"/>
                  </a:lnTo>
                  <a:cubicBezTo>
                    <a:pt x="191176" y="41462"/>
                    <a:pt x="192910" y="36396"/>
                    <a:pt x="189843" y="33329"/>
                  </a:cubicBezTo>
                  <a:cubicBezTo>
                    <a:pt x="193976" y="40795"/>
                    <a:pt x="189043" y="35862"/>
                    <a:pt x="189843" y="39595"/>
                  </a:cubicBezTo>
                  <a:cubicBezTo>
                    <a:pt x="186777" y="35462"/>
                    <a:pt x="186644" y="33862"/>
                    <a:pt x="186910" y="31729"/>
                  </a:cubicBezTo>
                  <a:cubicBezTo>
                    <a:pt x="187177" y="29596"/>
                    <a:pt x="186910" y="27330"/>
                    <a:pt x="183311" y="22664"/>
                  </a:cubicBezTo>
                  <a:cubicBezTo>
                    <a:pt x="184510" y="23864"/>
                    <a:pt x="186244" y="28130"/>
                    <a:pt x="184111" y="26530"/>
                  </a:cubicBezTo>
                  <a:cubicBezTo>
                    <a:pt x="182918" y="24520"/>
                    <a:pt x="181977" y="22371"/>
                    <a:pt x="181311" y="20131"/>
                  </a:cubicBezTo>
                  <a:cubicBezTo>
                    <a:pt x="175312" y="14531"/>
                    <a:pt x="181311" y="22131"/>
                    <a:pt x="177845" y="20131"/>
                  </a:cubicBezTo>
                  <a:cubicBezTo>
                    <a:pt x="177178" y="16931"/>
                    <a:pt x="174645" y="17731"/>
                    <a:pt x="171579" y="16131"/>
                  </a:cubicBezTo>
                  <a:lnTo>
                    <a:pt x="172512" y="14932"/>
                  </a:lnTo>
                  <a:cubicBezTo>
                    <a:pt x="165713" y="8799"/>
                    <a:pt x="168912" y="15865"/>
                    <a:pt x="162780" y="10799"/>
                  </a:cubicBezTo>
                  <a:lnTo>
                    <a:pt x="166913" y="10799"/>
                  </a:lnTo>
                  <a:lnTo>
                    <a:pt x="162913" y="9332"/>
                  </a:lnTo>
                  <a:lnTo>
                    <a:pt x="164513" y="8132"/>
                  </a:lnTo>
                  <a:cubicBezTo>
                    <a:pt x="161232" y="6983"/>
                    <a:pt x="158134" y="5367"/>
                    <a:pt x="155314" y="3333"/>
                  </a:cubicBezTo>
                  <a:cubicBezTo>
                    <a:pt x="155980" y="4799"/>
                    <a:pt x="153848" y="5733"/>
                    <a:pt x="149848" y="4933"/>
                  </a:cubicBezTo>
                  <a:cubicBezTo>
                    <a:pt x="145849" y="4133"/>
                    <a:pt x="151848" y="3466"/>
                    <a:pt x="145582" y="3066"/>
                  </a:cubicBezTo>
                  <a:cubicBezTo>
                    <a:pt x="147122" y="1483"/>
                    <a:pt x="149654" y="1449"/>
                    <a:pt x="151237" y="2989"/>
                  </a:cubicBezTo>
                  <a:cubicBezTo>
                    <a:pt x="151263" y="3015"/>
                    <a:pt x="151289" y="3040"/>
                    <a:pt x="151314" y="3066"/>
                  </a:cubicBezTo>
                  <a:cubicBezTo>
                    <a:pt x="151315" y="3066"/>
                    <a:pt x="152914" y="3066"/>
                    <a:pt x="153314" y="1866"/>
                  </a:cubicBezTo>
                  <a:cubicBezTo>
                    <a:pt x="151561" y="973"/>
                    <a:pt x="149667" y="386"/>
                    <a:pt x="147715" y="133"/>
                  </a:cubicBezTo>
                  <a:lnTo>
                    <a:pt x="141982" y="133"/>
                  </a:lnTo>
                  <a:cubicBezTo>
                    <a:pt x="142868" y="32"/>
                    <a:pt x="143763" y="32"/>
                    <a:pt x="144649" y="133"/>
                  </a:cubicBezTo>
                  <a:cubicBezTo>
                    <a:pt x="141335" y="653"/>
                    <a:pt x="138134" y="1735"/>
                    <a:pt x="135183" y="3333"/>
                  </a:cubicBezTo>
                  <a:cubicBezTo>
                    <a:pt x="133717" y="3333"/>
                    <a:pt x="134517" y="2266"/>
                    <a:pt x="135183" y="1600"/>
                  </a:cubicBezTo>
                  <a:cubicBezTo>
                    <a:pt x="133183" y="2266"/>
                    <a:pt x="132250" y="3733"/>
                    <a:pt x="129584" y="5066"/>
                  </a:cubicBezTo>
                  <a:cubicBezTo>
                    <a:pt x="129584" y="3600"/>
                    <a:pt x="128784" y="2400"/>
                    <a:pt x="132917" y="0"/>
                  </a:cubicBezTo>
                  <a:cubicBezTo>
                    <a:pt x="129872" y="1559"/>
                    <a:pt x="127121" y="3634"/>
                    <a:pt x="124785" y="6133"/>
                  </a:cubicBezTo>
                  <a:cubicBezTo>
                    <a:pt x="123718" y="6133"/>
                    <a:pt x="120118" y="8266"/>
                    <a:pt x="120652" y="7066"/>
                  </a:cubicBezTo>
                  <a:cubicBezTo>
                    <a:pt x="115719" y="10532"/>
                    <a:pt x="115186" y="18398"/>
                    <a:pt x="111853" y="23197"/>
                  </a:cubicBezTo>
                  <a:cubicBezTo>
                    <a:pt x="112045" y="23940"/>
                    <a:pt x="112045" y="24720"/>
                    <a:pt x="111853" y="25463"/>
                  </a:cubicBezTo>
                  <a:cubicBezTo>
                    <a:pt x="108881" y="30080"/>
                    <a:pt x="107264" y="35438"/>
                    <a:pt x="107186" y="40928"/>
                  </a:cubicBezTo>
                  <a:lnTo>
                    <a:pt x="104387" y="43995"/>
                  </a:lnTo>
                  <a:cubicBezTo>
                    <a:pt x="104387" y="48794"/>
                    <a:pt x="107987" y="39862"/>
                    <a:pt x="107587" y="47727"/>
                  </a:cubicBezTo>
                  <a:cubicBezTo>
                    <a:pt x="107587" y="53327"/>
                    <a:pt x="105320" y="49594"/>
                    <a:pt x="104520" y="51460"/>
                  </a:cubicBezTo>
                  <a:cubicBezTo>
                    <a:pt x="106137" y="55757"/>
                    <a:pt x="106137" y="60495"/>
                    <a:pt x="104520" y="64792"/>
                  </a:cubicBezTo>
                  <a:cubicBezTo>
                    <a:pt x="104811" y="63429"/>
                    <a:pt x="105212" y="62091"/>
                    <a:pt x="105720" y="60792"/>
                  </a:cubicBezTo>
                  <a:close/>
                  <a:moveTo>
                    <a:pt x="110386" y="117319"/>
                  </a:moveTo>
                  <a:cubicBezTo>
                    <a:pt x="110386" y="116386"/>
                    <a:pt x="108387" y="114386"/>
                    <a:pt x="109187" y="113319"/>
                  </a:cubicBezTo>
                  <a:cubicBezTo>
                    <a:pt x="109986" y="112253"/>
                    <a:pt x="110520" y="115452"/>
                    <a:pt x="110386" y="117319"/>
                  </a:cubicBezTo>
                  <a:close/>
                  <a:moveTo>
                    <a:pt x="123718" y="92655"/>
                  </a:moveTo>
                  <a:cubicBezTo>
                    <a:pt x="124651" y="92655"/>
                    <a:pt x="124918" y="94388"/>
                    <a:pt x="124918" y="95855"/>
                  </a:cubicBezTo>
                  <a:cubicBezTo>
                    <a:pt x="124501" y="94838"/>
                    <a:pt x="124275" y="93754"/>
                    <a:pt x="124251" y="92655"/>
                  </a:cubicBezTo>
                  <a:close/>
                  <a:moveTo>
                    <a:pt x="31596" y="125318"/>
                  </a:moveTo>
                  <a:lnTo>
                    <a:pt x="31596" y="125318"/>
                  </a:lnTo>
                  <a:cubicBezTo>
                    <a:pt x="31196" y="123318"/>
                    <a:pt x="31463" y="123318"/>
                    <a:pt x="32129" y="125318"/>
                  </a:cubicBezTo>
                  <a:close/>
                  <a:moveTo>
                    <a:pt x="33863" y="129584"/>
                  </a:moveTo>
                  <a:cubicBezTo>
                    <a:pt x="33863" y="129584"/>
                    <a:pt x="33863" y="129584"/>
                    <a:pt x="34529" y="129584"/>
                  </a:cubicBezTo>
                  <a:cubicBezTo>
                    <a:pt x="35195" y="129584"/>
                    <a:pt x="33329" y="128784"/>
                    <a:pt x="32662" y="127718"/>
                  </a:cubicBezTo>
                  <a:cubicBezTo>
                    <a:pt x="31996" y="126651"/>
                    <a:pt x="33196" y="128651"/>
                    <a:pt x="34396" y="129584"/>
                  </a:cubicBezTo>
                  <a:close/>
                  <a:moveTo>
                    <a:pt x="187577" y="74391"/>
                  </a:moveTo>
                  <a:lnTo>
                    <a:pt x="187577" y="73458"/>
                  </a:lnTo>
                  <a:cubicBezTo>
                    <a:pt x="189177" y="75457"/>
                    <a:pt x="188643" y="74924"/>
                    <a:pt x="188110" y="74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7176932" y="1403559"/>
              <a:ext cx="681" cy="806"/>
            </a:xfrm>
            <a:custGeom>
              <a:avLst/>
              <a:gdLst/>
              <a:ahLst/>
              <a:cxnLst/>
              <a:rect l="l" t="t" r="r" b="b"/>
              <a:pathLst>
                <a:path w="681" h="806" extrusionOk="0">
                  <a:moveTo>
                    <a:pt x="666" y="0"/>
                  </a:moveTo>
                  <a:cubicBezTo>
                    <a:pt x="562" y="346"/>
                    <a:pt x="321" y="635"/>
                    <a:pt x="0" y="800"/>
                  </a:cubicBezTo>
                  <a:cubicBezTo>
                    <a:pt x="0" y="800"/>
                    <a:pt x="800" y="933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67"/>
            <p:cNvSpPr/>
            <p:nvPr/>
          </p:nvSpPr>
          <p:spPr>
            <a:xfrm>
              <a:off x="7159867" y="1327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67"/>
            <p:cNvSpPr/>
            <p:nvPr/>
          </p:nvSpPr>
          <p:spPr>
            <a:xfrm>
              <a:off x="7046415" y="1363099"/>
              <a:ext cx="1714" cy="1931"/>
            </a:xfrm>
            <a:custGeom>
              <a:avLst/>
              <a:gdLst/>
              <a:ahLst/>
              <a:cxnLst/>
              <a:rect l="l" t="t" r="r" b="b"/>
              <a:pathLst>
                <a:path w="1714" h="1931" extrusionOk="0">
                  <a:moveTo>
                    <a:pt x="0" y="1932"/>
                  </a:moveTo>
                  <a:cubicBezTo>
                    <a:pt x="0" y="865"/>
                    <a:pt x="1066" y="332"/>
                    <a:pt x="1600" y="65"/>
                  </a:cubicBezTo>
                  <a:cubicBezTo>
                    <a:pt x="2133" y="-201"/>
                    <a:pt x="666" y="332"/>
                    <a:pt x="0" y="19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67"/>
            <p:cNvSpPr/>
            <p:nvPr/>
          </p:nvSpPr>
          <p:spPr>
            <a:xfrm>
              <a:off x="7097209" y="1448754"/>
              <a:ext cx="2266" cy="2399"/>
            </a:xfrm>
            <a:custGeom>
              <a:avLst/>
              <a:gdLst/>
              <a:ahLst/>
              <a:cxnLst/>
              <a:rect l="l" t="t" r="r" b="b"/>
              <a:pathLst>
                <a:path w="2266" h="2399" extrusionOk="0">
                  <a:moveTo>
                    <a:pt x="2266" y="2000"/>
                  </a:moveTo>
                  <a:lnTo>
                    <a:pt x="0" y="0"/>
                  </a:lnTo>
                  <a:cubicBezTo>
                    <a:pt x="616" y="692"/>
                    <a:pt x="1072" y="1511"/>
                    <a:pt x="1333" y="2400"/>
                  </a:cubicBezTo>
                  <a:cubicBezTo>
                    <a:pt x="1333" y="2400"/>
                    <a:pt x="1600" y="1333"/>
                    <a:pt x="2266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67"/>
            <p:cNvSpPr/>
            <p:nvPr/>
          </p:nvSpPr>
          <p:spPr>
            <a:xfrm>
              <a:off x="7110084" y="1476345"/>
              <a:ext cx="1790" cy="1871"/>
            </a:xfrm>
            <a:custGeom>
              <a:avLst/>
              <a:gdLst/>
              <a:ahLst/>
              <a:cxnLst/>
              <a:rect l="l" t="t" r="r" b="b"/>
              <a:pathLst>
                <a:path w="1790" h="1871" extrusionOk="0">
                  <a:moveTo>
                    <a:pt x="590" y="939"/>
                  </a:moveTo>
                  <a:cubicBezTo>
                    <a:pt x="590" y="939"/>
                    <a:pt x="1257" y="939"/>
                    <a:pt x="1790" y="1872"/>
                  </a:cubicBezTo>
                  <a:lnTo>
                    <a:pt x="1790" y="1872"/>
                  </a:lnTo>
                  <a:cubicBezTo>
                    <a:pt x="723" y="-128"/>
                    <a:pt x="-876" y="-661"/>
                    <a:pt x="590" y="9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67"/>
            <p:cNvSpPr/>
            <p:nvPr/>
          </p:nvSpPr>
          <p:spPr>
            <a:xfrm>
              <a:off x="7097130" y="1456486"/>
              <a:ext cx="3305" cy="3599"/>
            </a:xfrm>
            <a:custGeom>
              <a:avLst/>
              <a:gdLst/>
              <a:ahLst/>
              <a:cxnLst/>
              <a:rect l="l" t="t" r="r" b="b"/>
              <a:pathLst>
                <a:path w="3305" h="3599" extrusionOk="0">
                  <a:moveTo>
                    <a:pt x="212" y="0"/>
                  </a:moveTo>
                  <a:cubicBezTo>
                    <a:pt x="-588" y="1067"/>
                    <a:pt x="1012" y="2266"/>
                    <a:pt x="2745" y="3600"/>
                  </a:cubicBezTo>
                  <a:lnTo>
                    <a:pt x="2745" y="3600"/>
                  </a:lnTo>
                  <a:cubicBezTo>
                    <a:pt x="4345" y="2533"/>
                    <a:pt x="2212" y="1333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67"/>
            <p:cNvSpPr/>
            <p:nvPr/>
          </p:nvSpPr>
          <p:spPr>
            <a:xfrm>
              <a:off x="7100275" y="1460486"/>
              <a:ext cx="1541" cy="1466"/>
            </a:xfrm>
            <a:custGeom>
              <a:avLst/>
              <a:gdLst/>
              <a:ahLst/>
              <a:cxnLst/>
              <a:rect l="l" t="t" r="r" b="b"/>
              <a:pathLst>
                <a:path w="1541" h="1466" extrusionOk="0">
                  <a:moveTo>
                    <a:pt x="0" y="0"/>
                  </a:moveTo>
                  <a:lnTo>
                    <a:pt x="1333" y="1466"/>
                  </a:lnTo>
                  <a:cubicBezTo>
                    <a:pt x="2000" y="1200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67"/>
            <p:cNvSpPr/>
            <p:nvPr/>
          </p:nvSpPr>
          <p:spPr>
            <a:xfrm>
              <a:off x="7084402" y="1435304"/>
              <a:ext cx="3207" cy="2192"/>
            </a:xfrm>
            <a:custGeom>
              <a:avLst/>
              <a:gdLst/>
              <a:ahLst/>
              <a:cxnLst/>
              <a:rect l="l" t="t" r="r" b="b"/>
              <a:pathLst>
                <a:path w="3207" h="2192" extrusionOk="0">
                  <a:moveTo>
                    <a:pt x="1475" y="1718"/>
                  </a:moveTo>
                  <a:cubicBezTo>
                    <a:pt x="1475" y="2785"/>
                    <a:pt x="3208" y="1718"/>
                    <a:pt x="3208" y="1718"/>
                  </a:cubicBezTo>
                  <a:cubicBezTo>
                    <a:pt x="3208" y="1718"/>
                    <a:pt x="-2658" y="-2148"/>
                    <a:pt x="1475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67"/>
            <p:cNvSpPr/>
            <p:nvPr/>
          </p:nvSpPr>
          <p:spPr>
            <a:xfrm>
              <a:off x="7094142" y="145901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067" y="1733"/>
                  </a:moveTo>
                  <a:lnTo>
                    <a:pt x="1867" y="0"/>
                  </a:lnTo>
                  <a:lnTo>
                    <a:pt x="0" y="0"/>
                  </a:lnTo>
                  <a:lnTo>
                    <a:pt x="1067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67"/>
            <p:cNvSpPr/>
            <p:nvPr/>
          </p:nvSpPr>
          <p:spPr>
            <a:xfrm>
              <a:off x="7084943" y="1446721"/>
              <a:ext cx="2837" cy="2966"/>
            </a:xfrm>
            <a:custGeom>
              <a:avLst/>
              <a:gdLst/>
              <a:ahLst/>
              <a:cxnLst/>
              <a:rect l="l" t="t" r="r" b="b"/>
              <a:pathLst>
                <a:path w="2837" h="2966" extrusionOk="0">
                  <a:moveTo>
                    <a:pt x="0" y="33"/>
                  </a:moveTo>
                  <a:lnTo>
                    <a:pt x="1733" y="2966"/>
                  </a:lnTo>
                  <a:cubicBezTo>
                    <a:pt x="1733" y="2966"/>
                    <a:pt x="2400" y="2966"/>
                    <a:pt x="2800" y="2966"/>
                  </a:cubicBezTo>
                  <a:cubicBezTo>
                    <a:pt x="3200" y="2966"/>
                    <a:pt x="267" y="-367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67"/>
            <p:cNvSpPr/>
            <p:nvPr/>
          </p:nvSpPr>
          <p:spPr>
            <a:xfrm>
              <a:off x="7087743" y="1450087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0" y="0"/>
                  </a:moveTo>
                  <a:cubicBezTo>
                    <a:pt x="567" y="805"/>
                    <a:pt x="1293" y="1486"/>
                    <a:pt x="2133" y="2000"/>
                  </a:cubicBezTo>
                  <a:cubicBezTo>
                    <a:pt x="1520" y="1236"/>
                    <a:pt x="802" y="5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67"/>
            <p:cNvSpPr/>
            <p:nvPr/>
          </p:nvSpPr>
          <p:spPr>
            <a:xfrm>
              <a:off x="7089743" y="1454486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1866" y="2933"/>
                  </a:moveTo>
                  <a:lnTo>
                    <a:pt x="1466" y="2000"/>
                  </a:lnTo>
                  <a:lnTo>
                    <a:pt x="0" y="0"/>
                  </a:lnTo>
                  <a:lnTo>
                    <a:pt x="1866" y="2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67"/>
            <p:cNvSpPr/>
            <p:nvPr/>
          </p:nvSpPr>
          <p:spPr>
            <a:xfrm>
              <a:off x="7061524" y="1412225"/>
              <a:ext cx="2488" cy="3579"/>
            </a:xfrm>
            <a:custGeom>
              <a:avLst/>
              <a:gdLst/>
              <a:ahLst/>
              <a:cxnLst/>
              <a:rect l="l" t="t" r="r" b="b"/>
              <a:pathLst>
                <a:path w="2488" h="3579" extrusionOk="0">
                  <a:moveTo>
                    <a:pt x="2488" y="3200"/>
                  </a:moveTo>
                  <a:cubicBezTo>
                    <a:pt x="1701" y="2186"/>
                    <a:pt x="988" y="1117"/>
                    <a:pt x="355" y="0"/>
                  </a:cubicBezTo>
                  <a:cubicBezTo>
                    <a:pt x="-444" y="0"/>
                    <a:pt x="356" y="1067"/>
                    <a:pt x="356" y="2266"/>
                  </a:cubicBezTo>
                  <a:cubicBezTo>
                    <a:pt x="356" y="3466"/>
                    <a:pt x="2222" y="4000"/>
                    <a:pt x="2488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67"/>
            <p:cNvSpPr/>
            <p:nvPr/>
          </p:nvSpPr>
          <p:spPr>
            <a:xfrm>
              <a:off x="7064146" y="1425690"/>
              <a:ext cx="1866" cy="2133"/>
            </a:xfrm>
            <a:custGeom>
              <a:avLst/>
              <a:gdLst/>
              <a:ahLst/>
              <a:cxnLst/>
              <a:rect l="l" t="t" r="r" b="b"/>
              <a:pathLst>
                <a:path w="1866" h="2133" extrusionOk="0">
                  <a:moveTo>
                    <a:pt x="1867" y="2133"/>
                  </a:moveTo>
                  <a:cubicBezTo>
                    <a:pt x="1659" y="1437"/>
                    <a:pt x="1659" y="696"/>
                    <a:pt x="1867" y="0"/>
                  </a:cubicBez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67"/>
            <p:cNvSpPr/>
            <p:nvPr/>
          </p:nvSpPr>
          <p:spPr>
            <a:xfrm>
              <a:off x="7057159" y="1416269"/>
              <a:ext cx="2984" cy="3466"/>
            </a:xfrm>
            <a:custGeom>
              <a:avLst/>
              <a:gdLst/>
              <a:ahLst/>
              <a:cxnLst/>
              <a:rect l="l" t="t" r="r" b="b"/>
              <a:pathLst>
                <a:path w="2984" h="3466" extrusionOk="0">
                  <a:moveTo>
                    <a:pt x="2588" y="1955"/>
                  </a:moveTo>
                  <a:cubicBezTo>
                    <a:pt x="1788" y="1955"/>
                    <a:pt x="-1545" y="-2444"/>
                    <a:pt x="855" y="1955"/>
                  </a:cubicBezTo>
                  <a:cubicBezTo>
                    <a:pt x="1521" y="2089"/>
                    <a:pt x="3921" y="5288"/>
                    <a:pt x="2588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67"/>
            <p:cNvSpPr/>
            <p:nvPr/>
          </p:nvSpPr>
          <p:spPr>
            <a:xfrm>
              <a:off x="7053614" y="1360765"/>
              <a:ext cx="3199" cy="2133"/>
            </a:xfrm>
            <a:custGeom>
              <a:avLst/>
              <a:gdLst/>
              <a:ahLst/>
              <a:cxnLst/>
              <a:rect l="l" t="t" r="r" b="b"/>
              <a:pathLst>
                <a:path w="3199" h="2133" extrusionOk="0">
                  <a:moveTo>
                    <a:pt x="267" y="0"/>
                  </a:moveTo>
                  <a:lnTo>
                    <a:pt x="0" y="933"/>
                  </a:lnTo>
                  <a:lnTo>
                    <a:pt x="3200" y="2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67"/>
            <p:cNvSpPr/>
            <p:nvPr/>
          </p:nvSpPr>
          <p:spPr>
            <a:xfrm>
              <a:off x="7087331" y="1323303"/>
              <a:ext cx="7172" cy="3066"/>
            </a:xfrm>
            <a:custGeom>
              <a:avLst/>
              <a:gdLst/>
              <a:ahLst/>
              <a:cxnLst/>
              <a:rect l="l" t="t" r="r" b="b"/>
              <a:pathLst>
                <a:path w="7172" h="3066" extrusionOk="0">
                  <a:moveTo>
                    <a:pt x="6278" y="0"/>
                  </a:moveTo>
                  <a:cubicBezTo>
                    <a:pt x="679" y="0"/>
                    <a:pt x="5211" y="2266"/>
                    <a:pt x="145" y="2000"/>
                  </a:cubicBezTo>
                  <a:cubicBezTo>
                    <a:pt x="-921" y="2933"/>
                    <a:pt x="4278" y="2000"/>
                    <a:pt x="3078" y="3066"/>
                  </a:cubicBezTo>
                  <a:cubicBezTo>
                    <a:pt x="6145" y="1600"/>
                    <a:pt x="8544" y="2133"/>
                    <a:pt x="6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67"/>
            <p:cNvSpPr/>
            <p:nvPr/>
          </p:nvSpPr>
          <p:spPr>
            <a:xfrm>
              <a:off x="7088943" y="1326369"/>
              <a:ext cx="1466" cy="799"/>
            </a:xfrm>
            <a:custGeom>
              <a:avLst/>
              <a:gdLst/>
              <a:ahLst/>
              <a:cxnLst/>
              <a:rect l="l" t="t" r="r" b="b"/>
              <a:pathLst>
                <a:path w="1466" h="799" extrusionOk="0">
                  <a:moveTo>
                    <a:pt x="1466" y="0"/>
                  </a:move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67"/>
            <p:cNvSpPr/>
            <p:nvPr/>
          </p:nvSpPr>
          <p:spPr>
            <a:xfrm>
              <a:off x="7213328" y="1551274"/>
              <a:ext cx="1599" cy="2533"/>
            </a:xfrm>
            <a:custGeom>
              <a:avLst/>
              <a:gdLst/>
              <a:ahLst/>
              <a:cxnLst/>
              <a:rect l="l" t="t" r="r" b="b"/>
              <a:pathLst>
                <a:path w="1599" h="2533" extrusionOk="0">
                  <a:moveTo>
                    <a:pt x="1467" y="0"/>
                  </a:moveTo>
                  <a:lnTo>
                    <a:pt x="0" y="2533"/>
                  </a:lnTo>
                  <a:lnTo>
                    <a:pt x="1600" y="1067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67"/>
            <p:cNvSpPr/>
            <p:nvPr/>
          </p:nvSpPr>
          <p:spPr>
            <a:xfrm>
              <a:off x="7213594" y="1557274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2267" y="0"/>
                  </a:moveTo>
                  <a:lnTo>
                    <a:pt x="0" y="0"/>
                  </a:lnTo>
                  <a:lnTo>
                    <a:pt x="1333" y="2133"/>
                  </a:lnTo>
                  <a:cubicBezTo>
                    <a:pt x="1333" y="2133"/>
                    <a:pt x="1467" y="400"/>
                    <a:pt x="2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67"/>
            <p:cNvSpPr/>
            <p:nvPr/>
          </p:nvSpPr>
          <p:spPr>
            <a:xfrm>
              <a:off x="7155335" y="1427157"/>
              <a:ext cx="666" cy="2932"/>
            </a:xfrm>
            <a:custGeom>
              <a:avLst/>
              <a:gdLst/>
              <a:ahLst/>
              <a:cxnLst/>
              <a:rect l="l" t="t" r="r" b="b"/>
              <a:pathLst>
                <a:path w="666" h="2932" extrusionOk="0">
                  <a:moveTo>
                    <a:pt x="0" y="2933"/>
                  </a:moveTo>
                  <a:lnTo>
                    <a:pt x="667" y="2933"/>
                  </a:lnTo>
                  <a:cubicBezTo>
                    <a:pt x="667" y="2933"/>
                    <a:pt x="667" y="1466"/>
                    <a:pt x="667" y="0"/>
                  </a:cubicBezTo>
                  <a:cubicBezTo>
                    <a:pt x="400" y="1066"/>
                    <a:pt x="133" y="2000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67"/>
            <p:cNvSpPr/>
            <p:nvPr/>
          </p:nvSpPr>
          <p:spPr>
            <a:xfrm>
              <a:off x="7150935" y="1387428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0" y="667"/>
                  </a:moveTo>
                  <a:lnTo>
                    <a:pt x="0" y="1466"/>
                  </a:lnTo>
                  <a:lnTo>
                    <a:pt x="1866" y="0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7149775" y="1352632"/>
              <a:ext cx="1085" cy="4666"/>
            </a:xfrm>
            <a:custGeom>
              <a:avLst/>
              <a:gdLst/>
              <a:ahLst/>
              <a:cxnLst/>
              <a:rect l="l" t="t" r="r" b="b"/>
              <a:pathLst>
                <a:path w="1085" h="4666" extrusionOk="0">
                  <a:moveTo>
                    <a:pt x="94" y="0"/>
                  </a:moveTo>
                  <a:cubicBezTo>
                    <a:pt x="94" y="1466"/>
                    <a:pt x="94" y="3200"/>
                    <a:pt x="94" y="4666"/>
                  </a:cubicBezTo>
                  <a:cubicBezTo>
                    <a:pt x="-573" y="1466"/>
                    <a:pt x="262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7874594" y="2967205"/>
              <a:ext cx="118" cy="1368"/>
            </a:xfrm>
            <a:custGeom>
              <a:avLst/>
              <a:gdLst/>
              <a:ahLst/>
              <a:cxnLst/>
              <a:rect l="l" t="t" r="r" b="b"/>
              <a:pathLst>
                <a:path w="118" h="1368" extrusionOk="0">
                  <a:moveTo>
                    <a:pt x="119" y="28"/>
                  </a:moveTo>
                  <a:cubicBezTo>
                    <a:pt x="119" y="28"/>
                    <a:pt x="119" y="1228"/>
                    <a:pt x="119" y="1361"/>
                  </a:cubicBezTo>
                  <a:cubicBezTo>
                    <a:pt x="119" y="1494"/>
                    <a:pt x="-148" y="-239"/>
                    <a:pt x="1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7877512" y="2961367"/>
              <a:ext cx="266" cy="1599"/>
            </a:xfrm>
            <a:custGeom>
              <a:avLst/>
              <a:gdLst/>
              <a:ahLst/>
              <a:cxnLst/>
              <a:rect l="l" t="t" r="r" b="b"/>
              <a:pathLst>
                <a:path w="266" h="1599" extrusionOk="0">
                  <a:moveTo>
                    <a:pt x="0" y="1067"/>
                  </a:moveTo>
                  <a:lnTo>
                    <a:pt x="133" y="1600"/>
                  </a:lnTo>
                  <a:lnTo>
                    <a:pt x="2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7879245" y="2960151"/>
              <a:ext cx="2399" cy="2815"/>
            </a:xfrm>
            <a:custGeom>
              <a:avLst/>
              <a:gdLst/>
              <a:ahLst/>
              <a:cxnLst/>
              <a:rect l="l" t="t" r="r" b="b"/>
              <a:pathLst>
                <a:path w="2399" h="2815" extrusionOk="0">
                  <a:moveTo>
                    <a:pt x="2400" y="816"/>
                  </a:moveTo>
                  <a:cubicBezTo>
                    <a:pt x="1333" y="-1317"/>
                    <a:pt x="933" y="1483"/>
                    <a:pt x="0" y="816"/>
                  </a:cubicBezTo>
                  <a:lnTo>
                    <a:pt x="0" y="816"/>
                  </a:lnTo>
                  <a:lnTo>
                    <a:pt x="0" y="2816"/>
                  </a:lnTo>
                  <a:cubicBezTo>
                    <a:pt x="666" y="1616"/>
                    <a:pt x="1600" y="416"/>
                    <a:pt x="2400" y="8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7884845" y="2964800"/>
              <a:ext cx="13331" cy="699"/>
            </a:xfrm>
            <a:custGeom>
              <a:avLst/>
              <a:gdLst/>
              <a:ahLst/>
              <a:cxnLst/>
              <a:rect l="l" t="t" r="r" b="b"/>
              <a:pathLst>
                <a:path w="13331" h="699" extrusionOk="0">
                  <a:moveTo>
                    <a:pt x="0" y="700"/>
                  </a:moveTo>
                  <a:cubicBezTo>
                    <a:pt x="0" y="-233"/>
                    <a:pt x="0" y="-233"/>
                    <a:pt x="0" y="700"/>
                  </a:cubicBezTo>
                  <a:lnTo>
                    <a:pt x="0" y="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7884445" y="2965500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0"/>
                  </a:moveTo>
                  <a:cubicBezTo>
                    <a:pt x="0" y="0"/>
                    <a:pt x="0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67"/>
            <p:cNvSpPr/>
            <p:nvPr/>
          </p:nvSpPr>
          <p:spPr>
            <a:xfrm>
              <a:off x="7885819" y="2964566"/>
              <a:ext cx="521" cy="2120"/>
            </a:xfrm>
            <a:custGeom>
              <a:avLst/>
              <a:gdLst/>
              <a:ahLst/>
              <a:cxnLst/>
              <a:rect l="l" t="t" r="r" b="b"/>
              <a:pathLst>
                <a:path w="521" h="2120" extrusionOk="0">
                  <a:moveTo>
                    <a:pt x="225" y="0"/>
                  </a:moveTo>
                  <a:lnTo>
                    <a:pt x="225" y="933"/>
                  </a:lnTo>
                  <a:cubicBezTo>
                    <a:pt x="225" y="933"/>
                    <a:pt x="892" y="933"/>
                    <a:pt x="225" y="1866"/>
                  </a:cubicBezTo>
                  <a:cubicBezTo>
                    <a:pt x="-442" y="2800"/>
                    <a:pt x="625" y="933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67"/>
            <p:cNvSpPr/>
            <p:nvPr/>
          </p:nvSpPr>
          <p:spPr>
            <a:xfrm>
              <a:off x="7886385" y="2962833"/>
              <a:ext cx="59" cy="296"/>
            </a:xfrm>
            <a:custGeom>
              <a:avLst/>
              <a:gdLst/>
              <a:ahLst/>
              <a:cxnLst/>
              <a:rect l="l" t="t" r="r" b="b"/>
              <a:pathLst>
                <a:path w="59" h="296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666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67"/>
            <p:cNvSpPr/>
            <p:nvPr/>
          </p:nvSpPr>
          <p:spPr>
            <a:xfrm>
              <a:off x="7885644" y="2962700"/>
              <a:ext cx="200" cy="1333"/>
            </a:xfrm>
            <a:custGeom>
              <a:avLst/>
              <a:gdLst/>
              <a:ahLst/>
              <a:cxnLst/>
              <a:rect l="l" t="t" r="r" b="b"/>
              <a:pathLst>
                <a:path w="200" h="1333" extrusionOk="0">
                  <a:moveTo>
                    <a:pt x="0" y="1333"/>
                  </a:moveTo>
                  <a:lnTo>
                    <a:pt x="0" y="533"/>
                  </a:lnTo>
                  <a:cubicBezTo>
                    <a:pt x="0" y="533"/>
                    <a:pt x="0" y="-667"/>
                    <a:pt x="0" y="533"/>
                  </a:cubicBezTo>
                  <a:cubicBezTo>
                    <a:pt x="267" y="0"/>
                    <a:pt x="267" y="800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67"/>
            <p:cNvSpPr/>
            <p:nvPr/>
          </p:nvSpPr>
          <p:spPr>
            <a:xfrm>
              <a:off x="7884889" y="2961989"/>
              <a:ext cx="586" cy="1840"/>
            </a:xfrm>
            <a:custGeom>
              <a:avLst/>
              <a:gdLst/>
              <a:ahLst/>
              <a:cxnLst/>
              <a:rect l="l" t="t" r="r" b="b"/>
              <a:pathLst>
                <a:path w="586" h="1840" extrusionOk="0">
                  <a:moveTo>
                    <a:pt x="355" y="1778"/>
                  </a:moveTo>
                  <a:cubicBezTo>
                    <a:pt x="355" y="1778"/>
                    <a:pt x="-444" y="1111"/>
                    <a:pt x="355" y="178"/>
                  </a:cubicBezTo>
                  <a:cubicBezTo>
                    <a:pt x="1155" y="-755"/>
                    <a:pt x="-444" y="2311"/>
                    <a:pt x="355" y="17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67"/>
            <p:cNvSpPr/>
            <p:nvPr/>
          </p:nvSpPr>
          <p:spPr>
            <a:xfrm>
              <a:off x="7880578" y="2958567"/>
              <a:ext cx="714" cy="938"/>
            </a:xfrm>
            <a:custGeom>
              <a:avLst/>
              <a:gdLst/>
              <a:ahLst/>
              <a:cxnLst/>
              <a:rect l="l" t="t" r="r" b="b"/>
              <a:pathLst>
                <a:path w="714" h="938" extrusionOk="0">
                  <a:moveTo>
                    <a:pt x="667" y="0"/>
                  </a:moveTo>
                  <a:lnTo>
                    <a:pt x="0" y="0"/>
                  </a:lnTo>
                  <a:lnTo>
                    <a:pt x="0" y="933"/>
                  </a:lnTo>
                  <a:cubicBezTo>
                    <a:pt x="0" y="933"/>
                    <a:pt x="933" y="1067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67"/>
            <p:cNvSpPr/>
            <p:nvPr/>
          </p:nvSpPr>
          <p:spPr>
            <a:xfrm>
              <a:off x="7888977" y="2963900"/>
              <a:ext cx="248" cy="1999"/>
            </a:xfrm>
            <a:custGeom>
              <a:avLst/>
              <a:gdLst/>
              <a:ahLst/>
              <a:cxnLst/>
              <a:rect l="l" t="t" r="r" b="b"/>
              <a:pathLst>
                <a:path w="248" h="1999" extrusionOk="0">
                  <a:moveTo>
                    <a:pt x="0" y="2000"/>
                  </a:moveTo>
                  <a:cubicBezTo>
                    <a:pt x="0" y="2000"/>
                    <a:pt x="0" y="666"/>
                    <a:pt x="0" y="0"/>
                  </a:cubicBezTo>
                  <a:lnTo>
                    <a:pt x="0" y="0"/>
                  </a:lnTo>
                  <a:cubicBezTo>
                    <a:pt x="332" y="625"/>
                    <a:pt x="332" y="1375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67"/>
            <p:cNvSpPr/>
            <p:nvPr/>
          </p:nvSpPr>
          <p:spPr>
            <a:xfrm>
              <a:off x="7888844" y="2963100"/>
              <a:ext cx="13331" cy="800"/>
            </a:xfrm>
            <a:custGeom>
              <a:avLst/>
              <a:gdLst/>
              <a:ahLst/>
              <a:cxnLst/>
              <a:rect l="l" t="t" r="r" b="b"/>
              <a:pathLst>
                <a:path w="13331" h="800" extrusionOk="0">
                  <a:moveTo>
                    <a:pt x="0" y="80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67"/>
            <p:cNvSpPr/>
            <p:nvPr/>
          </p:nvSpPr>
          <p:spPr>
            <a:xfrm>
              <a:off x="7885378" y="2959634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933" y="0"/>
                  </a:moveTo>
                  <a:cubicBezTo>
                    <a:pt x="543" y="627"/>
                    <a:pt x="230" y="1298"/>
                    <a:pt x="0" y="2000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67"/>
            <p:cNvSpPr/>
            <p:nvPr/>
          </p:nvSpPr>
          <p:spPr>
            <a:xfrm>
              <a:off x="7890311" y="2965500"/>
              <a:ext cx="799" cy="1599"/>
            </a:xfrm>
            <a:custGeom>
              <a:avLst/>
              <a:gdLst/>
              <a:ahLst/>
              <a:cxnLst/>
              <a:rect l="l" t="t" r="r" b="b"/>
              <a:pathLst>
                <a:path w="799" h="1599" extrusionOk="0">
                  <a:moveTo>
                    <a:pt x="533" y="533"/>
                  </a:moveTo>
                  <a:lnTo>
                    <a:pt x="0" y="1600"/>
                  </a:lnTo>
                  <a:lnTo>
                    <a:pt x="800" y="0"/>
                  </a:lnTo>
                  <a:lnTo>
                    <a:pt x="5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67"/>
            <p:cNvSpPr/>
            <p:nvPr/>
          </p:nvSpPr>
          <p:spPr>
            <a:xfrm>
              <a:off x="7892044" y="296616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0" y="0"/>
                  </a:moveTo>
                  <a:cubicBezTo>
                    <a:pt x="0" y="933"/>
                    <a:pt x="0" y="1733"/>
                    <a:pt x="0" y="2266"/>
                  </a:cubicBezTo>
                  <a:cubicBezTo>
                    <a:pt x="458" y="1828"/>
                    <a:pt x="860" y="1335"/>
                    <a:pt x="1200" y="800"/>
                  </a:cubicBezTo>
                  <a:cubicBezTo>
                    <a:pt x="1200" y="800"/>
                    <a:pt x="133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67"/>
            <p:cNvSpPr/>
            <p:nvPr/>
          </p:nvSpPr>
          <p:spPr>
            <a:xfrm>
              <a:off x="7892710" y="2965900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0"/>
                  </a:moveTo>
                  <a:lnTo>
                    <a:pt x="0" y="1067"/>
                  </a:lnTo>
                  <a:cubicBezTo>
                    <a:pt x="328" y="762"/>
                    <a:pt x="599" y="401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67"/>
            <p:cNvSpPr/>
            <p:nvPr/>
          </p:nvSpPr>
          <p:spPr>
            <a:xfrm>
              <a:off x="7890351" y="2963233"/>
              <a:ext cx="93" cy="1466"/>
            </a:xfrm>
            <a:custGeom>
              <a:avLst/>
              <a:gdLst/>
              <a:ahLst/>
              <a:cxnLst/>
              <a:rect l="l" t="t" r="r" b="b"/>
              <a:pathLst>
                <a:path w="93" h="1466" extrusionOk="0">
                  <a:moveTo>
                    <a:pt x="93" y="0"/>
                  </a:moveTo>
                  <a:cubicBezTo>
                    <a:pt x="-31" y="481"/>
                    <a:pt x="-31" y="986"/>
                    <a:pt x="93" y="146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67"/>
            <p:cNvSpPr/>
            <p:nvPr/>
          </p:nvSpPr>
          <p:spPr>
            <a:xfrm>
              <a:off x="7890577" y="29632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67"/>
            <p:cNvSpPr/>
            <p:nvPr/>
          </p:nvSpPr>
          <p:spPr>
            <a:xfrm>
              <a:off x="7890311" y="2963174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67"/>
            <p:cNvSpPr/>
            <p:nvPr/>
          </p:nvSpPr>
          <p:spPr>
            <a:xfrm>
              <a:off x="7888044" y="2958700"/>
              <a:ext cx="533" cy="2932"/>
            </a:xfrm>
            <a:custGeom>
              <a:avLst/>
              <a:gdLst/>
              <a:ahLst/>
              <a:cxnLst/>
              <a:rect l="l" t="t" r="r" b="b"/>
              <a:pathLst>
                <a:path w="533" h="2932" extrusionOk="0">
                  <a:moveTo>
                    <a:pt x="0" y="2933"/>
                  </a:moveTo>
                  <a:cubicBezTo>
                    <a:pt x="0" y="2133"/>
                    <a:pt x="1200" y="1200"/>
                    <a:pt x="0" y="0"/>
                  </a:cubicBezTo>
                  <a:cubicBezTo>
                    <a:pt x="133" y="933"/>
                    <a:pt x="533" y="17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67"/>
            <p:cNvSpPr/>
            <p:nvPr/>
          </p:nvSpPr>
          <p:spPr>
            <a:xfrm>
              <a:off x="7890311" y="2961500"/>
              <a:ext cx="43" cy="1199"/>
            </a:xfrm>
            <a:custGeom>
              <a:avLst/>
              <a:gdLst/>
              <a:ahLst/>
              <a:cxnLst/>
              <a:rect l="l" t="t" r="r" b="b"/>
              <a:pathLst>
                <a:path w="43" h="1199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398"/>
                    <a:pt x="58" y="802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67"/>
            <p:cNvSpPr/>
            <p:nvPr/>
          </p:nvSpPr>
          <p:spPr>
            <a:xfrm>
              <a:off x="7890311" y="2961100"/>
              <a:ext cx="399" cy="533"/>
            </a:xfrm>
            <a:custGeom>
              <a:avLst/>
              <a:gdLst/>
              <a:ahLst/>
              <a:cxnLst/>
              <a:rect l="l" t="t" r="r" b="b"/>
              <a:pathLst>
                <a:path w="399" h="533" extrusionOk="0">
                  <a:moveTo>
                    <a:pt x="400" y="0"/>
                  </a:moveTo>
                  <a:lnTo>
                    <a:pt x="0" y="400"/>
                  </a:lnTo>
                  <a:lnTo>
                    <a:pt x="266" y="5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67"/>
            <p:cNvSpPr/>
            <p:nvPr/>
          </p:nvSpPr>
          <p:spPr>
            <a:xfrm>
              <a:off x="7892828" y="2964290"/>
              <a:ext cx="1215" cy="142"/>
            </a:xfrm>
            <a:custGeom>
              <a:avLst/>
              <a:gdLst/>
              <a:ahLst/>
              <a:cxnLst/>
              <a:rect l="l" t="t" r="r" b="b"/>
              <a:pathLst>
                <a:path w="1215" h="142" extrusionOk="0">
                  <a:moveTo>
                    <a:pt x="149" y="143"/>
                  </a:moveTo>
                  <a:cubicBezTo>
                    <a:pt x="479" y="-48"/>
                    <a:pt x="885" y="-48"/>
                    <a:pt x="1215" y="143"/>
                  </a:cubicBezTo>
                  <a:cubicBezTo>
                    <a:pt x="907" y="82"/>
                    <a:pt x="590" y="82"/>
                    <a:pt x="282" y="143"/>
                  </a:cubicBezTo>
                  <a:cubicBezTo>
                    <a:pt x="282" y="143"/>
                    <a:pt x="-251" y="143"/>
                    <a:pt x="149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67"/>
            <p:cNvSpPr/>
            <p:nvPr/>
          </p:nvSpPr>
          <p:spPr>
            <a:xfrm>
              <a:off x="7891910" y="296376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67"/>
            <p:cNvSpPr/>
            <p:nvPr/>
          </p:nvSpPr>
          <p:spPr>
            <a:xfrm>
              <a:off x="7896843" y="2964966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67"/>
            <p:cNvSpPr/>
            <p:nvPr/>
          </p:nvSpPr>
          <p:spPr>
            <a:xfrm>
              <a:off x="7892444" y="2962967"/>
              <a:ext cx="725" cy="13331"/>
            </a:xfrm>
            <a:custGeom>
              <a:avLst/>
              <a:gdLst/>
              <a:ahLst/>
              <a:cxnLst/>
              <a:rect l="l" t="t" r="r" b="b"/>
              <a:pathLst>
                <a:path w="725" h="13331" extrusionOk="0">
                  <a:moveTo>
                    <a:pt x="666" y="0"/>
                  </a:moveTo>
                  <a:cubicBezTo>
                    <a:pt x="666" y="0"/>
                    <a:pt x="666" y="0"/>
                    <a:pt x="0" y="0"/>
                  </a:cubicBezTo>
                  <a:lnTo>
                    <a:pt x="666" y="0"/>
                  </a:lnTo>
                  <a:cubicBezTo>
                    <a:pt x="666" y="0"/>
                    <a:pt x="80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67"/>
            <p:cNvSpPr/>
            <p:nvPr/>
          </p:nvSpPr>
          <p:spPr>
            <a:xfrm>
              <a:off x="7894458" y="2964509"/>
              <a:ext cx="118" cy="1044"/>
            </a:xfrm>
            <a:custGeom>
              <a:avLst/>
              <a:gdLst/>
              <a:ahLst/>
              <a:cxnLst/>
              <a:rect l="l" t="t" r="r" b="b"/>
              <a:pathLst>
                <a:path w="118" h="1044" extrusionOk="0">
                  <a:moveTo>
                    <a:pt x="118" y="991"/>
                  </a:moveTo>
                  <a:cubicBezTo>
                    <a:pt x="118" y="991"/>
                    <a:pt x="118" y="991"/>
                    <a:pt x="118" y="191"/>
                  </a:cubicBezTo>
                  <a:cubicBezTo>
                    <a:pt x="118" y="-609"/>
                    <a:pt x="-148" y="1391"/>
                    <a:pt x="118" y="9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67"/>
            <p:cNvSpPr/>
            <p:nvPr/>
          </p:nvSpPr>
          <p:spPr>
            <a:xfrm>
              <a:off x="7891910" y="29640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67"/>
            <p:cNvSpPr/>
            <p:nvPr/>
          </p:nvSpPr>
          <p:spPr>
            <a:xfrm>
              <a:off x="7891910" y="2963367"/>
              <a:ext cx="42" cy="666"/>
            </a:xfrm>
            <a:custGeom>
              <a:avLst/>
              <a:gdLst/>
              <a:ahLst/>
              <a:cxnLst/>
              <a:rect l="l" t="t" r="r" b="b"/>
              <a:pathLst>
                <a:path w="42" h="666" extrusionOk="0">
                  <a:moveTo>
                    <a:pt x="0" y="667"/>
                  </a:moveTo>
                  <a:cubicBezTo>
                    <a:pt x="57" y="448"/>
                    <a:pt x="57" y="21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67"/>
            <p:cNvSpPr/>
            <p:nvPr/>
          </p:nvSpPr>
          <p:spPr>
            <a:xfrm>
              <a:off x="7896976" y="2957767"/>
              <a:ext cx="5339" cy="7199"/>
            </a:xfrm>
            <a:custGeom>
              <a:avLst/>
              <a:gdLst/>
              <a:ahLst/>
              <a:cxnLst/>
              <a:rect l="l" t="t" r="r" b="b"/>
              <a:pathLst>
                <a:path w="5339" h="7199" extrusionOk="0">
                  <a:moveTo>
                    <a:pt x="5333" y="0"/>
                  </a:moveTo>
                  <a:cubicBezTo>
                    <a:pt x="4666" y="1067"/>
                    <a:pt x="3333" y="1733"/>
                    <a:pt x="3199" y="0"/>
                  </a:cubicBezTo>
                  <a:cubicBezTo>
                    <a:pt x="2000" y="0"/>
                    <a:pt x="667" y="4799"/>
                    <a:pt x="0" y="7199"/>
                  </a:cubicBezTo>
                  <a:cubicBezTo>
                    <a:pt x="240" y="6541"/>
                    <a:pt x="788" y="6042"/>
                    <a:pt x="1466" y="5866"/>
                  </a:cubicBezTo>
                  <a:cubicBezTo>
                    <a:pt x="1467" y="5066"/>
                    <a:pt x="1467" y="3600"/>
                    <a:pt x="1467" y="2800"/>
                  </a:cubicBezTo>
                  <a:cubicBezTo>
                    <a:pt x="1467" y="2000"/>
                    <a:pt x="1467" y="3600"/>
                    <a:pt x="1467" y="4399"/>
                  </a:cubicBezTo>
                  <a:cubicBezTo>
                    <a:pt x="1467" y="2800"/>
                    <a:pt x="3866" y="2933"/>
                    <a:pt x="4933" y="800"/>
                  </a:cubicBezTo>
                  <a:lnTo>
                    <a:pt x="3599" y="800"/>
                  </a:lnTo>
                  <a:cubicBezTo>
                    <a:pt x="3599" y="800"/>
                    <a:pt x="5466" y="400"/>
                    <a:pt x="5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67"/>
            <p:cNvSpPr/>
            <p:nvPr/>
          </p:nvSpPr>
          <p:spPr>
            <a:xfrm>
              <a:off x="7895777" y="2964300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0" y="0"/>
                  </a:moveTo>
                  <a:lnTo>
                    <a:pt x="0" y="0"/>
                  </a:lnTo>
                  <a:cubicBezTo>
                    <a:pt x="144" y="659"/>
                    <a:pt x="144" y="1341"/>
                    <a:pt x="0" y="2000"/>
                  </a:cubicBezTo>
                  <a:cubicBezTo>
                    <a:pt x="460" y="1707"/>
                    <a:pt x="830" y="1291"/>
                    <a:pt x="1066" y="800"/>
                  </a:cubicBezTo>
                  <a:lnTo>
                    <a:pt x="1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67"/>
            <p:cNvSpPr/>
            <p:nvPr/>
          </p:nvSpPr>
          <p:spPr>
            <a:xfrm>
              <a:off x="7894177" y="2960061"/>
              <a:ext cx="2277" cy="4505"/>
            </a:xfrm>
            <a:custGeom>
              <a:avLst/>
              <a:gdLst/>
              <a:ahLst/>
              <a:cxnLst/>
              <a:rect l="l" t="t" r="r" b="b"/>
              <a:pathLst>
                <a:path w="2277" h="4505" extrusionOk="0">
                  <a:moveTo>
                    <a:pt x="533" y="3839"/>
                  </a:moveTo>
                  <a:cubicBezTo>
                    <a:pt x="1200" y="2506"/>
                    <a:pt x="2133" y="2106"/>
                    <a:pt x="2266" y="506"/>
                  </a:cubicBezTo>
                  <a:cubicBezTo>
                    <a:pt x="2400" y="-1093"/>
                    <a:pt x="1333" y="1573"/>
                    <a:pt x="666" y="1973"/>
                  </a:cubicBezTo>
                  <a:cubicBezTo>
                    <a:pt x="0" y="2373"/>
                    <a:pt x="0" y="1973"/>
                    <a:pt x="666" y="3706"/>
                  </a:cubicBezTo>
                  <a:lnTo>
                    <a:pt x="0" y="3706"/>
                  </a:lnTo>
                  <a:lnTo>
                    <a:pt x="0" y="4506"/>
                  </a:lnTo>
                  <a:lnTo>
                    <a:pt x="0" y="4506"/>
                  </a:lnTo>
                  <a:lnTo>
                    <a:pt x="0" y="4506"/>
                  </a:lnTo>
                  <a:cubicBezTo>
                    <a:pt x="0" y="4506"/>
                    <a:pt x="0" y="4506"/>
                    <a:pt x="0" y="4506"/>
                  </a:cubicBezTo>
                  <a:lnTo>
                    <a:pt x="0" y="4506"/>
                  </a:lnTo>
                  <a:lnTo>
                    <a:pt x="1333" y="4506"/>
                  </a:lnTo>
                  <a:cubicBezTo>
                    <a:pt x="1333" y="4506"/>
                    <a:pt x="1600" y="3706"/>
                    <a:pt x="533" y="38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67"/>
            <p:cNvSpPr/>
            <p:nvPr/>
          </p:nvSpPr>
          <p:spPr>
            <a:xfrm>
              <a:off x="7889377" y="295563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67"/>
            <p:cNvSpPr/>
            <p:nvPr/>
          </p:nvSpPr>
          <p:spPr>
            <a:xfrm>
              <a:off x="7889549" y="2955501"/>
              <a:ext cx="1427" cy="4132"/>
            </a:xfrm>
            <a:custGeom>
              <a:avLst/>
              <a:gdLst/>
              <a:ahLst/>
              <a:cxnLst/>
              <a:rect l="l" t="t" r="r" b="b"/>
              <a:pathLst>
                <a:path w="1427" h="4132" extrusionOk="0">
                  <a:moveTo>
                    <a:pt x="361" y="1067"/>
                  </a:moveTo>
                  <a:cubicBezTo>
                    <a:pt x="361" y="1067"/>
                    <a:pt x="361" y="1067"/>
                    <a:pt x="361" y="1067"/>
                  </a:cubicBezTo>
                  <a:cubicBezTo>
                    <a:pt x="361" y="1067"/>
                    <a:pt x="361" y="400"/>
                    <a:pt x="361" y="0"/>
                  </a:cubicBezTo>
                  <a:cubicBezTo>
                    <a:pt x="-81" y="390"/>
                    <a:pt x="-123" y="1064"/>
                    <a:pt x="267" y="1505"/>
                  </a:cubicBezTo>
                  <a:cubicBezTo>
                    <a:pt x="296" y="1539"/>
                    <a:pt x="328" y="1570"/>
                    <a:pt x="361" y="1600"/>
                  </a:cubicBezTo>
                  <a:lnTo>
                    <a:pt x="361" y="1600"/>
                  </a:lnTo>
                  <a:cubicBezTo>
                    <a:pt x="1005" y="2292"/>
                    <a:pt x="1383" y="3189"/>
                    <a:pt x="1428" y="4133"/>
                  </a:cubicBezTo>
                  <a:cubicBezTo>
                    <a:pt x="1187" y="3074"/>
                    <a:pt x="830" y="2046"/>
                    <a:pt x="361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67"/>
            <p:cNvSpPr/>
            <p:nvPr/>
          </p:nvSpPr>
          <p:spPr>
            <a:xfrm>
              <a:off x="7892844" y="2958301"/>
              <a:ext cx="1333" cy="1333"/>
            </a:xfrm>
            <a:custGeom>
              <a:avLst/>
              <a:gdLst/>
              <a:ahLst/>
              <a:cxnLst/>
              <a:rect l="l" t="t" r="r" b="b"/>
              <a:pathLst>
                <a:path w="1333" h="1333" extrusionOk="0">
                  <a:moveTo>
                    <a:pt x="0" y="1333"/>
                  </a:moveTo>
                  <a:lnTo>
                    <a:pt x="1333" y="1333"/>
                  </a:lnTo>
                  <a:lnTo>
                    <a:pt x="1333" y="0"/>
                  </a:lnTo>
                  <a:lnTo>
                    <a:pt x="1333" y="667"/>
                  </a:lnTo>
                  <a:cubicBezTo>
                    <a:pt x="266" y="0"/>
                    <a:pt x="266" y="133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67"/>
            <p:cNvSpPr/>
            <p:nvPr/>
          </p:nvSpPr>
          <p:spPr>
            <a:xfrm>
              <a:off x="7895910" y="2965500"/>
              <a:ext cx="1466" cy="1599"/>
            </a:xfrm>
            <a:custGeom>
              <a:avLst/>
              <a:gdLst/>
              <a:ahLst/>
              <a:cxnLst/>
              <a:rect l="l" t="t" r="r" b="b"/>
              <a:pathLst>
                <a:path w="1466" h="1599" extrusionOk="0">
                  <a:moveTo>
                    <a:pt x="800" y="400"/>
                  </a:moveTo>
                  <a:lnTo>
                    <a:pt x="0" y="1600"/>
                  </a:lnTo>
                  <a:lnTo>
                    <a:pt x="1466" y="0"/>
                  </a:lnTo>
                  <a:lnTo>
                    <a:pt x="8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67"/>
            <p:cNvSpPr/>
            <p:nvPr/>
          </p:nvSpPr>
          <p:spPr>
            <a:xfrm>
              <a:off x="7897243" y="2966300"/>
              <a:ext cx="666" cy="1066"/>
            </a:xfrm>
            <a:custGeom>
              <a:avLst/>
              <a:gdLst/>
              <a:ahLst/>
              <a:cxnLst/>
              <a:rect l="l" t="t" r="r" b="b"/>
              <a:pathLst>
                <a:path w="666" h="1066" extrusionOk="0">
                  <a:moveTo>
                    <a:pt x="667" y="0"/>
                  </a:moveTo>
                  <a:lnTo>
                    <a:pt x="0" y="1067"/>
                  </a:lnTo>
                  <a:lnTo>
                    <a:pt x="667" y="5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67"/>
            <p:cNvSpPr/>
            <p:nvPr/>
          </p:nvSpPr>
          <p:spPr>
            <a:xfrm>
              <a:off x="7873779" y="303202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7877320" y="3031892"/>
              <a:ext cx="59" cy="666"/>
            </a:xfrm>
            <a:custGeom>
              <a:avLst/>
              <a:gdLst/>
              <a:ahLst/>
              <a:cxnLst/>
              <a:rect l="l" t="t" r="r" b="b"/>
              <a:pathLst>
                <a:path w="59" h="666" extrusionOk="0">
                  <a:moveTo>
                    <a:pt x="59" y="667"/>
                  </a:moveTo>
                  <a:lnTo>
                    <a:pt x="59" y="0"/>
                  </a:lnTo>
                  <a:cubicBezTo>
                    <a:pt x="59" y="0"/>
                    <a:pt x="-74" y="533"/>
                    <a:pt x="59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7907661" y="2994963"/>
              <a:ext cx="2381" cy="59"/>
            </a:xfrm>
            <a:custGeom>
              <a:avLst/>
              <a:gdLst/>
              <a:ahLst/>
              <a:cxnLst/>
              <a:rect l="l" t="t" r="r" b="b"/>
              <a:pathLst>
                <a:path w="2381" h="59" extrusionOk="0">
                  <a:moveTo>
                    <a:pt x="2381" y="0"/>
                  </a:moveTo>
                  <a:cubicBezTo>
                    <a:pt x="1048" y="0"/>
                    <a:pt x="-952" y="0"/>
                    <a:pt x="514" y="0"/>
                  </a:cubicBezTo>
                  <a:lnTo>
                    <a:pt x="1981" y="0"/>
                  </a:lnTo>
                  <a:cubicBezTo>
                    <a:pt x="1981" y="0"/>
                    <a:pt x="1448" y="133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7900709" y="3018160"/>
              <a:ext cx="13331" cy="1333"/>
            </a:xfrm>
            <a:custGeom>
              <a:avLst/>
              <a:gdLst/>
              <a:ahLst/>
              <a:cxnLst/>
              <a:rect l="l" t="t" r="r" b="b"/>
              <a:pathLst>
                <a:path w="13331" h="1333" extrusionOk="0">
                  <a:moveTo>
                    <a:pt x="0" y="1333"/>
                  </a:moveTo>
                  <a:lnTo>
                    <a:pt x="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7901909" y="3024959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67"/>
            <p:cNvSpPr/>
            <p:nvPr/>
          </p:nvSpPr>
          <p:spPr>
            <a:xfrm>
              <a:off x="7853648" y="3026292"/>
              <a:ext cx="1333" cy="1261"/>
            </a:xfrm>
            <a:custGeom>
              <a:avLst/>
              <a:gdLst/>
              <a:ahLst/>
              <a:cxnLst/>
              <a:rect l="l" t="t" r="r" b="b"/>
              <a:pathLst>
                <a:path w="1333" h="1261" extrusionOk="0">
                  <a:moveTo>
                    <a:pt x="1333" y="0"/>
                  </a:moveTo>
                  <a:lnTo>
                    <a:pt x="0" y="933"/>
                  </a:lnTo>
                  <a:cubicBezTo>
                    <a:pt x="800" y="1733"/>
                    <a:pt x="800" y="9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67"/>
            <p:cNvSpPr/>
            <p:nvPr/>
          </p:nvSpPr>
          <p:spPr>
            <a:xfrm>
              <a:off x="7907375" y="2975808"/>
              <a:ext cx="770" cy="1315"/>
            </a:xfrm>
            <a:custGeom>
              <a:avLst/>
              <a:gdLst/>
              <a:ahLst/>
              <a:cxnLst/>
              <a:rect l="l" t="t" r="r" b="b"/>
              <a:pathLst>
                <a:path w="770" h="1315" extrusionOk="0">
                  <a:moveTo>
                    <a:pt x="0" y="91"/>
                  </a:moveTo>
                  <a:cubicBezTo>
                    <a:pt x="0" y="758"/>
                    <a:pt x="0" y="1024"/>
                    <a:pt x="0" y="1291"/>
                  </a:cubicBezTo>
                  <a:cubicBezTo>
                    <a:pt x="0" y="1557"/>
                    <a:pt x="1733" y="-442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7876669" y="3016960"/>
              <a:ext cx="121" cy="799"/>
            </a:xfrm>
            <a:custGeom>
              <a:avLst/>
              <a:gdLst/>
              <a:ahLst/>
              <a:cxnLst/>
              <a:rect l="l" t="t" r="r" b="b"/>
              <a:pathLst>
                <a:path w="121" h="799" extrusionOk="0">
                  <a:moveTo>
                    <a:pt x="43" y="0"/>
                  </a:moveTo>
                  <a:cubicBezTo>
                    <a:pt x="-14" y="263"/>
                    <a:pt x="-14" y="536"/>
                    <a:pt x="43" y="800"/>
                  </a:cubicBezTo>
                  <a:cubicBezTo>
                    <a:pt x="147" y="543"/>
                    <a:pt x="147" y="257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7907168" y="2977312"/>
              <a:ext cx="474" cy="853"/>
            </a:xfrm>
            <a:custGeom>
              <a:avLst/>
              <a:gdLst/>
              <a:ahLst/>
              <a:cxnLst/>
              <a:rect l="l" t="t" r="r" b="b"/>
              <a:pathLst>
                <a:path w="474" h="853" extrusionOk="0">
                  <a:moveTo>
                    <a:pt x="474" y="853"/>
                  </a:moveTo>
                  <a:lnTo>
                    <a:pt x="474" y="853"/>
                  </a:lnTo>
                  <a:cubicBezTo>
                    <a:pt x="474" y="853"/>
                    <a:pt x="474" y="853"/>
                    <a:pt x="474" y="187"/>
                  </a:cubicBezTo>
                  <a:cubicBezTo>
                    <a:pt x="474" y="-480"/>
                    <a:pt x="-593" y="853"/>
                    <a:pt x="474" y="8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7841117" y="29639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7863055" y="2960300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7901509" y="296989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7904309" y="29647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7901643" y="2969099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7901124" y="2969633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133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7901909" y="2970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7840444" y="2998577"/>
              <a:ext cx="406" cy="252"/>
            </a:xfrm>
            <a:custGeom>
              <a:avLst/>
              <a:gdLst/>
              <a:ahLst/>
              <a:cxnLst/>
              <a:rect l="l" t="t" r="r" b="b"/>
              <a:pathLst>
                <a:path w="406" h="252" extrusionOk="0">
                  <a:moveTo>
                    <a:pt x="406" y="252"/>
                  </a:moveTo>
                  <a:lnTo>
                    <a:pt x="406" y="252"/>
                  </a:lnTo>
                  <a:cubicBezTo>
                    <a:pt x="-261" y="-148"/>
                    <a:pt x="6" y="-14"/>
                    <a:pt x="40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7920573" y="3008961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7916974" y="3007361"/>
              <a:ext cx="3866" cy="3599"/>
            </a:xfrm>
            <a:custGeom>
              <a:avLst/>
              <a:gdLst/>
              <a:ahLst/>
              <a:cxnLst/>
              <a:rect l="l" t="t" r="r" b="b"/>
              <a:pathLst>
                <a:path w="3866" h="3599" extrusionOk="0">
                  <a:moveTo>
                    <a:pt x="3866" y="3600"/>
                  </a:moveTo>
                  <a:cubicBezTo>
                    <a:pt x="2667" y="2133"/>
                    <a:pt x="3066" y="1866"/>
                    <a:pt x="3866" y="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7838317" y="2952968"/>
              <a:ext cx="87055" cy="83722"/>
            </a:xfrm>
            <a:custGeom>
              <a:avLst/>
              <a:gdLst/>
              <a:ahLst/>
              <a:cxnLst/>
              <a:rect l="l" t="t" r="r" b="b"/>
              <a:pathLst>
                <a:path w="87055" h="83722" extrusionOk="0">
                  <a:moveTo>
                    <a:pt x="27197" y="77591"/>
                  </a:moveTo>
                  <a:lnTo>
                    <a:pt x="27197" y="79190"/>
                  </a:lnTo>
                  <a:cubicBezTo>
                    <a:pt x="25197" y="80790"/>
                    <a:pt x="24264" y="79190"/>
                    <a:pt x="24797" y="81723"/>
                  </a:cubicBezTo>
                  <a:cubicBezTo>
                    <a:pt x="26397" y="77591"/>
                    <a:pt x="29730" y="82790"/>
                    <a:pt x="30930" y="78524"/>
                  </a:cubicBezTo>
                  <a:lnTo>
                    <a:pt x="30930" y="79590"/>
                  </a:lnTo>
                  <a:lnTo>
                    <a:pt x="30930" y="79590"/>
                  </a:lnTo>
                  <a:cubicBezTo>
                    <a:pt x="31996" y="81990"/>
                    <a:pt x="32663" y="76524"/>
                    <a:pt x="34396" y="77324"/>
                  </a:cubicBezTo>
                  <a:cubicBezTo>
                    <a:pt x="36129" y="78124"/>
                    <a:pt x="35329" y="78524"/>
                    <a:pt x="34396" y="78924"/>
                  </a:cubicBezTo>
                  <a:lnTo>
                    <a:pt x="35996" y="77990"/>
                  </a:lnTo>
                  <a:cubicBezTo>
                    <a:pt x="35996" y="77990"/>
                    <a:pt x="35996" y="78924"/>
                    <a:pt x="35996" y="78790"/>
                  </a:cubicBezTo>
                  <a:lnTo>
                    <a:pt x="38262" y="78790"/>
                  </a:lnTo>
                  <a:cubicBezTo>
                    <a:pt x="38646" y="78043"/>
                    <a:pt x="39091" y="77330"/>
                    <a:pt x="39595" y="76657"/>
                  </a:cubicBezTo>
                  <a:cubicBezTo>
                    <a:pt x="39595" y="77324"/>
                    <a:pt x="39595" y="76657"/>
                    <a:pt x="39595" y="77591"/>
                  </a:cubicBezTo>
                  <a:cubicBezTo>
                    <a:pt x="40059" y="77314"/>
                    <a:pt x="40466" y="76952"/>
                    <a:pt x="40795" y="76524"/>
                  </a:cubicBezTo>
                  <a:cubicBezTo>
                    <a:pt x="40795" y="77724"/>
                    <a:pt x="40795" y="79057"/>
                    <a:pt x="39462" y="78657"/>
                  </a:cubicBezTo>
                  <a:cubicBezTo>
                    <a:pt x="40528" y="83323"/>
                    <a:pt x="40395" y="77591"/>
                    <a:pt x="42928" y="79990"/>
                  </a:cubicBezTo>
                  <a:lnTo>
                    <a:pt x="41728" y="80790"/>
                  </a:lnTo>
                  <a:cubicBezTo>
                    <a:pt x="42662" y="83190"/>
                    <a:pt x="43594" y="82256"/>
                    <a:pt x="45061" y="83723"/>
                  </a:cubicBezTo>
                  <a:cubicBezTo>
                    <a:pt x="45061" y="82923"/>
                    <a:pt x="42128" y="79857"/>
                    <a:pt x="43328" y="78657"/>
                  </a:cubicBezTo>
                  <a:cubicBezTo>
                    <a:pt x="44528" y="77457"/>
                    <a:pt x="44261" y="78657"/>
                    <a:pt x="44928" y="78657"/>
                  </a:cubicBezTo>
                  <a:cubicBezTo>
                    <a:pt x="44928" y="80257"/>
                    <a:pt x="45728" y="79723"/>
                    <a:pt x="46527" y="79590"/>
                  </a:cubicBezTo>
                  <a:lnTo>
                    <a:pt x="46527" y="81723"/>
                  </a:lnTo>
                  <a:cubicBezTo>
                    <a:pt x="47461" y="81723"/>
                    <a:pt x="47194" y="79990"/>
                    <a:pt x="47594" y="78924"/>
                  </a:cubicBezTo>
                  <a:cubicBezTo>
                    <a:pt x="47994" y="77857"/>
                    <a:pt x="49194" y="80657"/>
                    <a:pt x="49727" y="81990"/>
                  </a:cubicBezTo>
                  <a:cubicBezTo>
                    <a:pt x="50260" y="83323"/>
                    <a:pt x="48127" y="79590"/>
                    <a:pt x="49727" y="78790"/>
                  </a:cubicBezTo>
                  <a:cubicBezTo>
                    <a:pt x="51327" y="77990"/>
                    <a:pt x="51993" y="78790"/>
                    <a:pt x="53193" y="76524"/>
                  </a:cubicBezTo>
                  <a:cubicBezTo>
                    <a:pt x="54393" y="76524"/>
                    <a:pt x="53193" y="77724"/>
                    <a:pt x="53860" y="78257"/>
                  </a:cubicBezTo>
                  <a:lnTo>
                    <a:pt x="53860" y="76391"/>
                  </a:lnTo>
                  <a:cubicBezTo>
                    <a:pt x="53860" y="76391"/>
                    <a:pt x="53860" y="76391"/>
                    <a:pt x="53860" y="77190"/>
                  </a:cubicBezTo>
                  <a:cubicBezTo>
                    <a:pt x="53860" y="77990"/>
                    <a:pt x="53860" y="75057"/>
                    <a:pt x="53860" y="74258"/>
                  </a:cubicBezTo>
                  <a:cubicBezTo>
                    <a:pt x="53860" y="73458"/>
                    <a:pt x="57060" y="76924"/>
                    <a:pt x="57460" y="74258"/>
                  </a:cubicBezTo>
                  <a:cubicBezTo>
                    <a:pt x="57460" y="74258"/>
                    <a:pt x="57460" y="75457"/>
                    <a:pt x="58126" y="76257"/>
                  </a:cubicBezTo>
                  <a:cubicBezTo>
                    <a:pt x="58951" y="74780"/>
                    <a:pt x="59451" y="73144"/>
                    <a:pt x="59592" y="71458"/>
                  </a:cubicBezTo>
                  <a:lnTo>
                    <a:pt x="61326" y="72258"/>
                  </a:lnTo>
                  <a:cubicBezTo>
                    <a:pt x="59726" y="71191"/>
                    <a:pt x="59993" y="68925"/>
                    <a:pt x="60126" y="67192"/>
                  </a:cubicBezTo>
                  <a:lnTo>
                    <a:pt x="58659" y="65859"/>
                  </a:lnTo>
                  <a:lnTo>
                    <a:pt x="59326" y="64259"/>
                  </a:lnTo>
                  <a:cubicBezTo>
                    <a:pt x="59829" y="64751"/>
                    <a:pt x="60116" y="65422"/>
                    <a:pt x="60126" y="66125"/>
                  </a:cubicBezTo>
                  <a:lnTo>
                    <a:pt x="60126" y="66125"/>
                  </a:lnTo>
                  <a:cubicBezTo>
                    <a:pt x="61059" y="66125"/>
                    <a:pt x="61326" y="67858"/>
                    <a:pt x="61592" y="69058"/>
                  </a:cubicBezTo>
                  <a:lnTo>
                    <a:pt x="60393" y="68125"/>
                  </a:lnTo>
                  <a:cubicBezTo>
                    <a:pt x="60675" y="69464"/>
                    <a:pt x="61123" y="70763"/>
                    <a:pt x="61726" y="71991"/>
                  </a:cubicBezTo>
                  <a:cubicBezTo>
                    <a:pt x="61664" y="71728"/>
                    <a:pt x="61664" y="71454"/>
                    <a:pt x="61726" y="71191"/>
                  </a:cubicBezTo>
                  <a:lnTo>
                    <a:pt x="61726" y="71991"/>
                  </a:lnTo>
                  <a:cubicBezTo>
                    <a:pt x="61726" y="71991"/>
                    <a:pt x="61726" y="71991"/>
                    <a:pt x="61726" y="71058"/>
                  </a:cubicBezTo>
                  <a:lnTo>
                    <a:pt x="63192" y="73058"/>
                  </a:lnTo>
                  <a:lnTo>
                    <a:pt x="63192" y="72124"/>
                  </a:lnTo>
                  <a:lnTo>
                    <a:pt x="65859" y="72124"/>
                  </a:lnTo>
                  <a:cubicBezTo>
                    <a:pt x="65859" y="69325"/>
                    <a:pt x="65059" y="65459"/>
                    <a:pt x="65859" y="63326"/>
                  </a:cubicBezTo>
                  <a:cubicBezTo>
                    <a:pt x="65859" y="65059"/>
                    <a:pt x="67458" y="65592"/>
                    <a:pt x="68792" y="67192"/>
                  </a:cubicBezTo>
                  <a:cubicBezTo>
                    <a:pt x="66925" y="65992"/>
                    <a:pt x="67858" y="69191"/>
                    <a:pt x="66392" y="69725"/>
                  </a:cubicBezTo>
                  <a:cubicBezTo>
                    <a:pt x="67192" y="69725"/>
                    <a:pt x="67592" y="69725"/>
                    <a:pt x="67592" y="70791"/>
                  </a:cubicBezTo>
                  <a:lnTo>
                    <a:pt x="68392" y="67592"/>
                  </a:lnTo>
                  <a:cubicBezTo>
                    <a:pt x="69325" y="69058"/>
                    <a:pt x="69591" y="67592"/>
                    <a:pt x="70525" y="68392"/>
                  </a:cubicBezTo>
                  <a:cubicBezTo>
                    <a:pt x="67992" y="66125"/>
                    <a:pt x="70525" y="65592"/>
                    <a:pt x="70525" y="64259"/>
                  </a:cubicBezTo>
                  <a:cubicBezTo>
                    <a:pt x="71325" y="65059"/>
                    <a:pt x="71858" y="65992"/>
                    <a:pt x="70525" y="66525"/>
                  </a:cubicBezTo>
                  <a:cubicBezTo>
                    <a:pt x="73191" y="67592"/>
                    <a:pt x="69191" y="62792"/>
                    <a:pt x="71458" y="63326"/>
                  </a:cubicBezTo>
                  <a:cubicBezTo>
                    <a:pt x="71458" y="63326"/>
                    <a:pt x="71458" y="63326"/>
                    <a:pt x="71458" y="64125"/>
                  </a:cubicBezTo>
                  <a:cubicBezTo>
                    <a:pt x="71458" y="64925"/>
                    <a:pt x="72791" y="62126"/>
                    <a:pt x="73191" y="63059"/>
                  </a:cubicBezTo>
                  <a:lnTo>
                    <a:pt x="73191" y="63059"/>
                  </a:lnTo>
                  <a:cubicBezTo>
                    <a:pt x="74791" y="61859"/>
                    <a:pt x="76924" y="58393"/>
                    <a:pt x="74658" y="56660"/>
                  </a:cubicBezTo>
                  <a:cubicBezTo>
                    <a:pt x="75818" y="57378"/>
                    <a:pt x="76892" y="58228"/>
                    <a:pt x="77857" y="59193"/>
                  </a:cubicBezTo>
                  <a:cubicBezTo>
                    <a:pt x="75851" y="56478"/>
                    <a:pt x="73622" y="53936"/>
                    <a:pt x="71191" y="51594"/>
                  </a:cubicBezTo>
                  <a:cubicBezTo>
                    <a:pt x="73191" y="52927"/>
                    <a:pt x="78790" y="54660"/>
                    <a:pt x="79324" y="56793"/>
                  </a:cubicBezTo>
                  <a:cubicBezTo>
                    <a:pt x="80066" y="56432"/>
                    <a:pt x="80413" y="55566"/>
                    <a:pt x="80124" y="54793"/>
                  </a:cubicBezTo>
                  <a:cubicBezTo>
                    <a:pt x="80124" y="54793"/>
                    <a:pt x="76657" y="53993"/>
                    <a:pt x="76524" y="53460"/>
                  </a:cubicBezTo>
                  <a:cubicBezTo>
                    <a:pt x="77977" y="53734"/>
                    <a:pt x="79469" y="53734"/>
                    <a:pt x="80923" y="53460"/>
                  </a:cubicBezTo>
                  <a:cubicBezTo>
                    <a:pt x="80257" y="53460"/>
                    <a:pt x="77057" y="51727"/>
                    <a:pt x="77457" y="51060"/>
                  </a:cubicBezTo>
                  <a:cubicBezTo>
                    <a:pt x="77857" y="50394"/>
                    <a:pt x="80923" y="52393"/>
                    <a:pt x="81190" y="52794"/>
                  </a:cubicBezTo>
                  <a:cubicBezTo>
                    <a:pt x="80326" y="51752"/>
                    <a:pt x="79391" y="50772"/>
                    <a:pt x="78390" y="49861"/>
                  </a:cubicBezTo>
                  <a:cubicBezTo>
                    <a:pt x="79610" y="50669"/>
                    <a:pt x="81065" y="51044"/>
                    <a:pt x="82523" y="50927"/>
                  </a:cubicBezTo>
                  <a:cubicBezTo>
                    <a:pt x="81723" y="50927"/>
                    <a:pt x="82523" y="49327"/>
                    <a:pt x="82523" y="48661"/>
                  </a:cubicBezTo>
                  <a:lnTo>
                    <a:pt x="81456" y="48661"/>
                  </a:lnTo>
                  <a:cubicBezTo>
                    <a:pt x="82523" y="46794"/>
                    <a:pt x="76791" y="45461"/>
                    <a:pt x="77457" y="43728"/>
                  </a:cubicBezTo>
                  <a:cubicBezTo>
                    <a:pt x="78123" y="43728"/>
                    <a:pt x="81990" y="45194"/>
                    <a:pt x="82657" y="43728"/>
                  </a:cubicBezTo>
                  <a:cubicBezTo>
                    <a:pt x="79114" y="42400"/>
                    <a:pt x="75682" y="40796"/>
                    <a:pt x="72391" y="38929"/>
                  </a:cubicBezTo>
                  <a:lnTo>
                    <a:pt x="73458" y="38929"/>
                  </a:lnTo>
                  <a:lnTo>
                    <a:pt x="72258" y="37862"/>
                  </a:lnTo>
                  <a:cubicBezTo>
                    <a:pt x="76207" y="38844"/>
                    <a:pt x="79953" y="40514"/>
                    <a:pt x="83323" y="42795"/>
                  </a:cubicBezTo>
                  <a:cubicBezTo>
                    <a:pt x="84389" y="42128"/>
                    <a:pt x="84656" y="42795"/>
                    <a:pt x="84656" y="41595"/>
                  </a:cubicBezTo>
                  <a:cubicBezTo>
                    <a:pt x="84656" y="40395"/>
                    <a:pt x="86256" y="42395"/>
                    <a:pt x="86256" y="42795"/>
                  </a:cubicBezTo>
                  <a:lnTo>
                    <a:pt x="87056" y="39862"/>
                  </a:lnTo>
                  <a:cubicBezTo>
                    <a:pt x="84789" y="39862"/>
                    <a:pt x="84923" y="37462"/>
                    <a:pt x="83057" y="37595"/>
                  </a:cubicBezTo>
                  <a:lnTo>
                    <a:pt x="85189" y="40795"/>
                  </a:lnTo>
                  <a:cubicBezTo>
                    <a:pt x="82923" y="40795"/>
                    <a:pt x="78923" y="38662"/>
                    <a:pt x="79324" y="36929"/>
                  </a:cubicBezTo>
                  <a:cubicBezTo>
                    <a:pt x="80917" y="36725"/>
                    <a:pt x="82530" y="36725"/>
                    <a:pt x="84123" y="36929"/>
                  </a:cubicBezTo>
                  <a:cubicBezTo>
                    <a:pt x="83323" y="36929"/>
                    <a:pt x="82657" y="35062"/>
                    <a:pt x="83190" y="34796"/>
                  </a:cubicBezTo>
                  <a:lnTo>
                    <a:pt x="84389" y="35596"/>
                  </a:lnTo>
                  <a:cubicBezTo>
                    <a:pt x="85323" y="34396"/>
                    <a:pt x="81456" y="33996"/>
                    <a:pt x="83323" y="32529"/>
                  </a:cubicBezTo>
                  <a:cubicBezTo>
                    <a:pt x="85189" y="31063"/>
                    <a:pt x="85990" y="30930"/>
                    <a:pt x="84789" y="30930"/>
                  </a:cubicBezTo>
                  <a:cubicBezTo>
                    <a:pt x="80821" y="32191"/>
                    <a:pt x="76688" y="32865"/>
                    <a:pt x="72524" y="32929"/>
                  </a:cubicBezTo>
                  <a:cubicBezTo>
                    <a:pt x="73563" y="31873"/>
                    <a:pt x="74677" y="30893"/>
                    <a:pt x="75857" y="29996"/>
                  </a:cubicBezTo>
                  <a:cubicBezTo>
                    <a:pt x="77724" y="29063"/>
                    <a:pt x="80657" y="29996"/>
                    <a:pt x="82256" y="29996"/>
                  </a:cubicBezTo>
                  <a:lnTo>
                    <a:pt x="80657" y="29996"/>
                  </a:lnTo>
                  <a:cubicBezTo>
                    <a:pt x="80657" y="29996"/>
                    <a:pt x="82523" y="29996"/>
                    <a:pt x="82123" y="28796"/>
                  </a:cubicBezTo>
                  <a:cubicBezTo>
                    <a:pt x="81723" y="27597"/>
                    <a:pt x="82123" y="26797"/>
                    <a:pt x="80124" y="28796"/>
                  </a:cubicBezTo>
                  <a:cubicBezTo>
                    <a:pt x="79324" y="27997"/>
                    <a:pt x="80124" y="27730"/>
                    <a:pt x="80124" y="26663"/>
                  </a:cubicBezTo>
                  <a:cubicBezTo>
                    <a:pt x="78215" y="27267"/>
                    <a:pt x="76167" y="27267"/>
                    <a:pt x="74258" y="26663"/>
                  </a:cubicBezTo>
                  <a:lnTo>
                    <a:pt x="75724" y="25997"/>
                  </a:lnTo>
                  <a:cubicBezTo>
                    <a:pt x="75724" y="24264"/>
                    <a:pt x="75724" y="22797"/>
                    <a:pt x="75724" y="21331"/>
                  </a:cubicBezTo>
                  <a:cubicBezTo>
                    <a:pt x="75724" y="19864"/>
                    <a:pt x="76391" y="19998"/>
                    <a:pt x="77457" y="19864"/>
                  </a:cubicBezTo>
                  <a:cubicBezTo>
                    <a:pt x="78523" y="19731"/>
                    <a:pt x="76124" y="19864"/>
                    <a:pt x="75857" y="19864"/>
                  </a:cubicBezTo>
                  <a:cubicBezTo>
                    <a:pt x="75590" y="19864"/>
                    <a:pt x="76657" y="20797"/>
                    <a:pt x="78390" y="19064"/>
                  </a:cubicBezTo>
                  <a:cubicBezTo>
                    <a:pt x="77191" y="19064"/>
                    <a:pt x="76124" y="19064"/>
                    <a:pt x="74924" y="18264"/>
                  </a:cubicBezTo>
                  <a:cubicBezTo>
                    <a:pt x="73724" y="17464"/>
                    <a:pt x="74924" y="19998"/>
                    <a:pt x="76524" y="20397"/>
                  </a:cubicBezTo>
                  <a:cubicBezTo>
                    <a:pt x="74211" y="21548"/>
                    <a:pt x="71562" y="21832"/>
                    <a:pt x="69058" y="21197"/>
                  </a:cubicBezTo>
                  <a:cubicBezTo>
                    <a:pt x="67858" y="20397"/>
                    <a:pt x="70258" y="19731"/>
                    <a:pt x="69858" y="19731"/>
                  </a:cubicBezTo>
                  <a:cubicBezTo>
                    <a:pt x="69058" y="17331"/>
                    <a:pt x="64659" y="21064"/>
                    <a:pt x="65192" y="18398"/>
                  </a:cubicBezTo>
                  <a:cubicBezTo>
                    <a:pt x="65725" y="15731"/>
                    <a:pt x="67992" y="16131"/>
                    <a:pt x="68925" y="15198"/>
                  </a:cubicBezTo>
                  <a:cubicBezTo>
                    <a:pt x="69858" y="14265"/>
                    <a:pt x="68925" y="17198"/>
                    <a:pt x="69591" y="17598"/>
                  </a:cubicBezTo>
                  <a:lnTo>
                    <a:pt x="69591" y="16398"/>
                  </a:lnTo>
                  <a:cubicBezTo>
                    <a:pt x="70258" y="16398"/>
                    <a:pt x="71058" y="16398"/>
                    <a:pt x="70925" y="17331"/>
                  </a:cubicBezTo>
                  <a:cubicBezTo>
                    <a:pt x="71725" y="15865"/>
                    <a:pt x="68525" y="13732"/>
                    <a:pt x="68258" y="11199"/>
                  </a:cubicBezTo>
                  <a:cubicBezTo>
                    <a:pt x="67458" y="11199"/>
                    <a:pt x="66658" y="11199"/>
                    <a:pt x="66392" y="12132"/>
                  </a:cubicBezTo>
                  <a:lnTo>
                    <a:pt x="66392" y="12132"/>
                  </a:lnTo>
                  <a:cubicBezTo>
                    <a:pt x="66392" y="13465"/>
                    <a:pt x="64259" y="12132"/>
                    <a:pt x="64259" y="13732"/>
                  </a:cubicBezTo>
                  <a:cubicBezTo>
                    <a:pt x="64259" y="15331"/>
                    <a:pt x="61326" y="14665"/>
                    <a:pt x="61059" y="13732"/>
                  </a:cubicBezTo>
                  <a:lnTo>
                    <a:pt x="62259" y="11998"/>
                  </a:lnTo>
                  <a:cubicBezTo>
                    <a:pt x="62259" y="11998"/>
                    <a:pt x="62259" y="13332"/>
                    <a:pt x="62259" y="13065"/>
                  </a:cubicBezTo>
                  <a:cubicBezTo>
                    <a:pt x="62259" y="12799"/>
                    <a:pt x="62259" y="9866"/>
                    <a:pt x="60659" y="11599"/>
                  </a:cubicBezTo>
                  <a:lnTo>
                    <a:pt x="60659" y="13198"/>
                  </a:lnTo>
                  <a:cubicBezTo>
                    <a:pt x="59459" y="13198"/>
                    <a:pt x="57593" y="14665"/>
                    <a:pt x="57326" y="13865"/>
                  </a:cubicBezTo>
                  <a:cubicBezTo>
                    <a:pt x="56526" y="15731"/>
                    <a:pt x="57326" y="13865"/>
                    <a:pt x="57326" y="15998"/>
                  </a:cubicBezTo>
                  <a:cubicBezTo>
                    <a:pt x="58526" y="13332"/>
                    <a:pt x="58659" y="17464"/>
                    <a:pt x="59993" y="14398"/>
                  </a:cubicBezTo>
                  <a:cubicBezTo>
                    <a:pt x="58659" y="16931"/>
                    <a:pt x="59993" y="15998"/>
                    <a:pt x="59059" y="18264"/>
                  </a:cubicBezTo>
                  <a:cubicBezTo>
                    <a:pt x="59059" y="18264"/>
                    <a:pt x="59726" y="17198"/>
                    <a:pt x="59993" y="18264"/>
                  </a:cubicBezTo>
                  <a:lnTo>
                    <a:pt x="59993" y="18264"/>
                  </a:lnTo>
                  <a:lnTo>
                    <a:pt x="59993" y="18264"/>
                  </a:lnTo>
                  <a:cubicBezTo>
                    <a:pt x="59907" y="17959"/>
                    <a:pt x="59907" y="17636"/>
                    <a:pt x="59993" y="17331"/>
                  </a:cubicBezTo>
                  <a:cubicBezTo>
                    <a:pt x="61326" y="16398"/>
                    <a:pt x="62126" y="17331"/>
                    <a:pt x="63059" y="17331"/>
                  </a:cubicBezTo>
                  <a:cubicBezTo>
                    <a:pt x="63992" y="17331"/>
                    <a:pt x="62259" y="17331"/>
                    <a:pt x="61992" y="18398"/>
                  </a:cubicBezTo>
                  <a:lnTo>
                    <a:pt x="63192" y="18398"/>
                  </a:lnTo>
                  <a:cubicBezTo>
                    <a:pt x="62126" y="19464"/>
                    <a:pt x="61992" y="20931"/>
                    <a:pt x="60792" y="20797"/>
                  </a:cubicBezTo>
                  <a:lnTo>
                    <a:pt x="60792" y="20797"/>
                  </a:lnTo>
                  <a:cubicBezTo>
                    <a:pt x="60792" y="21731"/>
                    <a:pt x="60792" y="22531"/>
                    <a:pt x="60792" y="22397"/>
                  </a:cubicBezTo>
                  <a:cubicBezTo>
                    <a:pt x="60792" y="22264"/>
                    <a:pt x="62792" y="22397"/>
                    <a:pt x="61592" y="22397"/>
                  </a:cubicBezTo>
                  <a:lnTo>
                    <a:pt x="63192" y="22397"/>
                  </a:lnTo>
                  <a:lnTo>
                    <a:pt x="63192" y="22397"/>
                  </a:lnTo>
                  <a:cubicBezTo>
                    <a:pt x="63192" y="23597"/>
                    <a:pt x="66658" y="23730"/>
                    <a:pt x="64925" y="26263"/>
                  </a:cubicBezTo>
                  <a:cubicBezTo>
                    <a:pt x="65592" y="26263"/>
                    <a:pt x="66125" y="26263"/>
                    <a:pt x="65992" y="27730"/>
                  </a:cubicBezTo>
                  <a:lnTo>
                    <a:pt x="64792" y="27730"/>
                  </a:lnTo>
                  <a:cubicBezTo>
                    <a:pt x="65459" y="27730"/>
                    <a:pt x="64125" y="29730"/>
                    <a:pt x="65459" y="29596"/>
                  </a:cubicBezTo>
                  <a:cubicBezTo>
                    <a:pt x="62392" y="31063"/>
                    <a:pt x="65459" y="32263"/>
                    <a:pt x="65459" y="33329"/>
                  </a:cubicBezTo>
                  <a:lnTo>
                    <a:pt x="67192" y="33329"/>
                  </a:lnTo>
                  <a:cubicBezTo>
                    <a:pt x="67192" y="34129"/>
                    <a:pt x="67192" y="34662"/>
                    <a:pt x="68525" y="35462"/>
                  </a:cubicBezTo>
                  <a:lnTo>
                    <a:pt x="69991" y="35462"/>
                  </a:lnTo>
                  <a:cubicBezTo>
                    <a:pt x="71458" y="36262"/>
                    <a:pt x="69191" y="37595"/>
                    <a:pt x="69191" y="38795"/>
                  </a:cubicBezTo>
                  <a:cubicBezTo>
                    <a:pt x="69191" y="39995"/>
                    <a:pt x="69191" y="38795"/>
                    <a:pt x="69191" y="38129"/>
                  </a:cubicBezTo>
                  <a:cubicBezTo>
                    <a:pt x="65725" y="39328"/>
                    <a:pt x="71591" y="41328"/>
                    <a:pt x="69191" y="42395"/>
                  </a:cubicBezTo>
                  <a:cubicBezTo>
                    <a:pt x="69191" y="42395"/>
                    <a:pt x="69191" y="43061"/>
                    <a:pt x="69191" y="43195"/>
                  </a:cubicBezTo>
                  <a:lnTo>
                    <a:pt x="69191" y="43195"/>
                  </a:lnTo>
                  <a:lnTo>
                    <a:pt x="68258" y="43195"/>
                  </a:lnTo>
                  <a:cubicBezTo>
                    <a:pt x="68515" y="43298"/>
                    <a:pt x="68802" y="43298"/>
                    <a:pt x="69058" y="43195"/>
                  </a:cubicBezTo>
                  <a:cubicBezTo>
                    <a:pt x="68968" y="43544"/>
                    <a:pt x="68968" y="43911"/>
                    <a:pt x="69058" y="44261"/>
                  </a:cubicBezTo>
                  <a:lnTo>
                    <a:pt x="70791" y="44261"/>
                  </a:lnTo>
                  <a:cubicBezTo>
                    <a:pt x="70125" y="44261"/>
                    <a:pt x="70791" y="44261"/>
                    <a:pt x="72658" y="44261"/>
                  </a:cubicBezTo>
                  <a:lnTo>
                    <a:pt x="73591" y="44928"/>
                  </a:lnTo>
                  <a:cubicBezTo>
                    <a:pt x="70925" y="44928"/>
                    <a:pt x="73591" y="46261"/>
                    <a:pt x="71458" y="45728"/>
                  </a:cubicBezTo>
                  <a:cubicBezTo>
                    <a:pt x="72791" y="46528"/>
                    <a:pt x="71458" y="47861"/>
                    <a:pt x="74258" y="49061"/>
                  </a:cubicBezTo>
                  <a:cubicBezTo>
                    <a:pt x="74258" y="49061"/>
                    <a:pt x="74258" y="49061"/>
                    <a:pt x="74258" y="49061"/>
                  </a:cubicBezTo>
                  <a:cubicBezTo>
                    <a:pt x="74258" y="49061"/>
                    <a:pt x="73324" y="49061"/>
                    <a:pt x="74258" y="50261"/>
                  </a:cubicBezTo>
                  <a:lnTo>
                    <a:pt x="72258" y="49594"/>
                  </a:lnTo>
                  <a:lnTo>
                    <a:pt x="74391" y="51727"/>
                  </a:lnTo>
                  <a:cubicBezTo>
                    <a:pt x="73105" y="51825"/>
                    <a:pt x="71855" y="51275"/>
                    <a:pt x="71058" y="50261"/>
                  </a:cubicBezTo>
                  <a:cubicBezTo>
                    <a:pt x="72658" y="52660"/>
                    <a:pt x="71058" y="51727"/>
                    <a:pt x="72924" y="53993"/>
                  </a:cubicBezTo>
                  <a:lnTo>
                    <a:pt x="71858" y="53194"/>
                  </a:lnTo>
                  <a:cubicBezTo>
                    <a:pt x="71858" y="53194"/>
                    <a:pt x="72524" y="55060"/>
                    <a:pt x="71858" y="54660"/>
                  </a:cubicBezTo>
                  <a:cubicBezTo>
                    <a:pt x="71191" y="54260"/>
                    <a:pt x="68792" y="58393"/>
                    <a:pt x="65059" y="57993"/>
                  </a:cubicBezTo>
                  <a:cubicBezTo>
                    <a:pt x="67858" y="60659"/>
                    <a:pt x="63192" y="57993"/>
                    <a:pt x="65059" y="59726"/>
                  </a:cubicBezTo>
                  <a:cubicBezTo>
                    <a:pt x="64392" y="59726"/>
                    <a:pt x="63859" y="58793"/>
                    <a:pt x="63725" y="57993"/>
                  </a:cubicBezTo>
                  <a:cubicBezTo>
                    <a:pt x="63725" y="59459"/>
                    <a:pt x="61592" y="57993"/>
                    <a:pt x="62259" y="60393"/>
                  </a:cubicBezTo>
                  <a:cubicBezTo>
                    <a:pt x="61592" y="59726"/>
                    <a:pt x="62259" y="59193"/>
                    <a:pt x="61326" y="58793"/>
                  </a:cubicBezTo>
                  <a:cubicBezTo>
                    <a:pt x="60393" y="58393"/>
                    <a:pt x="61326" y="59593"/>
                    <a:pt x="61326" y="58793"/>
                  </a:cubicBezTo>
                  <a:cubicBezTo>
                    <a:pt x="61326" y="57993"/>
                    <a:pt x="61326" y="57993"/>
                    <a:pt x="61326" y="57593"/>
                  </a:cubicBezTo>
                  <a:cubicBezTo>
                    <a:pt x="61326" y="57193"/>
                    <a:pt x="61326" y="60792"/>
                    <a:pt x="62926" y="63192"/>
                  </a:cubicBezTo>
                  <a:cubicBezTo>
                    <a:pt x="61592" y="62392"/>
                    <a:pt x="61459" y="63192"/>
                    <a:pt x="61859" y="64392"/>
                  </a:cubicBezTo>
                  <a:cubicBezTo>
                    <a:pt x="61859" y="63725"/>
                    <a:pt x="60393" y="63059"/>
                    <a:pt x="61059" y="62526"/>
                  </a:cubicBezTo>
                  <a:cubicBezTo>
                    <a:pt x="61726" y="61992"/>
                    <a:pt x="57993" y="62526"/>
                    <a:pt x="58793" y="64525"/>
                  </a:cubicBezTo>
                  <a:cubicBezTo>
                    <a:pt x="58793" y="64525"/>
                    <a:pt x="58126" y="64525"/>
                    <a:pt x="58126" y="64525"/>
                  </a:cubicBezTo>
                  <a:cubicBezTo>
                    <a:pt x="58126" y="64525"/>
                    <a:pt x="56926" y="64525"/>
                    <a:pt x="55993" y="64525"/>
                  </a:cubicBezTo>
                  <a:lnTo>
                    <a:pt x="55993" y="64525"/>
                  </a:lnTo>
                  <a:cubicBezTo>
                    <a:pt x="55993" y="67058"/>
                    <a:pt x="55326" y="65325"/>
                    <a:pt x="54527" y="65859"/>
                  </a:cubicBezTo>
                  <a:lnTo>
                    <a:pt x="54527" y="65859"/>
                  </a:lnTo>
                  <a:cubicBezTo>
                    <a:pt x="52127" y="64659"/>
                    <a:pt x="53860" y="66925"/>
                    <a:pt x="51460" y="65859"/>
                  </a:cubicBezTo>
                  <a:lnTo>
                    <a:pt x="51460" y="67325"/>
                  </a:lnTo>
                  <a:cubicBezTo>
                    <a:pt x="51460" y="70791"/>
                    <a:pt x="49327" y="65992"/>
                    <a:pt x="48527" y="67325"/>
                  </a:cubicBezTo>
                  <a:lnTo>
                    <a:pt x="48527" y="68125"/>
                  </a:lnTo>
                  <a:cubicBezTo>
                    <a:pt x="48527" y="69325"/>
                    <a:pt x="46128" y="63725"/>
                    <a:pt x="45594" y="63326"/>
                  </a:cubicBezTo>
                  <a:cubicBezTo>
                    <a:pt x="45061" y="62926"/>
                    <a:pt x="45594" y="63326"/>
                    <a:pt x="45594" y="62526"/>
                  </a:cubicBezTo>
                  <a:cubicBezTo>
                    <a:pt x="45594" y="61726"/>
                    <a:pt x="45594" y="64659"/>
                    <a:pt x="44528" y="65192"/>
                  </a:cubicBezTo>
                  <a:cubicBezTo>
                    <a:pt x="43461" y="65725"/>
                    <a:pt x="44528" y="62392"/>
                    <a:pt x="43861" y="62259"/>
                  </a:cubicBezTo>
                  <a:cubicBezTo>
                    <a:pt x="43195" y="62126"/>
                    <a:pt x="41995" y="66125"/>
                    <a:pt x="40928" y="63992"/>
                  </a:cubicBezTo>
                  <a:cubicBezTo>
                    <a:pt x="40928" y="64925"/>
                    <a:pt x="40928" y="65725"/>
                    <a:pt x="40928" y="66392"/>
                  </a:cubicBezTo>
                  <a:cubicBezTo>
                    <a:pt x="40928" y="67058"/>
                    <a:pt x="39062" y="62792"/>
                    <a:pt x="38128" y="65459"/>
                  </a:cubicBezTo>
                  <a:lnTo>
                    <a:pt x="38128" y="65459"/>
                  </a:lnTo>
                  <a:cubicBezTo>
                    <a:pt x="37462" y="65459"/>
                    <a:pt x="35996" y="66525"/>
                    <a:pt x="35329" y="67858"/>
                  </a:cubicBezTo>
                  <a:cubicBezTo>
                    <a:pt x="35996" y="62659"/>
                    <a:pt x="30930" y="69325"/>
                    <a:pt x="32262" y="64525"/>
                  </a:cubicBezTo>
                  <a:lnTo>
                    <a:pt x="30396" y="64525"/>
                  </a:lnTo>
                  <a:lnTo>
                    <a:pt x="30396" y="64525"/>
                  </a:lnTo>
                  <a:cubicBezTo>
                    <a:pt x="29463" y="64525"/>
                    <a:pt x="28663" y="64525"/>
                    <a:pt x="27730" y="65725"/>
                  </a:cubicBezTo>
                  <a:cubicBezTo>
                    <a:pt x="26797" y="66925"/>
                    <a:pt x="27730" y="64925"/>
                    <a:pt x="27730" y="64659"/>
                  </a:cubicBezTo>
                  <a:cubicBezTo>
                    <a:pt x="27730" y="64392"/>
                    <a:pt x="26663" y="63059"/>
                    <a:pt x="23864" y="64659"/>
                  </a:cubicBezTo>
                  <a:lnTo>
                    <a:pt x="24664" y="63192"/>
                  </a:lnTo>
                  <a:cubicBezTo>
                    <a:pt x="23597" y="63192"/>
                    <a:pt x="24664" y="59593"/>
                    <a:pt x="21731" y="60126"/>
                  </a:cubicBezTo>
                  <a:lnTo>
                    <a:pt x="22397" y="60126"/>
                  </a:lnTo>
                  <a:cubicBezTo>
                    <a:pt x="19464" y="60126"/>
                    <a:pt x="22397" y="54127"/>
                    <a:pt x="17731" y="57460"/>
                  </a:cubicBezTo>
                  <a:lnTo>
                    <a:pt x="15731" y="57460"/>
                  </a:lnTo>
                  <a:cubicBezTo>
                    <a:pt x="16531" y="59193"/>
                    <a:pt x="13465" y="58926"/>
                    <a:pt x="13198" y="60126"/>
                  </a:cubicBezTo>
                  <a:cubicBezTo>
                    <a:pt x="12932" y="61326"/>
                    <a:pt x="13198" y="57593"/>
                    <a:pt x="14265" y="57993"/>
                  </a:cubicBezTo>
                  <a:lnTo>
                    <a:pt x="14265" y="57993"/>
                  </a:lnTo>
                  <a:cubicBezTo>
                    <a:pt x="16931" y="56393"/>
                    <a:pt x="14265" y="55726"/>
                    <a:pt x="15598" y="54527"/>
                  </a:cubicBezTo>
                  <a:cubicBezTo>
                    <a:pt x="14810" y="53071"/>
                    <a:pt x="14269" y="51494"/>
                    <a:pt x="13998" y="49860"/>
                  </a:cubicBezTo>
                  <a:cubicBezTo>
                    <a:pt x="14082" y="48351"/>
                    <a:pt x="14082" y="46837"/>
                    <a:pt x="13998" y="45328"/>
                  </a:cubicBezTo>
                  <a:lnTo>
                    <a:pt x="11732" y="46394"/>
                  </a:lnTo>
                  <a:lnTo>
                    <a:pt x="11732" y="45328"/>
                  </a:lnTo>
                  <a:cubicBezTo>
                    <a:pt x="11732" y="45328"/>
                    <a:pt x="13465" y="44395"/>
                    <a:pt x="13598" y="45328"/>
                  </a:cubicBezTo>
                  <a:cubicBezTo>
                    <a:pt x="13732" y="46261"/>
                    <a:pt x="12132" y="44395"/>
                    <a:pt x="11599" y="44528"/>
                  </a:cubicBezTo>
                  <a:cubicBezTo>
                    <a:pt x="11065" y="44661"/>
                    <a:pt x="14531" y="44528"/>
                    <a:pt x="14398" y="43861"/>
                  </a:cubicBezTo>
                  <a:lnTo>
                    <a:pt x="14398" y="43861"/>
                  </a:lnTo>
                  <a:lnTo>
                    <a:pt x="14398" y="43861"/>
                  </a:lnTo>
                  <a:cubicBezTo>
                    <a:pt x="13465" y="43861"/>
                    <a:pt x="12398" y="43861"/>
                    <a:pt x="12265" y="42795"/>
                  </a:cubicBezTo>
                  <a:cubicBezTo>
                    <a:pt x="12132" y="41728"/>
                    <a:pt x="13732" y="42795"/>
                    <a:pt x="13865" y="41995"/>
                  </a:cubicBezTo>
                  <a:cubicBezTo>
                    <a:pt x="13998" y="41195"/>
                    <a:pt x="13865" y="41995"/>
                    <a:pt x="13865" y="41995"/>
                  </a:cubicBezTo>
                  <a:lnTo>
                    <a:pt x="13865" y="40795"/>
                  </a:lnTo>
                  <a:lnTo>
                    <a:pt x="12132" y="41595"/>
                  </a:lnTo>
                  <a:cubicBezTo>
                    <a:pt x="11065" y="41595"/>
                    <a:pt x="12132" y="40262"/>
                    <a:pt x="9999" y="41595"/>
                  </a:cubicBezTo>
                  <a:cubicBezTo>
                    <a:pt x="12798" y="40262"/>
                    <a:pt x="10932" y="36262"/>
                    <a:pt x="11865" y="35729"/>
                  </a:cubicBezTo>
                  <a:cubicBezTo>
                    <a:pt x="10532" y="34796"/>
                    <a:pt x="10399" y="33862"/>
                    <a:pt x="10932" y="32929"/>
                  </a:cubicBezTo>
                  <a:cubicBezTo>
                    <a:pt x="11465" y="31996"/>
                    <a:pt x="8266" y="32929"/>
                    <a:pt x="8666" y="32129"/>
                  </a:cubicBezTo>
                  <a:cubicBezTo>
                    <a:pt x="13065" y="33063"/>
                    <a:pt x="10932" y="30663"/>
                    <a:pt x="14132" y="30529"/>
                  </a:cubicBezTo>
                  <a:cubicBezTo>
                    <a:pt x="11998" y="30529"/>
                    <a:pt x="14132" y="27997"/>
                    <a:pt x="10932" y="28263"/>
                  </a:cubicBezTo>
                  <a:cubicBezTo>
                    <a:pt x="10932" y="28263"/>
                    <a:pt x="12532" y="28263"/>
                    <a:pt x="13732" y="28263"/>
                  </a:cubicBezTo>
                  <a:cubicBezTo>
                    <a:pt x="12665" y="26130"/>
                    <a:pt x="16131" y="25064"/>
                    <a:pt x="16265" y="22931"/>
                  </a:cubicBezTo>
                  <a:cubicBezTo>
                    <a:pt x="16398" y="20797"/>
                    <a:pt x="14798" y="22931"/>
                    <a:pt x="14132" y="21864"/>
                  </a:cubicBezTo>
                  <a:lnTo>
                    <a:pt x="17331" y="21864"/>
                  </a:lnTo>
                  <a:cubicBezTo>
                    <a:pt x="17331" y="21864"/>
                    <a:pt x="14665" y="19998"/>
                    <a:pt x="17331" y="20264"/>
                  </a:cubicBezTo>
                  <a:cubicBezTo>
                    <a:pt x="17331" y="20264"/>
                    <a:pt x="16131" y="20264"/>
                    <a:pt x="16131" y="19598"/>
                  </a:cubicBezTo>
                  <a:cubicBezTo>
                    <a:pt x="18398" y="18398"/>
                    <a:pt x="18931" y="16265"/>
                    <a:pt x="20397" y="14531"/>
                  </a:cubicBezTo>
                  <a:cubicBezTo>
                    <a:pt x="21440" y="12110"/>
                    <a:pt x="24164" y="10893"/>
                    <a:pt x="26663" y="11732"/>
                  </a:cubicBezTo>
                  <a:cubicBezTo>
                    <a:pt x="25464" y="11732"/>
                    <a:pt x="25730" y="10932"/>
                    <a:pt x="25997" y="10532"/>
                  </a:cubicBezTo>
                  <a:cubicBezTo>
                    <a:pt x="26263" y="10132"/>
                    <a:pt x="25064" y="9466"/>
                    <a:pt x="24530" y="8932"/>
                  </a:cubicBezTo>
                  <a:lnTo>
                    <a:pt x="27463" y="8932"/>
                  </a:lnTo>
                  <a:cubicBezTo>
                    <a:pt x="26397" y="6933"/>
                    <a:pt x="28930" y="7599"/>
                    <a:pt x="27463" y="5733"/>
                  </a:cubicBezTo>
                  <a:lnTo>
                    <a:pt x="27463" y="6399"/>
                  </a:lnTo>
                  <a:cubicBezTo>
                    <a:pt x="26663" y="3866"/>
                    <a:pt x="23330" y="2666"/>
                    <a:pt x="21464" y="0"/>
                  </a:cubicBezTo>
                  <a:cubicBezTo>
                    <a:pt x="22397" y="2800"/>
                    <a:pt x="16665" y="-1466"/>
                    <a:pt x="17731" y="2666"/>
                  </a:cubicBezTo>
                  <a:cubicBezTo>
                    <a:pt x="17065" y="2666"/>
                    <a:pt x="17731" y="1733"/>
                    <a:pt x="16665" y="1333"/>
                  </a:cubicBezTo>
                  <a:cubicBezTo>
                    <a:pt x="15598" y="933"/>
                    <a:pt x="16665" y="3200"/>
                    <a:pt x="15865" y="3333"/>
                  </a:cubicBezTo>
                  <a:lnTo>
                    <a:pt x="15865" y="3333"/>
                  </a:lnTo>
                  <a:cubicBezTo>
                    <a:pt x="14132" y="5733"/>
                    <a:pt x="12265" y="5733"/>
                    <a:pt x="9332" y="7732"/>
                  </a:cubicBezTo>
                  <a:lnTo>
                    <a:pt x="10665" y="8532"/>
                  </a:lnTo>
                  <a:cubicBezTo>
                    <a:pt x="10150" y="8727"/>
                    <a:pt x="9581" y="8727"/>
                    <a:pt x="9065" y="8532"/>
                  </a:cubicBezTo>
                  <a:cubicBezTo>
                    <a:pt x="10399" y="10532"/>
                    <a:pt x="10532" y="7066"/>
                    <a:pt x="12132" y="9199"/>
                  </a:cubicBezTo>
                  <a:cubicBezTo>
                    <a:pt x="8666" y="7866"/>
                    <a:pt x="9332" y="13198"/>
                    <a:pt x="5866" y="11865"/>
                  </a:cubicBezTo>
                  <a:cubicBezTo>
                    <a:pt x="5199" y="12799"/>
                    <a:pt x="7599" y="12532"/>
                    <a:pt x="6932" y="13465"/>
                  </a:cubicBezTo>
                  <a:lnTo>
                    <a:pt x="5999" y="13465"/>
                  </a:lnTo>
                  <a:lnTo>
                    <a:pt x="6932" y="14398"/>
                  </a:lnTo>
                  <a:cubicBezTo>
                    <a:pt x="6932" y="14398"/>
                    <a:pt x="5066" y="14398"/>
                    <a:pt x="4399" y="14398"/>
                  </a:cubicBezTo>
                  <a:cubicBezTo>
                    <a:pt x="3733" y="14398"/>
                    <a:pt x="4399" y="14398"/>
                    <a:pt x="4399" y="13598"/>
                  </a:cubicBezTo>
                  <a:cubicBezTo>
                    <a:pt x="4399" y="12799"/>
                    <a:pt x="3333" y="16131"/>
                    <a:pt x="2933" y="16398"/>
                  </a:cubicBezTo>
                  <a:lnTo>
                    <a:pt x="3999" y="15598"/>
                  </a:lnTo>
                  <a:cubicBezTo>
                    <a:pt x="3999" y="18798"/>
                    <a:pt x="1066" y="22131"/>
                    <a:pt x="2133" y="25464"/>
                  </a:cubicBezTo>
                  <a:lnTo>
                    <a:pt x="2933" y="25464"/>
                  </a:lnTo>
                  <a:cubicBezTo>
                    <a:pt x="3866" y="27863"/>
                    <a:pt x="1733" y="26930"/>
                    <a:pt x="2000" y="29463"/>
                  </a:cubicBezTo>
                  <a:lnTo>
                    <a:pt x="2000" y="29463"/>
                  </a:lnTo>
                  <a:cubicBezTo>
                    <a:pt x="2613" y="29928"/>
                    <a:pt x="2878" y="30723"/>
                    <a:pt x="2666" y="31463"/>
                  </a:cubicBezTo>
                  <a:cubicBezTo>
                    <a:pt x="2000" y="30663"/>
                    <a:pt x="800" y="32396"/>
                    <a:pt x="0" y="31463"/>
                  </a:cubicBezTo>
                  <a:cubicBezTo>
                    <a:pt x="1066" y="33996"/>
                    <a:pt x="1066" y="32796"/>
                    <a:pt x="3733" y="34529"/>
                  </a:cubicBezTo>
                  <a:lnTo>
                    <a:pt x="2533" y="34529"/>
                  </a:lnTo>
                  <a:cubicBezTo>
                    <a:pt x="3599" y="34529"/>
                    <a:pt x="4266" y="34529"/>
                    <a:pt x="4533" y="36262"/>
                  </a:cubicBezTo>
                  <a:cubicBezTo>
                    <a:pt x="3466" y="35329"/>
                    <a:pt x="2667" y="37062"/>
                    <a:pt x="1200" y="36262"/>
                  </a:cubicBezTo>
                  <a:cubicBezTo>
                    <a:pt x="-1467" y="38929"/>
                    <a:pt x="3866" y="39862"/>
                    <a:pt x="133" y="41328"/>
                  </a:cubicBezTo>
                  <a:cubicBezTo>
                    <a:pt x="3599" y="42128"/>
                    <a:pt x="1866" y="38929"/>
                    <a:pt x="2667" y="39595"/>
                  </a:cubicBezTo>
                  <a:cubicBezTo>
                    <a:pt x="3549" y="39224"/>
                    <a:pt x="4565" y="39639"/>
                    <a:pt x="4936" y="40521"/>
                  </a:cubicBezTo>
                  <a:cubicBezTo>
                    <a:pt x="5008" y="40693"/>
                    <a:pt x="5052" y="40876"/>
                    <a:pt x="5067" y="41062"/>
                  </a:cubicBezTo>
                  <a:cubicBezTo>
                    <a:pt x="5066" y="41062"/>
                    <a:pt x="933" y="42795"/>
                    <a:pt x="1333" y="44928"/>
                  </a:cubicBezTo>
                  <a:cubicBezTo>
                    <a:pt x="1333" y="44928"/>
                    <a:pt x="1333" y="44928"/>
                    <a:pt x="1333" y="44928"/>
                  </a:cubicBezTo>
                  <a:cubicBezTo>
                    <a:pt x="1333" y="44928"/>
                    <a:pt x="2667" y="46261"/>
                    <a:pt x="1333" y="47461"/>
                  </a:cubicBezTo>
                  <a:cubicBezTo>
                    <a:pt x="3466" y="47461"/>
                    <a:pt x="1333" y="48661"/>
                    <a:pt x="4133" y="48127"/>
                  </a:cubicBezTo>
                  <a:lnTo>
                    <a:pt x="3199" y="46528"/>
                  </a:lnTo>
                  <a:cubicBezTo>
                    <a:pt x="3999" y="47461"/>
                    <a:pt x="7066" y="47594"/>
                    <a:pt x="6266" y="49461"/>
                  </a:cubicBezTo>
                  <a:lnTo>
                    <a:pt x="4399" y="49461"/>
                  </a:lnTo>
                  <a:cubicBezTo>
                    <a:pt x="4399" y="50127"/>
                    <a:pt x="5199" y="50127"/>
                    <a:pt x="4399" y="50927"/>
                  </a:cubicBezTo>
                  <a:cubicBezTo>
                    <a:pt x="3599" y="51727"/>
                    <a:pt x="2933" y="48927"/>
                    <a:pt x="933" y="48261"/>
                  </a:cubicBezTo>
                  <a:cubicBezTo>
                    <a:pt x="-1067" y="47594"/>
                    <a:pt x="3333" y="49994"/>
                    <a:pt x="933" y="50127"/>
                  </a:cubicBezTo>
                  <a:cubicBezTo>
                    <a:pt x="4666" y="50127"/>
                    <a:pt x="933" y="52260"/>
                    <a:pt x="4266" y="52794"/>
                  </a:cubicBezTo>
                  <a:lnTo>
                    <a:pt x="2667" y="52794"/>
                  </a:lnTo>
                  <a:cubicBezTo>
                    <a:pt x="2667" y="52794"/>
                    <a:pt x="3866" y="52794"/>
                    <a:pt x="3999" y="53460"/>
                  </a:cubicBezTo>
                  <a:lnTo>
                    <a:pt x="1866" y="53460"/>
                  </a:lnTo>
                  <a:cubicBezTo>
                    <a:pt x="3866" y="53460"/>
                    <a:pt x="1200" y="56126"/>
                    <a:pt x="2533" y="56926"/>
                  </a:cubicBezTo>
                  <a:cubicBezTo>
                    <a:pt x="1600" y="54660"/>
                    <a:pt x="3999" y="55593"/>
                    <a:pt x="4799" y="54260"/>
                  </a:cubicBezTo>
                  <a:cubicBezTo>
                    <a:pt x="7599" y="55993"/>
                    <a:pt x="1600" y="57460"/>
                    <a:pt x="3866" y="60126"/>
                  </a:cubicBezTo>
                  <a:cubicBezTo>
                    <a:pt x="3866" y="60126"/>
                    <a:pt x="3866" y="58126"/>
                    <a:pt x="4799" y="58526"/>
                  </a:cubicBezTo>
                  <a:cubicBezTo>
                    <a:pt x="5097" y="59298"/>
                    <a:pt x="5097" y="60154"/>
                    <a:pt x="4799" y="60926"/>
                  </a:cubicBezTo>
                  <a:cubicBezTo>
                    <a:pt x="6132" y="62659"/>
                    <a:pt x="5999" y="59859"/>
                    <a:pt x="7332" y="60126"/>
                  </a:cubicBezTo>
                  <a:cubicBezTo>
                    <a:pt x="5999" y="61726"/>
                    <a:pt x="8532" y="60126"/>
                    <a:pt x="9465" y="61192"/>
                  </a:cubicBezTo>
                  <a:lnTo>
                    <a:pt x="8132" y="61992"/>
                  </a:lnTo>
                  <a:cubicBezTo>
                    <a:pt x="8132" y="64659"/>
                    <a:pt x="11199" y="60792"/>
                    <a:pt x="11465" y="63059"/>
                  </a:cubicBezTo>
                  <a:lnTo>
                    <a:pt x="9065" y="63725"/>
                  </a:lnTo>
                  <a:lnTo>
                    <a:pt x="10265" y="63725"/>
                  </a:lnTo>
                  <a:lnTo>
                    <a:pt x="8532" y="64659"/>
                  </a:lnTo>
                  <a:cubicBezTo>
                    <a:pt x="10532" y="64659"/>
                    <a:pt x="10399" y="65325"/>
                    <a:pt x="10799" y="66658"/>
                  </a:cubicBezTo>
                  <a:cubicBezTo>
                    <a:pt x="11465" y="65592"/>
                    <a:pt x="13198" y="64792"/>
                    <a:pt x="13865" y="65592"/>
                  </a:cubicBezTo>
                  <a:cubicBezTo>
                    <a:pt x="14531" y="66392"/>
                    <a:pt x="12532" y="66258"/>
                    <a:pt x="13865" y="67325"/>
                  </a:cubicBezTo>
                  <a:cubicBezTo>
                    <a:pt x="15198" y="68392"/>
                    <a:pt x="11732" y="68258"/>
                    <a:pt x="12398" y="67325"/>
                  </a:cubicBezTo>
                  <a:lnTo>
                    <a:pt x="10932" y="67992"/>
                  </a:lnTo>
                  <a:cubicBezTo>
                    <a:pt x="10932" y="69325"/>
                    <a:pt x="12132" y="69725"/>
                    <a:pt x="12532" y="70125"/>
                  </a:cubicBezTo>
                  <a:lnTo>
                    <a:pt x="12532" y="69458"/>
                  </a:lnTo>
                  <a:cubicBezTo>
                    <a:pt x="13595" y="69587"/>
                    <a:pt x="14669" y="69587"/>
                    <a:pt x="15731" y="69458"/>
                  </a:cubicBezTo>
                  <a:cubicBezTo>
                    <a:pt x="15731" y="70125"/>
                    <a:pt x="14931" y="70258"/>
                    <a:pt x="14398" y="70525"/>
                  </a:cubicBezTo>
                  <a:cubicBezTo>
                    <a:pt x="13865" y="70791"/>
                    <a:pt x="15598" y="70525"/>
                    <a:pt x="16265" y="70525"/>
                  </a:cubicBezTo>
                  <a:cubicBezTo>
                    <a:pt x="16931" y="70525"/>
                    <a:pt x="14398" y="72391"/>
                    <a:pt x="13198" y="72124"/>
                  </a:cubicBezTo>
                  <a:lnTo>
                    <a:pt x="15865" y="72124"/>
                  </a:lnTo>
                  <a:cubicBezTo>
                    <a:pt x="15865" y="72124"/>
                    <a:pt x="15865" y="74124"/>
                    <a:pt x="15865" y="74258"/>
                  </a:cubicBezTo>
                  <a:cubicBezTo>
                    <a:pt x="15865" y="74391"/>
                    <a:pt x="19731" y="74258"/>
                    <a:pt x="20531" y="75991"/>
                  </a:cubicBezTo>
                  <a:lnTo>
                    <a:pt x="21464" y="75991"/>
                  </a:lnTo>
                  <a:cubicBezTo>
                    <a:pt x="22664" y="77057"/>
                    <a:pt x="23064" y="79190"/>
                    <a:pt x="25597" y="78390"/>
                  </a:cubicBezTo>
                  <a:lnTo>
                    <a:pt x="25597" y="81057"/>
                  </a:lnTo>
                  <a:cubicBezTo>
                    <a:pt x="27063" y="81057"/>
                    <a:pt x="25597" y="77724"/>
                    <a:pt x="27997" y="77990"/>
                  </a:cubicBezTo>
                  <a:cubicBezTo>
                    <a:pt x="30396" y="78257"/>
                    <a:pt x="27997" y="80123"/>
                    <a:pt x="27997" y="80923"/>
                  </a:cubicBezTo>
                  <a:cubicBezTo>
                    <a:pt x="27997" y="81723"/>
                    <a:pt x="31463" y="78257"/>
                    <a:pt x="32262" y="80923"/>
                  </a:cubicBezTo>
                  <a:cubicBezTo>
                    <a:pt x="27863" y="77990"/>
                    <a:pt x="27597" y="77591"/>
                    <a:pt x="27197" y="77591"/>
                  </a:cubicBezTo>
                  <a:close/>
                  <a:moveTo>
                    <a:pt x="44128" y="78790"/>
                  </a:moveTo>
                  <a:cubicBezTo>
                    <a:pt x="44128" y="78790"/>
                    <a:pt x="43195" y="80257"/>
                    <a:pt x="42928" y="78790"/>
                  </a:cubicBezTo>
                  <a:cubicBezTo>
                    <a:pt x="42662" y="77324"/>
                    <a:pt x="44128" y="78257"/>
                    <a:pt x="44128" y="78790"/>
                  </a:cubicBezTo>
                  <a:close/>
                  <a:moveTo>
                    <a:pt x="65859" y="68258"/>
                  </a:moveTo>
                  <a:cubicBezTo>
                    <a:pt x="65859" y="68258"/>
                    <a:pt x="65859" y="68258"/>
                    <a:pt x="64792" y="68258"/>
                  </a:cubicBezTo>
                  <a:cubicBezTo>
                    <a:pt x="63725" y="68258"/>
                    <a:pt x="65325" y="67992"/>
                    <a:pt x="65859" y="68258"/>
                  </a:cubicBezTo>
                  <a:close/>
                  <a:moveTo>
                    <a:pt x="65859" y="18398"/>
                  </a:moveTo>
                  <a:lnTo>
                    <a:pt x="65859" y="18398"/>
                  </a:lnTo>
                  <a:cubicBezTo>
                    <a:pt x="66125" y="19064"/>
                    <a:pt x="66258" y="18798"/>
                    <a:pt x="66258" y="18398"/>
                  </a:cubicBezTo>
                  <a:close/>
                  <a:moveTo>
                    <a:pt x="65859" y="17065"/>
                  </a:moveTo>
                  <a:lnTo>
                    <a:pt x="65859" y="17065"/>
                  </a:lnTo>
                  <a:cubicBezTo>
                    <a:pt x="65859" y="17065"/>
                    <a:pt x="65859" y="17065"/>
                    <a:pt x="65859" y="17065"/>
                  </a:cubicBezTo>
                  <a:cubicBezTo>
                    <a:pt x="65859" y="17065"/>
                    <a:pt x="66658" y="17065"/>
                    <a:pt x="66125" y="17065"/>
                  </a:cubicBezTo>
                  <a:close/>
                  <a:moveTo>
                    <a:pt x="12532" y="39595"/>
                  </a:moveTo>
                  <a:lnTo>
                    <a:pt x="12532" y="39595"/>
                  </a:lnTo>
                  <a:cubicBezTo>
                    <a:pt x="12532" y="39595"/>
                    <a:pt x="11732" y="39595"/>
                    <a:pt x="12265" y="39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7854982" y="302642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7923906" y="298163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800" h="800" extrusionOk="0">
                  <a:moveTo>
                    <a:pt x="800" y="0"/>
                  </a:moveTo>
                  <a:lnTo>
                    <a:pt x="0" y="800"/>
                  </a:lnTo>
                  <a:cubicBezTo>
                    <a:pt x="416" y="744"/>
                    <a:pt x="744" y="416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7898976" y="2967675"/>
              <a:ext cx="666" cy="1023"/>
            </a:xfrm>
            <a:custGeom>
              <a:avLst/>
              <a:gdLst/>
              <a:ahLst/>
              <a:cxnLst/>
              <a:rect l="l" t="t" r="r" b="b"/>
              <a:pathLst>
                <a:path w="666" h="1023" extrusionOk="0">
                  <a:moveTo>
                    <a:pt x="0" y="1024"/>
                  </a:moveTo>
                  <a:lnTo>
                    <a:pt x="667" y="1024"/>
                  </a:lnTo>
                  <a:cubicBezTo>
                    <a:pt x="667" y="1024"/>
                    <a:pt x="667" y="1024"/>
                    <a:pt x="667" y="224"/>
                  </a:cubicBezTo>
                  <a:cubicBezTo>
                    <a:pt x="667" y="-576"/>
                    <a:pt x="133" y="1024"/>
                    <a:pt x="0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7898976" y="2957101"/>
              <a:ext cx="13331" cy="799"/>
            </a:xfrm>
            <a:custGeom>
              <a:avLst/>
              <a:gdLst/>
              <a:ahLst/>
              <a:cxnLst/>
              <a:rect l="l" t="t" r="r" b="b"/>
              <a:pathLst>
                <a:path w="13331" h="799" extrusionOk="0">
                  <a:moveTo>
                    <a:pt x="0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7900852" y="2962833"/>
              <a:ext cx="1219" cy="1303"/>
            </a:xfrm>
            <a:custGeom>
              <a:avLst/>
              <a:gdLst/>
              <a:ahLst/>
              <a:cxnLst/>
              <a:rect l="l" t="t" r="r" b="b"/>
              <a:pathLst>
                <a:path w="1219" h="1303" extrusionOk="0">
                  <a:moveTo>
                    <a:pt x="924" y="1200"/>
                  </a:moveTo>
                  <a:cubicBezTo>
                    <a:pt x="1590" y="0"/>
                    <a:pt x="924" y="0"/>
                    <a:pt x="924" y="0"/>
                  </a:cubicBezTo>
                  <a:lnTo>
                    <a:pt x="924" y="0"/>
                  </a:lnTo>
                  <a:cubicBezTo>
                    <a:pt x="-676" y="1600"/>
                    <a:pt x="124" y="1333"/>
                    <a:pt x="924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67"/>
            <p:cNvSpPr/>
            <p:nvPr/>
          </p:nvSpPr>
          <p:spPr>
            <a:xfrm>
              <a:off x="7901065" y="2962833"/>
              <a:ext cx="177" cy="13331"/>
            </a:xfrm>
            <a:custGeom>
              <a:avLst/>
              <a:gdLst/>
              <a:ahLst/>
              <a:cxnLst/>
              <a:rect l="l" t="t" r="r" b="b"/>
              <a:pathLst>
                <a:path w="177" h="13331" extrusionOk="0">
                  <a:moveTo>
                    <a:pt x="178" y="0"/>
                  </a:moveTo>
                  <a:lnTo>
                    <a:pt x="178" y="0"/>
                  </a:lnTo>
                  <a:cubicBezTo>
                    <a:pt x="178" y="0"/>
                    <a:pt x="-22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67"/>
            <p:cNvSpPr/>
            <p:nvPr/>
          </p:nvSpPr>
          <p:spPr>
            <a:xfrm>
              <a:off x="7901968" y="2969633"/>
              <a:ext cx="1481" cy="803"/>
            </a:xfrm>
            <a:custGeom>
              <a:avLst/>
              <a:gdLst/>
              <a:ahLst/>
              <a:cxnLst/>
              <a:rect l="l" t="t" r="r" b="b"/>
              <a:pathLst>
                <a:path w="1481" h="803" extrusionOk="0">
                  <a:moveTo>
                    <a:pt x="1008" y="0"/>
                  </a:moveTo>
                  <a:cubicBezTo>
                    <a:pt x="1008" y="0"/>
                    <a:pt x="-325" y="1200"/>
                    <a:pt x="75" y="667"/>
                  </a:cubicBezTo>
                  <a:cubicBezTo>
                    <a:pt x="475" y="133"/>
                    <a:pt x="2341" y="40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7903242" y="2960034"/>
              <a:ext cx="933" cy="1599"/>
            </a:xfrm>
            <a:custGeom>
              <a:avLst/>
              <a:gdLst/>
              <a:ahLst/>
              <a:cxnLst/>
              <a:rect l="l" t="t" r="r" b="b"/>
              <a:pathLst>
                <a:path w="933" h="1599" extrusionOk="0">
                  <a:moveTo>
                    <a:pt x="800" y="0"/>
                  </a:moveTo>
                  <a:lnTo>
                    <a:pt x="0" y="1600"/>
                  </a:lnTo>
                  <a:lnTo>
                    <a:pt x="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7906457" y="2962967"/>
              <a:ext cx="118" cy="1008"/>
            </a:xfrm>
            <a:custGeom>
              <a:avLst/>
              <a:gdLst/>
              <a:ahLst/>
              <a:cxnLst/>
              <a:rect l="l" t="t" r="r" b="b"/>
              <a:pathLst>
                <a:path w="118" h="1008" extrusionOk="0">
                  <a:moveTo>
                    <a:pt x="118" y="933"/>
                  </a:moveTo>
                  <a:lnTo>
                    <a:pt x="118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-148" y="1333"/>
                    <a:pt x="11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7904976" y="2963233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66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7905242" y="2960434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0" y="0"/>
                  </a:moveTo>
                  <a:lnTo>
                    <a:pt x="0" y="533"/>
                  </a:lnTo>
                  <a:lnTo>
                    <a:pt x="400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7912175" y="2970297"/>
              <a:ext cx="1155" cy="1069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0" y="1069"/>
                  </a:moveTo>
                  <a:lnTo>
                    <a:pt x="800" y="1069"/>
                  </a:lnTo>
                  <a:cubicBezTo>
                    <a:pt x="800" y="1069"/>
                    <a:pt x="1600" y="1069"/>
                    <a:pt x="800" y="269"/>
                  </a:cubicBezTo>
                  <a:cubicBezTo>
                    <a:pt x="0" y="-531"/>
                    <a:pt x="400" y="669"/>
                    <a:pt x="0" y="1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7913641" y="2966166"/>
              <a:ext cx="1599" cy="1199"/>
            </a:xfrm>
            <a:custGeom>
              <a:avLst/>
              <a:gdLst/>
              <a:ahLst/>
              <a:cxnLst/>
              <a:rect l="l" t="t" r="r" b="b"/>
              <a:pathLst>
                <a:path w="1599" h="1199" extrusionOk="0">
                  <a:moveTo>
                    <a:pt x="666" y="133"/>
                  </a:moveTo>
                  <a:cubicBezTo>
                    <a:pt x="494" y="517"/>
                    <a:pt x="269" y="876"/>
                    <a:pt x="0" y="1200"/>
                  </a:cubicBezTo>
                  <a:lnTo>
                    <a:pt x="1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7916441" y="2967634"/>
              <a:ext cx="1637" cy="1065"/>
            </a:xfrm>
            <a:custGeom>
              <a:avLst/>
              <a:gdLst/>
              <a:ahLst/>
              <a:cxnLst/>
              <a:rect l="l" t="t" r="r" b="b"/>
              <a:pathLst>
                <a:path w="1637" h="1065" extrusionOk="0">
                  <a:moveTo>
                    <a:pt x="0" y="1066"/>
                  </a:moveTo>
                  <a:cubicBezTo>
                    <a:pt x="0" y="1066"/>
                    <a:pt x="2267" y="1066"/>
                    <a:pt x="1467" y="399"/>
                  </a:cubicBezTo>
                  <a:cubicBezTo>
                    <a:pt x="667" y="-267"/>
                    <a:pt x="0" y="-134"/>
                    <a:pt x="0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7915908" y="2984031"/>
              <a:ext cx="3332" cy="533"/>
            </a:xfrm>
            <a:custGeom>
              <a:avLst/>
              <a:gdLst/>
              <a:ahLst/>
              <a:cxnLst/>
              <a:rect l="l" t="t" r="r" b="b"/>
              <a:pathLst>
                <a:path w="3332" h="533" extrusionOk="0">
                  <a:moveTo>
                    <a:pt x="3333" y="267"/>
                  </a:moveTo>
                  <a:lnTo>
                    <a:pt x="3333" y="0"/>
                  </a:lnTo>
                  <a:lnTo>
                    <a:pt x="0" y="533"/>
                  </a:lnTo>
                  <a:lnTo>
                    <a:pt x="33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7924249" y="2997440"/>
              <a:ext cx="2731" cy="2189"/>
            </a:xfrm>
            <a:custGeom>
              <a:avLst/>
              <a:gdLst/>
              <a:ahLst/>
              <a:cxnLst/>
              <a:rect l="l" t="t" r="r" b="b"/>
              <a:pathLst>
                <a:path w="2731" h="2189" extrusionOk="0">
                  <a:moveTo>
                    <a:pt x="2457" y="2189"/>
                  </a:moveTo>
                  <a:cubicBezTo>
                    <a:pt x="3657" y="989"/>
                    <a:pt x="458" y="1389"/>
                    <a:pt x="1790" y="323"/>
                  </a:cubicBezTo>
                  <a:cubicBezTo>
                    <a:pt x="3124" y="-744"/>
                    <a:pt x="724" y="1256"/>
                    <a:pt x="191" y="323"/>
                  </a:cubicBezTo>
                  <a:cubicBezTo>
                    <a:pt x="-343" y="-611"/>
                    <a:pt x="191" y="2189"/>
                    <a:pt x="2457" y="2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7924381" y="2998029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7866047" y="2959767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533"/>
                  </a:moveTo>
                  <a:lnTo>
                    <a:pt x="933" y="667"/>
                  </a:lnTo>
                  <a:lnTo>
                    <a:pt x="0" y="0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7865647" y="2957234"/>
              <a:ext cx="1333" cy="1999"/>
            </a:xfrm>
            <a:custGeom>
              <a:avLst/>
              <a:gdLst/>
              <a:ahLst/>
              <a:cxnLst/>
              <a:rect l="l" t="t" r="r" b="b"/>
              <a:pathLst>
                <a:path w="1333" h="1999" extrusionOk="0">
                  <a:moveTo>
                    <a:pt x="0" y="266"/>
                  </a:moveTo>
                  <a:lnTo>
                    <a:pt x="1333" y="2000"/>
                  </a:lnTo>
                  <a:lnTo>
                    <a:pt x="533" y="0"/>
                  </a:lnTo>
                  <a:cubicBezTo>
                    <a:pt x="533" y="0"/>
                    <a:pt x="400" y="533"/>
                    <a:pt x="0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7884578" y="3035224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800" y="667"/>
                  </a:moveTo>
                  <a:lnTo>
                    <a:pt x="800" y="667"/>
                  </a:lnTo>
                  <a:cubicBezTo>
                    <a:pt x="800" y="667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7872313" y="3032158"/>
              <a:ext cx="266" cy="1999"/>
            </a:xfrm>
            <a:custGeom>
              <a:avLst/>
              <a:gdLst/>
              <a:ahLst/>
              <a:cxnLst/>
              <a:rect l="l" t="t" r="r" b="b"/>
              <a:pathLst>
                <a:path w="266" h="1999" extrusionOk="0">
                  <a:moveTo>
                    <a:pt x="0" y="1866"/>
                  </a:moveTo>
                  <a:lnTo>
                    <a:pt x="267" y="2000"/>
                  </a:lnTo>
                  <a:lnTo>
                    <a:pt x="133" y="0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7860714" y="3032351"/>
              <a:ext cx="1553" cy="1007"/>
            </a:xfrm>
            <a:custGeom>
              <a:avLst/>
              <a:gdLst/>
              <a:ahLst/>
              <a:cxnLst/>
              <a:rect l="l" t="t" r="r" b="b"/>
              <a:pathLst>
                <a:path w="1553" h="1007" extrusionOk="0">
                  <a:moveTo>
                    <a:pt x="0" y="1007"/>
                  </a:moveTo>
                  <a:cubicBezTo>
                    <a:pt x="0" y="1007"/>
                    <a:pt x="1067" y="1007"/>
                    <a:pt x="1467" y="1007"/>
                  </a:cubicBezTo>
                  <a:cubicBezTo>
                    <a:pt x="1867" y="1007"/>
                    <a:pt x="800" y="-1259"/>
                    <a:pt x="0" y="10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7828268" y="2942763"/>
              <a:ext cx="4049" cy="1529"/>
            </a:xfrm>
            <a:custGeom>
              <a:avLst/>
              <a:gdLst/>
              <a:ahLst/>
              <a:cxnLst/>
              <a:rect l="l" t="t" r="r" b="b"/>
              <a:pathLst>
                <a:path w="4049" h="1529" extrusionOk="0">
                  <a:moveTo>
                    <a:pt x="850" y="1139"/>
                  </a:moveTo>
                  <a:cubicBezTo>
                    <a:pt x="4317" y="2072"/>
                    <a:pt x="3383" y="1139"/>
                    <a:pt x="4050" y="339"/>
                  </a:cubicBezTo>
                  <a:cubicBezTo>
                    <a:pt x="-2483" y="-861"/>
                    <a:pt x="850" y="1539"/>
                    <a:pt x="850" y="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7763260" y="2936170"/>
              <a:ext cx="8665" cy="399"/>
            </a:xfrm>
            <a:custGeom>
              <a:avLst/>
              <a:gdLst/>
              <a:ahLst/>
              <a:cxnLst/>
              <a:rect l="l" t="t" r="r" b="b"/>
              <a:pathLst>
                <a:path w="8665" h="399" extrusionOk="0">
                  <a:moveTo>
                    <a:pt x="7599" y="400"/>
                  </a:moveTo>
                  <a:lnTo>
                    <a:pt x="8666" y="0"/>
                  </a:lnTo>
                  <a:lnTo>
                    <a:pt x="0" y="400"/>
                  </a:lnTo>
                  <a:lnTo>
                    <a:pt x="7599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7716332" y="2933198"/>
              <a:ext cx="35595" cy="1686"/>
            </a:xfrm>
            <a:custGeom>
              <a:avLst/>
              <a:gdLst/>
              <a:ahLst/>
              <a:cxnLst/>
              <a:rect l="l" t="t" r="r" b="b"/>
              <a:pathLst>
                <a:path w="35595" h="1686" extrusionOk="0">
                  <a:moveTo>
                    <a:pt x="0" y="972"/>
                  </a:moveTo>
                  <a:cubicBezTo>
                    <a:pt x="5333" y="2972"/>
                    <a:pt x="19864" y="39"/>
                    <a:pt x="29596" y="972"/>
                  </a:cubicBezTo>
                  <a:lnTo>
                    <a:pt x="31196" y="1638"/>
                  </a:lnTo>
                  <a:lnTo>
                    <a:pt x="35595" y="39"/>
                  </a:lnTo>
                  <a:cubicBezTo>
                    <a:pt x="23863" y="-228"/>
                    <a:pt x="8399" y="972"/>
                    <a:pt x="0" y="9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7684756" y="2932570"/>
              <a:ext cx="7979" cy="2479"/>
            </a:xfrm>
            <a:custGeom>
              <a:avLst/>
              <a:gdLst/>
              <a:ahLst/>
              <a:cxnLst/>
              <a:rect l="l" t="t" r="r" b="b"/>
              <a:pathLst>
                <a:path w="7979" h="2479" extrusionOk="0">
                  <a:moveTo>
                    <a:pt x="647" y="1733"/>
                  </a:moveTo>
                  <a:cubicBezTo>
                    <a:pt x="2914" y="1733"/>
                    <a:pt x="-5752" y="4266"/>
                    <a:pt x="7979" y="0"/>
                  </a:cubicBezTo>
                  <a:lnTo>
                    <a:pt x="6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7690331" y="2932378"/>
              <a:ext cx="3005" cy="592"/>
            </a:xfrm>
            <a:custGeom>
              <a:avLst/>
              <a:gdLst/>
              <a:ahLst/>
              <a:cxnLst/>
              <a:rect l="l" t="t" r="r" b="b"/>
              <a:pathLst>
                <a:path w="3005" h="592" extrusionOk="0">
                  <a:moveTo>
                    <a:pt x="1071" y="593"/>
                  </a:moveTo>
                  <a:cubicBezTo>
                    <a:pt x="7070" y="-741"/>
                    <a:pt x="-3195" y="593"/>
                    <a:pt x="1071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7659919" y="2940036"/>
              <a:ext cx="11218" cy="9028"/>
            </a:xfrm>
            <a:custGeom>
              <a:avLst/>
              <a:gdLst/>
              <a:ahLst/>
              <a:cxnLst/>
              <a:rect l="l" t="t" r="r" b="b"/>
              <a:pathLst>
                <a:path w="11218" h="9028" extrusionOk="0">
                  <a:moveTo>
                    <a:pt x="4153" y="6266"/>
                  </a:moveTo>
                  <a:cubicBezTo>
                    <a:pt x="6312" y="3966"/>
                    <a:pt x="8678" y="1869"/>
                    <a:pt x="11219" y="0"/>
                  </a:cubicBezTo>
                  <a:cubicBezTo>
                    <a:pt x="9219" y="0"/>
                    <a:pt x="2287" y="5466"/>
                    <a:pt x="4686" y="3333"/>
                  </a:cubicBezTo>
                  <a:cubicBezTo>
                    <a:pt x="-2513" y="10932"/>
                    <a:pt x="-380" y="9866"/>
                    <a:pt x="4153" y="6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7659406" y="2950435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0" y="4000"/>
                  </a:moveTo>
                  <a:cubicBezTo>
                    <a:pt x="792" y="2573"/>
                    <a:pt x="1730" y="1232"/>
                    <a:pt x="2800" y="0"/>
                  </a:cubicBezTo>
                  <a:cubicBezTo>
                    <a:pt x="2000" y="267"/>
                    <a:pt x="1067" y="1333"/>
                    <a:pt x="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7661939" y="2943236"/>
              <a:ext cx="7199" cy="7199"/>
            </a:xfrm>
            <a:custGeom>
              <a:avLst/>
              <a:gdLst/>
              <a:ahLst/>
              <a:cxnLst/>
              <a:rect l="l" t="t" r="r" b="b"/>
              <a:pathLst>
                <a:path w="7199" h="7199" extrusionOk="0">
                  <a:moveTo>
                    <a:pt x="7199" y="0"/>
                  </a:moveTo>
                  <a:cubicBezTo>
                    <a:pt x="4477" y="2055"/>
                    <a:pt x="2055" y="4477"/>
                    <a:pt x="0" y="7199"/>
                  </a:cubicBezTo>
                  <a:cubicBezTo>
                    <a:pt x="1200" y="6399"/>
                    <a:pt x="1867" y="7199"/>
                    <a:pt x="3200" y="3599"/>
                  </a:cubicBezTo>
                  <a:cubicBezTo>
                    <a:pt x="3200" y="4666"/>
                    <a:pt x="4266" y="3066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7674337" y="2935903"/>
              <a:ext cx="12620" cy="4799"/>
            </a:xfrm>
            <a:custGeom>
              <a:avLst/>
              <a:gdLst/>
              <a:ahLst/>
              <a:cxnLst/>
              <a:rect l="l" t="t" r="r" b="b"/>
              <a:pathLst>
                <a:path w="12620" h="4799" extrusionOk="0">
                  <a:moveTo>
                    <a:pt x="0" y="4799"/>
                  </a:moveTo>
                  <a:cubicBezTo>
                    <a:pt x="4533" y="2800"/>
                    <a:pt x="10266" y="1200"/>
                    <a:pt x="2933" y="4799"/>
                  </a:cubicBezTo>
                  <a:cubicBezTo>
                    <a:pt x="10132" y="1333"/>
                    <a:pt x="13199" y="267"/>
                    <a:pt x="12532" y="0"/>
                  </a:cubicBezTo>
                  <a:cubicBezTo>
                    <a:pt x="8027" y="560"/>
                    <a:pt x="3726" y="2207"/>
                    <a:pt x="0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7713653" y="2935770"/>
              <a:ext cx="10544" cy="1066"/>
            </a:xfrm>
            <a:custGeom>
              <a:avLst/>
              <a:gdLst/>
              <a:ahLst/>
              <a:cxnLst/>
              <a:rect l="l" t="t" r="r" b="b"/>
              <a:pathLst>
                <a:path w="10544" h="1066" extrusionOk="0">
                  <a:moveTo>
                    <a:pt x="13" y="1066"/>
                  </a:moveTo>
                  <a:cubicBezTo>
                    <a:pt x="2012" y="1066"/>
                    <a:pt x="3879" y="1066"/>
                    <a:pt x="5745" y="1066"/>
                  </a:cubicBezTo>
                  <a:lnTo>
                    <a:pt x="10545" y="0"/>
                  </a:lnTo>
                  <a:cubicBezTo>
                    <a:pt x="8812" y="933"/>
                    <a:pt x="-387" y="266"/>
                    <a:pt x="13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7652740" y="2990430"/>
              <a:ext cx="2266" cy="10132"/>
            </a:xfrm>
            <a:custGeom>
              <a:avLst/>
              <a:gdLst/>
              <a:ahLst/>
              <a:cxnLst/>
              <a:rect l="l" t="t" r="r" b="b"/>
              <a:pathLst>
                <a:path w="2266" h="10132" extrusionOk="0">
                  <a:moveTo>
                    <a:pt x="1600" y="10132"/>
                  </a:moveTo>
                  <a:cubicBezTo>
                    <a:pt x="2267" y="10132"/>
                    <a:pt x="1600" y="6799"/>
                    <a:pt x="2267" y="5999"/>
                  </a:cubicBezTo>
                  <a:cubicBezTo>
                    <a:pt x="1352" y="4063"/>
                    <a:pt x="594" y="2057"/>
                    <a:pt x="0" y="0"/>
                  </a:cubicBezTo>
                  <a:cubicBezTo>
                    <a:pt x="133" y="3333"/>
                    <a:pt x="2000" y="9199"/>
                    <a:pt x="1600" y="10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7655006" y="2996286"/>
              <a:ext cx="4532" cy="8675"/>
            </a:xfrm>
            <a:custGeom>
              <a:avLst/>
              <a:gdLst/>
              <a:ahLst/>
              <a:cxnLst/>
              <a:rect l="l" t="t" r="r" b="b"/>
              <a:pathLst>
                <a:path w="4532" h="8675" extrusionOk="0">
                  <a:moveTo>
                    <a:pt x="0" y="143"/>
                  </a:moveTo>
                  <a:cubicBezTo>
                    <a:pt x="1244" y="3121"/>
                    <a:pt x="2762" y="5977"/>
                    <a:pt x="4533" y="8675"/>
                  </a:cubicBezTo>
                  <a:cubicBezTo>
                    <a:pt x="800" y="943"/>
                    <a:pt x="800" y="-523"/>
                    <a:pt x="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7659272" y="2944702"/>
              <a:ext cx="11332" cy="15198"/>
            </a:xfrm>
            <a:custGeom>
              <a:avLst/>
              <a:gdLst/>
              <a:ahLst/>
              <a:cxnLst/>
              <a:rect l="l" t="t" r="r" b="b"/>
              <a:pathLst>
                <a:path w="11332" h="15198" extrusionOk="0">
                  <a:moveTo>
                    <a:pt x="1467" y="12532"/>
                  </a:moveTo>
                  <a:cubicBezTo>
                    <a:pt x="3828" y="7701"/>
                    <a:pt x="7191" y="3429"/>
                    <a:pt x="11332" y="0"/>
                  </a:cubicBezTo>
                  <a:cubicBezTo>
                    <a:pt x="6292" y="3989"/>
                    <a:pt x="2385" y="9229"/>
                    <a:pt x="0" y="15198"/>
                  </a:cubicBezTo>
                  <a:cubicBezTo>
                    <a:pt x="325" y="14229"/>
                    <a:pt x="822" y="13326"/>
                    <a:pt x="1466" y="12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7673004" y="3027092"/>
              <a:ext cx="9198" cy="3999"/>
            </a:xfrm>
            <a:custGeom>
              <a:avLst/>
              <a:gdLst/>
              <a:ahLst/>
              <a:cxnLst/>
              <a:rect l="l" t="t" r="r" b="b"/>
              <a:pathLst>
                <a:path w="9198" h="3999" extrusionOk="0">
                  <a:moveTo>
                    <a:pt x="5333" y="2266"/>
                  </a:moveTo>
                  <a:cubicBezTo>
                    <a:pt x="3500" y="1649"/>
                    <a:pt x="1717" y="891"/>
                    <a:pt x="0" y="0"/>
                  </a:cubicBezTo>
                  <a:cubicBezTo>
                    <a:pt x="2991" y="1500"/>
                    <a:pt x="6062" y="2836"/>
                    <a:pt x="9199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7698980" y="3038824"/>
              <a:ext cx="17486" cy="4285"/>
            </a:xfrm>
            <a:custGeom>
              <a:avLst/>
              <a:gdLst/>
              <a:ahLst/>
              <a:cxnLst/>
              <a:rect l="l" t="t" r="r" b="b"/>
              <a:pathLst>
                <a:path w="17486" h="4285" extrusionOk="0">
                  <a:moveTo>
                    <a:pt x="1088" y="0"/>
                  </a:moveTo>
                  <a:cubicBezTo>
                    <a:pt x="-2912" y="0"/>
                    <a:pt x="5754" y="3066"/>
                    <a:pt x="1088" y="2533"/>
                  </a:cubicBezTo>
                  <a:cubicBezTo>
                    <a:pt x="6456" y="3820"/>
                    <a:pt x="11968" y="4403"/>
                    <a:pt x="17486" y="4266"/>
                  </a:cubicBezTo>
                  <a:cubicBezTo>
                    <a:pt x="11828" y="3727"/>
                    <a:pt x="6292" y="2287"/>
                    <a:pt x="1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7716999" y="3042957"/>
              <a:ext cx="7999" cy="150"/>
            </a:xfrm>
            <a:custGeom>
              <a:avLst/>
              <a:gdLst/>
              <a:ahLst/>
              <a:cxnLst/>
              <a:rect l="l" t="t" r="r" b="b"/>
              <a:pathLst>
                <a:path w="7999" h="150" extrusionOk="0">
                  <a:moveTo>
                    <a:pt x="7999" y="0"/>
                  </a:moveTo>
                  <a:lnTo>
                    <a:pt x="0" y="0"/>
                  </a:lnTo>
                  <a:cubicBezTo>
                    <a:pt x="2662" y="200"/>
                    <a:pt x="5336" y="200"/>
                    <a:pt x="7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7669138" y="3018160"/>
              <a:ext cx="4666" cy="6265"/>
            </a:xfrm>
            <a:custGeom>
              <a:avLst/>
              <a:gdLst/>
              <a:ahLst/>
              <a:cxnLst/>
              <a:rect l="l" t="t" r="r" b="b"/>
              <a:pathLst>
                <a:path w="4666" h="6265" extrusionOk="0">
                  <a:moveTo>
                    <a:pt x="0" y="0"/>
                  </a:moveTo>
                  <a:cubicBezTo>
                    <a:pt x="895" y="2508"/>
                    <a:pt x="2520" y="4690"/>
                    <a:pt x="4666" y="6266"/>
                  </a:cubicBezTo>
                  <a:lnTo>
                    <a:pt x="2667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7671405" y="3020826"/>
              <a:ext cx="6265" cy="4932"/>
            </a:xfrm>
            <a:custGeom>
              <a:avLst/>
              <a:gdLst/>
              <a:ahLst/>
              <a:cxnLst/>
              <a:rect l="l" t="t" r="r" b="b"/>
              <a:pathLst>
                <a:path w="6265" h="4932" extrusionOk="0">
                  <a:moveTo>
                    <a:pt x="0" y="0"/>
                  </a:moveTo>
                  <a:lnTo>
                    <a:pt x="0" y="0"/>
                  </a:lnTo>
                  <a:cubicBezTo>
                    <a:pt x="1975" y="1784"/>
                    <a:pt x="4069" y="3432"/>
                    <a:pt x="6266" y="4933"/>
                  </a:cubicBezTo>
                  <a:cubicBezTo>
                    <a:pt x="5466" y="4533"/>
                    <a:pt x="3599" y="2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7668205" y="3017440"/>
              <a:ext cx="666" cy="53"/>
            </a:xfrm>
            <a:custGeom>
              <a:avLst/>
              <a:gdLst/>
              <a:ahLst/>
              <a:cxnLst/>
              <a:rect l="l" t="t" r="r" b="b"/>
              <a:pathLst>
                <a:path w="666" h="53" extrusionOk="0">
                  <a:moveTo>
                    <a:pt x="0" y="53"/>
                  </a:moveTo>
                  <a:lnTo>
                    <a:pt x="667" y="53"/>
                  </a:lnTo>
                  <a:cubicBezTo>
                    <a:pt x="450" y="-18"/>
                    <a:pt x="217" y="-18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7654207" y="2981098"/>
              <a:ext cx="3786" cy="9772"/>
            </a:xfrm>
            <a:custGeom>
              <a:avLst/>
              <a:gdLst/>
              <a:ahLst/>
              <a:cxnLst/>
              <a:rect l="l" t="t" r="r" b="b"/>
              <a:pathLst>
                <a:path w="3786" h="9772" extrusionOk="0">
                  <a:moveTo>
                    <a:pt x="0" y="0"/>
                  </a:moveTo>
                  <a:cubicBezTo>
                    <a:pt x="933" y="5599"/>
                    <a:pt x="4933" y="15598"/>
                    <a:pt x="3466" y="5333"/>
                  </a:cubicBezTo>
                  <a:cubicBezTo>
                    <a:pt x="1600" y="1733"/>
                    <a:pt x="1600" y="799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7659806" y="3004562"/>
              <a:ext cx="6665" cy="8399"/>
            </a:xfrm>
            <a:custGeom>
              <a:avLst/>
              <a:gdLst/>
              <a:ahLst/>
              <a:cxnLst/>
              <a:rect l="l" t="t" r="r" b="b"/>
              <a:pathLst>
                <a:path w="6665" h="8399" extrusionOk="0">
                  <a:moveTo>
                    <a:pt x="6666" y="8399"/>
                  </a:moveTo>
                  <a:cubicBezTo>
                    <a:pt x="4621" y="5830"/>
                    <a:pt x="2918" y="3007"/>
                    <a:pt x="1600" y="0"/>
                  </a:cubicBezTo>
                  <a:cubicBezTo>
                    <a:pt x="1600" y="0"/>
                    <a:pt x="1600" y="2266"/>
                    <a:pt x="0" y="0"/>
                  </a:cubicBezTo>
                  <a:cubicBezTo>
                    <a:pt x="1923" y="3025"/>
                    <a:pt x="4157" y="5840"/>
                    <a:pt x="6666" y="8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7666472" y="3012827"/>
              <a:ext cx="3599" cy="3332"/>
            </a:xfrm>
            <a:custGeom>
              <a:avLst/>
              <a:gdLst/>
              <a:ahLst/>
              <a:cxnLst/>
              <a:rect l="l" t="t" r="r" b="b"/>
              <a:pathLst>
                <a:path w="3599" h="3332" extrusionOk="0">
                  <a:moveTo>
                    <a:pt x="3599" y="3333"/>
                  </a:moveTo>
                  <a:cubicBezTo>
                    <a:pt x="2244" y="2403"/>
                    <a:pt x="1031" y="1280"/>
                    <a:pt x="0" y="0"/>
                  </a:cubicBezTo>
                  <a:cubicBezTo>
                    <a:pt x="680" y="1033"/>
                    <a:pt x="1438" y="2014"/>
                    <a:pt x="2267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7705699" y="3037861"/>
              <a:ext cx="16765" cy="3096"/>
            </a:xfrm>
            <a:custGeom>
              <a:avLst/>
              <a:gdLst/>
              <a:ahLst/>
              <a:cxnLst/>
              <a:rect l="l" t="t" r="r" b="b"/>
              <a:pathLst>
                <a:path w="16765" h="3096" extrusionOk="0">
                  <a:moveTo>
                    <a:pt x="3434" y="1763"/>
                  </a:moveTo>
                  <a:lnTo>
                    <a:pt x="16766" y="3096"/>
                  </a:lnTo>
                  <a:cubicBezTo>
                    <a:pt x="11566" y="2296"/>
                    <a:pt x="6234" y="1230"/>
                    <a:pt x="1167" y="30"/>
                  </a:cubicBezTo>
                  <a:cubicBezTo>
                    <a:pt x="501" y="-103"/>
                    <a:pt x="-2032" y="163"/>
                    <a:pt x="3434" y="17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7690069" y="3032706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0" y="119"/>
                  </a:moveTo>
                  <a:lnTo>
                    <a:pt x="933" y="119"/>
                  </a:lnTo>
                  <a:cubicBezTo>
                    <a:pt x="933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7769259" y="3040157"/>
              <a:ext cx="932" cy="266"/>
            </a:xfrm>
            <a:custGeom>
              <a:avLst/>
              <a:gdLst/>
              <a:ahLst/>
              <a:cxnLst/>
              <a:rect l="l" t="t" r="r" b="b"/>
              <a:pathLst>
                <a:path w="932" h="266" extrusionOk="0">
                  <a:moveTo>
                    <a:pt x="9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9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7697535" y="3035091"/>
              <a:ext cx="9704" cy="2399"/>
            </a:xfrm>
            <a:custGeom>
              <a:avLst/>
              <a:gdLst/>
              <a:ahLst/>
              <a:cxnLst/>
              <a:rect l="l" t="t" r="r" b="b"/>
              <a:pathLst>
                <a:path w="9704" h="2399" extrusionOk="0">
                  <a:moveTo>
                    <a:pt x="8666" y="1866"/>
                  </a:moveTo>
                  <a:cubicBezTo>
                    <a:pt x="5867" y="882"/>
                    <a:pt x="2955" y="254"/>
                    <a:pt x="0" y="0"/>
                  </a:cubicBezTo>
                  <a:cubicBezTo>
                    <a:pt x="3066" y="667"/>
                    <a:pt x="6132" y="1733"/>
                    <a:pt x="9465" y="2400"/>
                  </a:cubicBezTo>
                  <a:cubicBezTo>
                    <a:pt x="9865" y="2266"/>
                    <a:pt x="9865" y="2133"/>
                    <a:pt x="8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7731664" y="3042024"/>
              <a:ext cx="6799" cy="1077"/>
            </a:xfrm>
            <a:custGeom>
              <a:avLst/>
              <a:gdLst/>
              <a:ahLst/>
              <a:cxnLst/>
              <a:rect l="l" t="t" r="r" b="b"/>
              <a:pathLst>
                <a:path w="6799" h="1077" extrusionOk="0">
                  <a:moveTo>
                    <a:pt x="6799" y="1067"/>
                  </a:moveTo>
                  <a:lnTo>
                    <a:pt x="0" y="0"/>
                  </a:lnTo>
                  <a:cubicBezTo>
                    <a:pt x="2178" y="783"/>
                    <a:pt x="4486" y="1145"/>
                    <a:pt x="67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7691535" y="3033891"/>
              <a:ext cx="950" cy="451"/>
            </a:xfrm>
            <a:custGeom>
              <a:avLst/>
              <a:gdLst/>
              <a:ahLst/>
              <a:cxnLst/>
              <a:rect l="l" t="t" r="r" b="b"/>
              <a:pathLst>
                <a:path w="950" h="451" extrusionOk="0">
                  <a:moveTo>
                    <a:pt x="667" y="0"/>
                  </a:moveTo>
                  <a:lnTo>
                    <a:pt x="0" y="0"/>
                  </a:lnTo>
                  <a:cubicBezTo>
                    <a:pt x="1200" y="666"/>
                    <a:pt x="1067" y="533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7691002" y="3033091"/>
              <a:ext cx="6532" cy="1999"/>
            </a:xfrm>
            <a:custGeom>
              <a:avLst/>
              <a:gdLst/>
              <a:ahLst/>
              <a:cxnLst/>
              <a:rect l="l" t="t" r="r" b="b"/>
              <a:pathLst>
                <a:path w="6532" h="1999" extrusionOk="0">
                  <a:moveTo>
                    <a:pt x="1200" y="800"/>
                  </a:moveTo>
                  <a:cubicBezTo>
                    <a:pt x="2941" y="1348"/>
                    <a:pt x="4725" y="1749"/>
                    <a:pt x="6532" y="2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7760144" y="3029092"/>
              <a:ext cx="32487" cy="11065"/>
            </a:xfrm>
            <a:custGeom>
              <a:avLst/>
              <a:gdLst/>
              <a:ahLst/>
              <a:cxnLst/>
              <a:rect l="l" t="t" r="r" b="b"/>
              <a:pathLst>
                <a:path w="32487" h="11065" extrusionOk="0">
                  <a:moveTo>
                    <a:pt x="22847" y="400"/>
                  </a:moveTo>
                  <a:cubicBezTo>
                    <a:pt x="17069" y="3406"/>
                    <a:pt x="10508" y="4569"/>
                    <a:pt x="4049" y="3733"/>
                  </a:cubicBezTo>
                  <a:cubicBezTo>
                    <a:pt x="-4216" y="5199"/>
                    <a:pt x="1516" y="9332"/>
                    <a:pt x="9248" y="11065"/>
                  </a:cubicBezTo>
                  <a:cubicBezTo>
                    <a:pt x="9248" y="11065"/>
                    <a:pt x="9248" y="9999"/>
                    <a:pt x="18047" y="8132"/>
                  </a:cubicBezTo>
                  <a:cubicBezTo>
                    <a:pt x="14981" y="8132"/>
                    <a:pt x="-1417" y="8132"/>
                    <a:pt x="5782" y="6532"/>
                  </a:cubicBezTo>
                  <a:cubicBezTo>
                    <a:pt x="10814" y="5699"/>
                    <a:pt x="15949" y="5699"/>
                    <a:pt x="20981" y="6532"/>
                  </a:cubicBezTo>
                  <a:cubicBezTo>
                    <a:pt x="16048" y="5733"/>
                    <a:pt x="35112" y="2133"/>
                    <a:pt x="32179" y="0"/>
                  </a:cubicBezTo>
                  <a:lnTo>
                    <a:pt x="22447" y="2400"/>
                  </a:lnTo>
                  <a:cubicBezTo>
                    <a:pt x="22447" y="2400"/>
                    <a:pt x="25647" y="400"/>
                    <a:pt x="22847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7748862" y="3040024"/>
              <a:ext cx="20930" cy="2373"/>
            </a:xfrm>
            <a:custGeom>
              <a:avLst/>
              <a:gdLst/>
              <a:ahLst/>
              <a:cxnLst/>
              <a:rect l="l" t="t" r="r" b="b"/>
              <a:pathLst>
                <a:path w="20930" h="2373" extrusionOk="0">
                  <a:moveTo>
                    <a:pt x="3599" y="1067"/>
                  </a:moveTo>
                  <a:lnTo>
                    <a:pt x="0" y="1067"/>
                  </a:lnTo>
                  <a:cubicBezTo>
                    <a:pt x="4133" y="1067"/>
                    <a:pt x="7199" y="1067"/>
                    <a:pt x="13332" y="2133"/>
                  </a:cubicBezTo>
                  <a:cubicBezTo>
                    <a:pt x="19464" y="3200"/>
                    <a:pt x="20531" y="400"/>
                    <a:pt x="20930" y="0"/>
                  </a:cubicBezTo>
                  <a:cubicBezTo>
                    <a:pt x="14931" y="0"/>
                    <a:pt x="8932" y="800"/>
                    <a:pt x="2933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7722598" y="3037756"/>
              <a:ext cx="26663" cy="4667"/>
            </a:xfrm>
            <a:custGeom>
              <a:avLst/>
              <a:gdLst/>
              <a:ahLst/>
              <a:cxnLst/>
              <a:rect l="l" t="t" r="r" b="b"/>
              <a:pathLst>
                <a:path w="26663" h="4667" extrusionOk="0">
                  <a:moveTo>
                    <a:pt x="9732" y="3467"/>
                  </a:moveTo>
                  <a:cubicBezTo>
                    <a:pt x="12665" y="2268"/>
                    <a:pt x="21464" y="1734"/>
                    <a:pt x="16131" y="1"/>
                  </a:cubicBezTo>
                  <a:cubicBezTo>
                    <a:pt x="11444" y="-24"/>
                    <a:pt x="6762" y="333"/>
                    <a:pt x="2133" y="1068"/>
                  </a:cubicBezTo>
                  <a:cubicBezTo>
                    <a:pt x="19464" y="2001"/>
                    <a:pt x="-2933" y="1068"/>
                    <a:pt x="9599" y="3201"/>
                  </a:cubicBezTo>
                  <a:cubicBezTo>
                    <a:pt x="6403" y="3412"/>
                    <a:pt x="3196" y="3412"/>
                    <a:pt x="0" y="3201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8266" y="4667"/>
                    <a:pt x="7999" y="4667"/>
                    <a:pt x="9065" y="4667"/>
                  </a:cubicBezTo>
                  <a:lnTo>
                    <a:pt x="9065" y="4667"/>
                  </a:lnTo>
                  <a:lnTo>
                    <a:pt x="9865" y="4667"/>
                  </a:lnTo>
                  <a:cubicBezTo>
                    <a:pt x="14931" y="4667"/>
                    <a:pt x="10665" y="4667"/>
                    <a:pt x="9065" y="4667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15065" y="4667"/>
                    <a:pt x="20797" y="4667"/>
                    <a:pt x="26663" y="4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7663139" y="2994563"/>
              <a:ext cx="296" cy="888"/>
            </a:xfrm>
            <a:custGeom>
              <a:avLst/>
              <a:gdLst/>
              <a:ahLst/>
              <a:cxnLst/>
              <a:rect l="l" t="t" r="r" b="b"/>
              <a:pathLst>
                <a:path w="2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67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7660672" y="2992208"/>
              <a:ext cx="6191" cy="19355"/>
            </a:xfrm>
            <a:custGeom>
              <a:avLst/>
              <a:gdLst/>
              <a:ahLst/>
              <a:cxnLst/>
              <a:rect l="l" t="t" r="r" b="b"/>
              <a:pathLst>
                <a:path w="6191" h="19355" extrusionOk="0">
                  <a:moveTo>
                    <a:pt x="4333" y="9154"/>
                  </a:moveTo>
                  <a:cubicBezTo>
                    <a:pt x="2829" y="7595"/>
                    <a:pt x="1771" y="5662"/>
                    <a:pt x="1267" y="3555"/>
                  </a:cubicBezTo>
                  <a:cubicBezTo>
                    <a:pt x="334" y="89"/>
                    <a:pt x="1934" y="3555"/>
                    <a:pt x="2333" y="3555"/>
                  </a:cubicBezTo>
                  <a:cubicBezTo>
                    <a:pt x="2733" y="3555"/>
                    <a:pt x="-1133" y="-4444"/>
                    <a:pt x="334" y="3555"/>
                  </a:cubicBezTo>
                  <a:lnTo>
                    <a:pt x="1000" y="4622"/>
                  </a:lnTo>
                  <a:cubicBezTo>
                    <a:pt x="2466" y="11554"/>
                    <a:pt x="7000" y="20220"/>
                    <a:pt x="6066" y="19286"/>
                  </a:cubicBezTo>
                  <a:cubicBezTo>
                    <a:pt x="5712" y="15875"/>
                    <a:pt x="5133" y="12490"/>
                    <a:pt x="4333" y="9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7693802" y="3029341"/>
              <a:ext cx="14131" cy="4149"/>
            </a:xfrm>
            <a:custGeom>
              <a:avLst/>
              <a:gdLst/>
              <a:ahLst/>
              <a:cxnLst/>
              <a:rect l="l" t="t" r="r" b="b"/>
              <a:pathLst>
                <a:path w="14131" h="4149" extrusionOk="0">
                  <a:moveTo>
                    <a:pt x="0" y="417"/>
                  </a:moveTo>
                  <a:cubicBezTo>
                    <a:pt x="4575" y="2127"/>
                    <a:pt x="9309" y="3378"/>
                    <a:pt x="14132" y="4150"/>
                  </a:cubicBezTo>
                  <a:cubicBezTo>
                    <a:pt x="11806" y="3265"/>
                    <a:pt x="9535" y="2241"/>
                    <a:pt x="7332" y="1084"/>
                  </a:cubicBezTo>
                  <a:lnTo>
                    <a:pt x="7332" y="1884"/>
                  </a:lnTo>
                  <a:cubicBezTo>
                    <a:pt x="-267" y="-1049"/>
                    <a:pt x="1200" y="284"/>
                    <a:pt x="0" y="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7770192" y="3039491"/>
              <a:ext cx="7999" cy="3066"/>
            </a:xfrm>
            <a:custGeom>
              <a:avLst/>
              <a:gdLst/>
              <a:ahLst/>
              <a:cxnLst/>
              <a:rect l="l" t="t" r="r" b="b"/>
              <a:pathLst>
                <a:path w="7999" h="3066" extrusionOk="0">
                  <a:moveTo>
                    <a:pt x="1733" y="1333"/>
                  </a:moveTo>
                  <a:lnTo>
                    <a:pt x="0" y="3066"/>
                  </a:lnTo>
                  <a:lnTo>
                    <a:pt x="7999" y="0"/>
                  </a:lnTo>
                  <a:lnTo>
                    <a:pt x="17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7789923" y="3038024"/>
              <a:ext cx="4799" cy="1599"/>
            </a:xfrm>
            <a:custGeom>
              <a:avLst/>
              <a:gdLst/>
              <a:ahLst/>
              <a:cxnLst/>
              <a:rect l="l" t="t" r="r" b="b"/>
              <a:pathLst>
                <a:path w="4799" h="1599" extrusionOk="0">
                  <a:moveTo>
                    <a:pt x="533" y="133"/>
                  </a:moveTo>
                  <a:lnTo>
                    <a:pt x="0" y="1600"/>
                  </a:lnTo>
                  <a:lnTo>
                    <a:pt x="4800" y="0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8072421" y="298723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1066"/>
                  </a:moveTo>
                  <a:lnTo>
                    <a:pt x="0" y="0"/>
                  </a:lnTo>
                  <a:cubicBezTo>
                    <a:pt x="1204" y="483"/>
                    <a:pt x="2455" y="841"/>
                    <a:pt x="3733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8100348" y="3000829"/>
              <a:ext cx="1402" cy="399"/>
            </a:xfrm>
            <a:custGeom>
              <a:avLst/>
              <a:gdLst/>
              <a:ahLst/>
              <a:cxnLst/>
              <a:rect l="l" t="t" r="r" b="b"/>
              <a:pathLst>
                <a:path w="1402" h="399" extrusionOk="0">
                  <a:moveTo>
                    <a:pt x="470" y="400"/>
                  </a:moveTo>
                  <a:lnTo>
                    <a:pt x="1403" y="400"/>
                  </a:lnTo>
                  <a:cubicBezTo>
                    <a:pt x="70" y="-133"/>
                    <a:pt x="-464" y="-133"/>
                    <a:pt x="47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7860848" y="3124813"/>
              <a:ext cx="1866" cy="10623"/>
            </a:xfrm>
            <a:custGeom>
              <a:avLst/>
              <a:gdLst/>
              <a:ahLst/>
              <a:cxnLst/>
              <a:rect l="l" t="t" r="r" b="b"/>
              <a:pathLst>
                <a:path w="1866" h="10623" extrusionOk="0">
                  <a:moveTo>
                    <a:pt x="800" y="0"/>
                  </a:moveTo>
                  <a:cubicBezTo>
                    <a:pt x="133" y="0"/>
                    <a:pt x="0" y="4666"/>
                    <a:pt x="0" y="6933"/>
                  </a:cubicBezTo>
                  <a:cubicBezTo>
                    <a:pt x="0" y="9199"/>
                    <a:pt x="0" y="11065"/>
                    <a:pt x="800" y="10532"/>
                  </a:cubicBezTo>
                  <a:lnTo>
                    <a:pt x="1866" y="8399"/>
                  </a:lnTo>
                  <a:cubicBezTo>
                    <a:pt x="1049" y="5677"/>
                    <a:pt x="689" y="283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7943874" y="3038024"/>
              <a:ext cx="2829" cy="3466"/>
            </a:xfrm>
            <a:custGeom>
              <a:avLst/>
              <a:gdLst/>
              <a:ahLst/>
              <a:cxnLst/>
              <a:rect l="l" t="t" r="r" b="b"/>
              <a:pathLst>
                <a:path w="2829" h="3466" extrusionOk="0">
                  <a:moveTo>
                    <a:pt x="2829" y="1600"/>
                  </a:moveTo>
                  <a:lnTo>
                    <a:pt x="296" y="0"/>
                  </a:lnTo>
                  <a:cubicBezTo>
                    <a:pt x="296" y="0"/>
                    <a:pt x="-370" y="0"/>
                    <a:pt x="296" y="800"/>
                  </a:cubicBezTo>
                  <a:lnTo>
                    <a:pt x="2296" y="3466"/>
                  </a:lnTo>
                  <a:lnTo>
                    <a:pt x="963" y="1333"/>
                  </a:lnTo>
                  <a:cubicBezTo>
                    <a:pt x="1589" y="1392"/>
                    <a:pt x="2212" y="1481"/>
                    <a:pt x="2829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7942171" y="3031092"/>
              <a:ext cx="12131" cy="6399"/>
            </a:xfrm>
            <a:custGeom>
              <a:avLst/>
              <a:gdLst/>
              <a:ahLst/>
              <a:cxnLst/>
              <a:rect l="l" t="t" r="r" b="b"/>
              <a:pathLst>
                <a:path w="12131" h="6399" extrusionOk="0">
                  <a:moveTo>
                    <a:pt x="0" y="0"/>
                  </a:moveTo>
                  <a:lnTo>
                    <a:pt x="12132" y="6399"/>
                  </a:lnTo>
                  <a:cubicBezTo>
                    <a:pt x="9465" y="4799"/>
                    <a:pt x="5599" y="2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7985282" y="2924171"/>
              <a:ext cx="3550" cy="3999"/>
            </a:xfrm>
            <a:custGeom>
              <a:avLst/>
              <a:gdLst/>
              <a:ahLst/>
              <a:cxnLst/>
              <a:rect l="l" t="t" r="r" b="b"/>
              <a:pathLst>
                <a:path w="3550" h="3999" extrusionOk="0">
                  <a:moveTo>
                    <a:pt x="750" y="4000"/>
                  </a:moveTo>
                  <a:lnTo>
                    <a:pt x="3550" y="0"/>
                  </a:lnTo>
                  <a:cubicBezTo>
                    <a:pt x="-2183" y="4399"/>
                    <a:pt x="750" y="3066"/>
                    <a:pt x="75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7719220" y="3125480"/>
              <a:ext cx="2268" cy="15198"/>
            </a:xfrm>
            <a:custGeom>
              <a:avLst/>
              <a:gdLst/>
              <a:ahLst/>
              <a:cxnLst/>
              <a:rect l="l" t="t" r="r" b="b"/>
              <a:pathLst>
                <a:path w="2268" h="15198" extrusionOk="0">
                  <a:moveTo>
                    <a:pt x="1911" y="0"/>
                  </a:moveTo>
                  <a:cubicBezTo>
                    <a:pt x="449" y="4927"/>
                    <a:pt x="-181" y="10064"/>
                    <a:pt x="45" y="15198"/>
                  </a:cubicBezTo>
                  <a:cubicBezTo>
                    <a:pt x="445" y="7466"/>
                    <a:pt x="3245" y="2000"/>
                    <a:pt x="1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8089353" y="2978044"/>
              <a:ext cx="3797" cy="1194"/>
            </a:xfrm>
            <a:custGeom>
              <a:avLst/>
              <a:gdLst/>
              <a:ahLst/>
              <a:cxnLst/>
              <a:rect l="l" t="t" r="r" b="b"/>
              <a:pathLst>
                <a:path w="3797" h="1194" extrusionOk="0">
                  <a:moveTo>
                    <a:pt x="3733" y="921"/>
                  </a:moveTo>
                  <a:cubicBezTo>
                    <a:pt x="1333" y="-12"/>
                    <a:pt x="133" y="-145"/>
                    <a:pt x="0" y="121"/>
                  </a:cubicBezTo>
                  <a:cubicBezTo>
                    <a:pt x="2667" y="921"/>
                    <a:pt x="4133" y="1588"/>
                    <a:pt x="3733" y="9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7719254" y="3140678"/>
              <a:ext cx="5211" cy="17464"/>
            </a:xfrm>
            <a:custGeom>
              <a:avLst/>
              <a:gdLst/>
              <a:ahLst/>
              <a:cxnLst/>
              <a:rect l="l" t="t" r="r" b="b"/>
              <a:pathLst>
                <a:path w="5211" h="17464" extrusionOk="0">
                  <a:moveTo>
                    <a:pt x="5211" y="17464"/>
                  </a:moveTo>
                  <a:lnTo>
                    <a:pt x="4011" y="14398"/>
                  </a:lnTo>
                  <a:cubicBezTo>
                    <a:pt x="1833" y="9874"/>
                    <a:pt x="479" y="4999"/>
                    <a:pt x="11" y="0"/>
                  </a:cubicBezTo>
                  <a:cubicBezTo>
                    <a:pt x="-163" y="6227"/>
                    <a:pt x="1659" y="12347"/>
                    <a:pt x="5211" y="174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7807254" y="2779656"/>
              <a:ext cx="1066" cy="118"/>
            </a:xfrm>
            <a:custGeom>
              <a:avLst/>
              <a:gdLst/>
              <a:ahLst/>
              <a:cxnLst/>
              <a:rect l="l" t="t" r="r" b="b"/>
              <a:pathLst>
                <a:path w="1066" h="118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400" y="2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7787123" y="2912573"/>
              <a:ext cx="4266" cy="5865"/>
            </a:xfrm>
            <a:custGeom>
              <a:avLst/>
              <a:gdLst/>
              <a:ahLst/>
              <a:cxnLst/>
              <a:rect l="l" t="t" r="r" b="b"/>
              <a:pathLst>
                <a:path w="4266" h="5865" extrusionOk="0">
                  <a:moveTo>
                    <a:pt x="4266" y="5866"/>
                  </a:moveTo>
                  <a:cubicBezTo>
                    <a:pt x="3199" y="4533"/>
                    <a:pt x="1466" y="2133"/>
                    <a:pt x="0" y="0"/>
                  </a:cubicBezTo>
                  <a:cubicBezTo>
                    <a:pt x="1287" y="2050"/>
                    <a:pt x="2712" y="4010"/>
                    <a:pt x="4266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7794323" y="3032766"/>
              <a:ext cx="1362" cy="1125"/>
            </a:xfrm>
            <a:custGeom>
              <a:avLst/>
              <a:gdLst/>
              <a:ahLst/>
              <a:cxnLst/>
              <a:rect l="l" t="t" r="r" b="b"/>
              <a:pathLst>
                <a:path w="1362" h="1125" extrusionOk="0">
                  <a:moveTo>
                    <a:pt x="0" y="1126"/>
                  </a:moveTo>
                  <a:cubicBezTo>
                    <a:pt x="3066" y="-1407"/>
                    <a:pt x="0" y="1126"/>
                    <a:pt x="0" y="1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7812161" y="3027225"/>
              <a:ext cx="958" cy="1466"/>
            </a:xfrm>
            <a:custGeom>
              <a:avLst/>
              <a:gdLst/>
              <a:ahLst/>
              <a:cxnLst/>
              <a:rect l="l" t="t" r="r" b="b"/>
              <a:pathLst>
                <a:path w="958" h="1466" extrusionOk="0">
                  <a:moveTo>
                    <a:pt x="958" y="0"/>
                  </a:moveTo>
                  <a:cubicBezTo>
                    <a:pt x="292" y="0"/>
                    <a:pt x="-108" y="1067"/>
                    <a:pt x="26" y="1466"/>
                  </a:cubicBezTo>
                  <a:cubicBezTo>
                    <a:pt x="154" y="883"/>
                    <a:pt x="485" y="364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7760542" y="3178021"/>
              <a:ext cx="451" cy="252"/>
            </a:xfrm>
            <a:custGeom>
              <a:avLst/>
              <a:gdLst/>
              <a:ahLst/>
              <a:cxnLst/>
              <a:rect l="l" t="t" r="r" b="b"/>
              <a:pathLst>
                <a:path w="451" h="252" extrusionOk="0">
                  <a:moveTo>
                    <a:pt x="451" y="252"/>
                  </a:moveTo>
                  <a:lnTo>
                    <a:pt x="451" y="252"/>
                  </a:lnTo>
                  <a:cubicBezTo>
                    <a:pt x="-215" y="-148"/>
                    <a:pt x="-82" y="-14"/>
                    <a:pt x="45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7795123" y="3030825"/>
              <a:ext cx="4265" cy="2666"/>
            </a:xfrm>
            <a:custGeom>
              <a:avLst/>
              <a:gdLst/>
              <a:ahLst/>
              <a:cxnLst/>
              <a:rect l="l" t="t" r="r" b="b"/>
              <a:pathLst>
                <a:path w="4265" h="2666" extrusionOk="0">
                  <a:moveTo>
                    <a:pt x="4266" y="0"/>
                  </a:move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7798455" y="3028798"/>
              <a:ext cx="2799" cy="1893"/>
            </a:xfrm>
            <a:custGeom>
              <a:avLst/>
              <a:gdLst/>
              <a:ahLst/>
              <a:cxnLst/>
              <a:rect l="l" t="t" r="r" b="b"/>
              <a:pathLst>
                <a:path w="2799" h="1893" extrusionOk="0">
                  <a:moveTo>
                    <a:pt x="0" y="1894"/>
                  </a:moveTo>
                  <a:lnTo>
                    <a:pt x="2800" y="27"/>
                  </a:lnTo>
                  <a:cubicBezTo>
                    <a:pt x="2800" y="27"/>
                    <a:pt x="2533" y="-373"/>
                    <a:pt x="0" y="1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7790056" y="3033491"/>
              <a:ext cx="5066" cy="3733"/>
            </a:xfrm>
            <a:custGeom>
              <a:avLst/>
              <a:gdLst/>
              <a:ahLst/>
              <a:cxnLst/>
              <a:rect l="l" t="t" r="r" b="b"/>
              <a:pathLst>
                <a:path w="5066" h="3733" extrusionOk="0">
                  <a:moveTo>
                    <a:pt x="0" y="3733"/>
                  </a:moveTo>
                  <a:lnTo>
                    <a:pt x="5066" y="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7946222" y="2835916"/>
              <a:ext cx="1948" cy="2326"/>
            </a:xfrm>
            <a:custGeom>
              <a:avLst/>
              <a:gdLst/>
              <a:ahLst/>
              <a:cxnLst/>
              <a:rect l="l" t="t" r="r" b="b"/>
              <a:pathLst>
                <a:path w="1948" h="2326" extrusionOk="0">
                  <a:moveTo>
                    <a:pt x="1948" y="0"/>
                  </a:moveTo>
                  <a:lnTo>
                    <a:pt x="1282" y="0"/>
                  </a:lnTo>
                  <a:cubicBezTo>
                    <a:pt x="-985" y="3733"/>
                    <a:pt x="82" y="2400"/>
                    <a:pt x="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7920573" y="3194005"/>
              <a:ext cx="533" cy="133"/>
            </a:xfrm>
            <a:custGeom>
              <a:avLst/>
              <a:gdLst/>
              <a:ahLst/>
              <a:cxnLst/>
              <a:rect l="l" t="t" r="r" b="b"/>
              <a:pathLst>
                <a:path w="533" h="133" extrusionOk="0">
                  <a:moveTo>
                    <a:pt x="400" y="0"/>
                  </a:moveTo>
                  <a:lnTo>
                    <a:pt x="0" y="133"/>
                  </a:lnTo>
                  <a:lnTo>
                    <a:pt x="533" y="1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7921107" y="3192938"/>
              <a:ext cx="11865" cy="5732"/>
            </a:xfrm>
            <a:custGeom>
              <a:avLst/>
              <a:gdLst/>
              <a:ahLst/>
              <a:cxnLst/>
              <a:rect l="l" t="t" r="r" b="b"/>
              <a:pathLst>
                <a:path w="11865" h="5732" extrusionOk="0">
                  <a:moveTo>
                    <a:pt x="11865" y="0"/>
                  </a:moveTo>
                  <a:cubicBezTo>
                    <a:pt x="8217" y="1928"/>
                    <a:pt x="3961" y="2358"/>
                    <a:pt x="0" y="1200"/>
                  </a:cubicBezTo>
                  <a:cubicBezTo>
                    <a:pt x="1164" y="2775"/>
                    <a:pt x="2410" y="4288"/>
                    <a:pt x="3733" y="5733"/>
                  </a:cubicBezTo>
                  <a:cubicBezTo>
                    <a:pt x="6641" y="4118"/>
                    <a:pt x="9367" y="2196"/>
                    <a:pt x="1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7721774" y="2762191"/>
              <a:ext cx="411077" cy="445209"/>
            </a:xfrm>
            <a:custGeom>
              <a:avLst/>
              <a:gdLst/>
              <a:ahLst/>
              <a:cxnLst/>
              <a:rect l="l" t="t" r="r" b="b"/>
              <a:pathLst>
                <a:path w="411077" h="445209" extrusionOk="0">
                  <a:moveTo>
                    <a:pt x="286789" y="209974"/>
                  </a:moveTo>
                  <a:lnTo>
                    <a:pt x="296121" y="212774"/>
                  </a:lnTo>
                  <a:cubicBezTo>
                    <a:pt x="284389" y="212774"/>
                    <a:pt x="276257" y="211174"/>
                    <a:pt x="284789" y="214240"/>
                  </a:cubicBezTo>
                  <a:cubicBezTo>
                    <a:pt x="286922" y="209574"/>
                    <a:pt x="321318" y="220106"/>
                    <a:pt x="323451" y="216507"/>
                  </a:cubicBezTo>
                  <a:lnTo>
                    <a:pt x="329184" y="219040"/>
                  </a:lnTo>
                  <a:cubicBezTo>
                    <a:pt x="327957" y="218696"/>
                    <a:pt x="326710" y="218429"/>
                    <a:pt x="325451" y="218240"/>
                  </a:cubicBezTo>
                  <a:cubicBezTo>
                    <a:pt x="336516" y="223439"/>
                    <a:pt x="335183" y="217173"/>
                    <a:pt x="349848" y="222773"/>
                  </a:cubicBezTo>
                  <a:cubicBezTo>
                    <a:pt x="354780" y="225039"/>
                    <a:pt x="358113" y="226906"/>
                    <a:pt x="354380" y="226105"/>
                  </a:cubicBezTo>
                  <a:cubicBezTo>
                    <a:pt x="358247" y="227305"/>
                    <a:pt x="362112" y="228505"/>
                    <a:pt x="365846" y="229972"/>
                  </a:cubicBezTo>
                  <a:cubicBezTo>
                    <a:pt x="369579" y="231438"/>
                    <a:pt x="367712" y="231838"/>
                    <a:pt x="364779" y="229972"/>
                  </a:cubicBezTo>
                  <a:cubicBezTo>
                    <a:pt x="370132" y="232409"/>
                    <a:pt x="375262" y="235308"/>
                    <a:pt x="380110" y="238637"/>
                  </a:cubicBezTo>
                  <a:lnTo>
                    <a:pt x="380110" y="238637"/>
                  </a:lnTo>
                  <a:cubicBezTo>
                    <a:pt x="383435" y="240067"/>
                    <a:pt x="386569" y="241903"/>
                    <a:pt x="389443" y="244103"/>
                  </a:cubicBezTo>
                  <a:cubicBezTo>
                    <a:pt x="391976" y="247703"/>
                    <a:pt x="387576" y="242904"/>
                    <a:pt x="387976" y="244103"/>
                  </a:cubicBezTo>
                  <a:cubicBezTo>
                    <a:pt x="390406" y="246020"/>
                    <a:pt x="392559" y="248263"/>
                    <a:pt x="394375" y="250769"/>
                  </a:cubicBezTo>
                  <a:cubicBezTo>
                    <a:pt x="394375" y="254502"/>
                    <a:pt x="391176" y="248503"/>
                    <a:pt x="386510" y="244103"/>
                  </a:cubicBezTo>
                  <a:cubicBezTo>
                    <a:pt x="387157" y="247068"/>
                    <a:pt x="388691" y="249765"/>
                    <a:pt x="390909" y="251836"/>
                  </a:cubicBezTo>
                  <a:cubicBezTo>
                    <a:pt x="394120" y="255474"/>
                    <a:pt x="395363" y="260446"/>
                    <a:pt x="394242" y="265167"/>
                  </a:cubicBezTo>
                  <a:cubicBezTo>
                    <a:pt x="394256" y="262717"/>
                    <a:pt x="393850" y="260282"/>
                    <a:pt x="393042" y="257968"/>
                  </a:cubicBezTo>
                  <a:cubicBezTo>
                    <a:pt x="392512" y="264065"/>
                    <a:pt x="390791" y="269999"/>
                    <a:pt x="387976" y="275433"/>
                  </a:cubicBezTo>
                  <a:cubicBezTo>
                    <a:pt x="389769" y="273291"/>
                    <a:pt x="391333" y="270968"/>
                    <a:pt x="392642" y="268500"/>
                  </a:cubicBezTo>
                  <a:cubicBezTo>
                    <a:pt x="393975" y="265834"/>
                    <a:pt x="395175" y="264101"/>
                    <a:pt x="395442" y="268500"/>
                  </a:cubicBezTo>
                  <a:cubicBezTo>
                    <a:pt x="395709" y="272900"/>
                    <a:pt x="393575" y="274366"/>
                    <a:pt x="392242" y="279566"/>
                  </a:cubicBezTo>
                  <a:cubicBezTo>
                    <a:pt x="390642" y="278766"/>
                    <a:pt x="389043" y="283565"/>
                    <a:pt x="384643" y="287831"/>
                  </a:cubicBezTo>
                  <a:lnTo>
                    <a:pt x="383443" y="285965"/>
                  </a:lnTo>
                  <a:cubicBezTo>
                    <a:pt x="379444" y="290631"/>
                    <a:pt x="379977" y="290898"/>
                    <a:pt x="377177" y="293830"/>
                  </a:cubicBezTo>
                  <a:cubicBezTo>
                    <a:pt x="370112" y="297030"/>
                    <a:pt x="367712" y="295564"/>
                    <a:pt x="365712" y="294764"/>
                  </a:cubicBezTo>
                  <a:cubicBezTo>
                    <a:pt x="353314" y="297297"/>
                    <a:pt x="375044" y="294764"/>
                    <a:pt x="360113" y="299030"/>
                  </a:cubicBezTo>
                  <a:cubicBezTo>
                    <a:pt x="349181" y="299830"/>
                    <a:pt x="341182" y="300630"/>
                    <a:pt x="327050" y="300496"/>
                  </a:cubicBezTo>
                  <a:cubicBezTo>
                    <a:pt x="319051" y="298763"/>
                    <a:pt x="328650" y="299430"/>
                    <a:pt x="325851" y="298363"/>
                  </a:cubicBezTo>
                  <a:lnTo>
                    <a:pt x="318385" y="299163"/>
                  </a:lnTo>
                  <a:cubicBezTo>
                    <a:pt x="316652" y="299163"/>
                    <a:pt x="317318" y="298363"/>
                    <a:pt x="317585" y="298097"/>
                  </a:cubicBezTo>
                  <a:cubicBezTo>
                    <a:pt x="311452" y="298097"/>
                    <a:pt x="316785" y="300363"/>
                    <a:pt x="307053" y="298897"/>
                  </a:cubicBezTo>
                  <a:cubicBezTo>
                    <a:pt x="303853" y="300896"/>
                    <a:pt x="288122" y="291297"/>
                    <a:pt x="275857" y="290098"/>
                  </a:cubicBezTo>
                  <a:cubicBezTo>
                    <a:pt x="273190" y="288631"/>
                    <a:pt x="277723" y="289298"/>
                    <a:pt x="277057" y="288231"/>
                  </a:cubicBezTo>
                  <a:lnTo>
                    <a:pt x="248393" y="282365"/>
                  </a:lnTo>
                  <a:lnTo>
                    <a:pt x="232662" y="274500"/>
                  </a:lnTo>
                  <a:cubicBezTo>
                    <a:pt x="245060" y="281432"/>
                    <a:pt x="230796" y="277566"/>
                    <a:pt x="225063" y="276766"/>
                  </a:cubicBezTo>
                  <a:lnTo>
                    <a:pt x="234129" y="282499"/>
                  </a:lnTo>
                  <a:lnTo>
                    <a:pt x="226529" y="280099"/>
                  </a:lnTo>
                  <a:lnTo>
                    <a:pt x="228396" y="283698"/>
                  </a:lnTo>
                  <a:cubicBezTo>
                    <a:pt x="228396" y="284498"/>
                    <a:pt x="226796" y="282365"/>
                    <a:pt x="224130" y="278632"/>
                  </a:cubicBezTo>
                  <a:lnTo>
                    <a:pt x="226129" y="281832"/>
                  </a:lnTo>
                  <a:cubicBezTo>
                    <a:pt x="226929" y="285432"/>
                    <a:pt x="223996" y="281832"/>
                    <a:pt x="219464" y="275299"/>
                  </a:cubicBezTo>
                  <a:cubicBezTo>
                    <a:pt x="219396" y="274635"/>
                    <a:pt x="219396" y="273965"/>
                    <a:pt x="219464" y="273300"/>
                  </a:cubicBezTo>
                  <a:cubicBezTo>
                    <a:pt x="220554" y="273803"/>
                    <a:pt x="221583" y="274429"/>
                    <a:pt x="222530" y="275166"/>
                  </a:cubicBezTo>
                  <a:cubicBezTo>
                    <a:pt x="223596" y="274233"/>
                    <a:pt x="226263" y="273700"/>
                    <a:pt x="223596" y="271167"/>
                  </a:cubicBezTo>
                  <a:cubicBezTo>
                    <a:pt x="221639" y="270697"/>
                    <a:pt x="219722" y="270073"/>
                    <a:pt x="217864" y="269300"/>
                  </a:cubicBezTo>
                  <a:cubicBezTo>
                    <a:pt x="218530" y="269300"/>
                    <a:pt x="218797" y="269300"/>
                    <a:pt x="217864" y="268234"/>
                  </a:cubicBezTo>
                  <a:cubicBezTo>
                    <a:pt x="216428" y="267591"/>
                    <a:pt x="214897" y="267186"/>
                    <a:pt x="213331" y="267034"/>
                  </a:cubicBezTo>
                  <a:lnTo>
                    <a:pt x="213331" y="267034"/>
                  </a:lnTo>
                  <a:cubicBezTo>
                    <a:pt x="212555" y="266759"/>
                    <a:pt x="211708" y="266759"/>
                    <a:pt x="210932" y="267034"/>
                  </a:cubicBezTo>
                  <a:lnTo>
                    <a:pt x="213331" y="269967"/>
                  </a:lnTo>
                  <a:cubicBezTo>
                    <a:pt x="216797" y="278499"/>
                    <a:pt x="221063" y="288231"/>
                    <a:pt x="224530" y="297830"/>
                  </a:cubicBezTo>
                  <a:lnTo>
                    <a:pt x="228529" y="305429"/>
                  </a:lnTo>
                  <a:lnTo>
                    <a:pt x="231596" y="310362"/>
                  </a:lnTo>
                  <a:cubicBezTo>
                    <a:pt x="233462" y="313428"/>
                    <a:pt x="235328" y="316628"/>
                    <a:pt x="237195" y="320094"/>
                  </a:cubicBezTo>
                  <a:cubicBezTo>
                    <a:pt x="241699" y="328572"/>
                    <a:pt x="245275" y="337511"/>
                    <a:pt x="247860" y="346757"/>
                  </a:cubicBezTo>
                  <a:cubicBezTo>
                    <a:pt x="244927" y="341691"/>
                    <a:pt x="244794" y="346757"/>
                    <a:pt x="242794" y="346757"/>
                  </a:cubicBezTo>
                  <a:cubicBezTo>
                    <a:pt x="241075" y="337070"/>
                    <a:pt x="238071" y="327654"/>
                    <a:pt x="233862" y="318761"/>
                  </a:cubicBezTo>
                  <a:cubicBezTo>
                    <a:pt x="235595" y="324627"/>
                    <a:pt x="233862" y="323694"/>
                    <a:pt x="233862" y="322360"/>
                  </a:cubicBezTo>
                  <a:cubicBezTo>
                    <a:pt x="236662" y="328760"/>
                    <a:pt x="239461" y="335692"/>
                    <a:pt x="241861" y="341825"/>
                  </a:cubicBezTo>
                  <a:cubicBezTo>
                    <a:pt x="240128" y="341825"/>
                    <a:pt x="241861" y="346357"/>
                    <a:pt x="241861" y="351823"/>
                  </a:cubicBezTo>
                  <a:cubicBezTo>
                    <a:pt x="244394" y="347024"/>
                    <a:pt x="247460" y="366488"/>
                    <a:pt x="248927" y="374887"/>
                  </a:cubicBezTo>
                  <a:cubicBezTo>
                    <a:pt x="247727" y="374887"/>
                    <a:pt x="246660" y="373554"/>
                    <a:pt x="245460" y="363422"/>
                  </a:cubicBezTo>
                  <a:cubicBezTo>
                    <a:pt x="244527" y="374754"/>
                    <a:pt x="251326" y="377553"/>
                    <a:pt x="249193" y="388752"/>
                  </a:cubicBezTo>
                  <a:cubicBezTo>
                    <a:pt x="249594" y="387178"/>
                    <a:pt x="249594" y="385528"/>
                    <a:pt x="249193" y="383953"/>
                  </a:cubicBezTo>
                  <a:cubicBezTo>
                    <a:pt x="250660" y="389952"/>
                    <a:pt x="247860" y="403817"/>
                    <a:pt x="247193" y="400217"/>
                  </a:cubicBezTo>
                  <a:lnTo>
                    <a:pt x="247193" y="397951"/>
                  </a:lnTo>
                  <a:cubicBezTo>
                    <a:pt x="246024" y="407649"/>
                    <a:pt x="241772" y="416715"/>
                    <a:pt x="235061" y="423814"/>
                  </a:cubicBezTo>
                  <a:cubicBezTo>
                    <a:pt x="228129" y="430747"/>
                    <a:pt x="219330" y="433013"/>
                    <a:pt x="218530" y="434880"/>
                  </a:cubicBezTo>
                  <a:cubicBezTo>
                    <a:pt x="218869" y="433225"/>
                    <a:pt x="219501" y="431645"/>
                    <a:pt x="220397" y="430214"/>
                  </a:cubicBezTo>
                  <a:cubicBezTo>
                    <a:pt x="211923" y="436416"/>
                    <a:pt x="201702" y="439776"/>
                    <a:pt x="191201" y="439812"/>
                  </a:cubicBezTo>
                  <a:cubicBezTo>
                    <a:pt x="192934" y="439146"/>
                    <a:pt x="191201" y="436479"/>
                    <a:pt x="191867" y="434480"/>
                  </a:cubicBezTo>
                  <a:cubicBezTo>
                    <a:pt x="192534" y="432480"/>
                    <a:pt x="193467" y="431414"/>
                    <a:pt x="199466" y="431814"/>
                  </a:cubicBezTo>
                  <a:cubicBezTo>
                    <a:pt x="194656" y="430554"/>
                    <a:pt x="189970" y="428859"/>
                    <a:pt x="185468" y="426747"/>
                  </a:cubicBezTo>
                  <a:cubicBezTo>
                    <a:pt x="187201" y="428214"/>
                    <a:pt x="189334" y="432747"/>
                    <a:pt x="185468" y="431280"/>
                  </a:cubicBezTo>
                  <a:cubicBezTo>
                    <a:pt x="181602" y="429814"/>
                    <a:pt x="181068" y="426347"/>
                    <a:pt x="179735" y="424881"/>
                  </a:cubicBezTo>
                  <a:cubicBezTo>
                    <a:pt x="177539" y="422392"/>
                    <a:pt x="175700" y="419610"/>
                    <a:pt x="174269" y="416615"/>
                  </a:cubicBezTo>
                  <a:cubicBezTo>
                    <a:pt x="176136" y="419948"/>
                    <a:pt x="170403" y="419282"/>
                    <a:pt x="167070" y="413682"/>
                  </a:cubicBezTo>
                  <a:cubicBezTo>
                    <a:pt x="168003" y="413682"/>
                    <a:pt x="170003" y="411149"/>
                    <a:pt x="171470" y="412883"/>
                  </a:cubicBezTo>
                  <a:cubicBezTo>
                    <a:pt x="167584" y="409228"/>
                    <a:pt x="164058" y="405210"/>
                    <a:pt x="160937" y="400884"/>
                  </a:cubicBezTo>
                  <a:cubicBezTo>
                    <a:pt x="163204" y="404217"/>
                    <a:pt x="164004" y="400884"/>
                    <a:pt x="163870" y="396618"/>
                  </a:cubicBezTo>
                  <a:cubicBezTo>
                    <a:pt x="161496" y="391213"/>
                    <a:pt x="159665" y="385587"/>
                    <a:pt x="158404" y="379820"/>
                  </a:cubicBezTo>
                  <a:lnTo>
                    <a:pt x="159205" y="386486"/>
                  </a:lnTo>
                  <a:cubicBezTo>
                    <a:pt x="157948" y="380568"/>
                    <a:pt x="155837" y="374865"/>
                    <a:pt x="152939" y="369554"/>
                  </a:cubicBezTo>
                  <a:cubicBezTo>
                    <a:pt x="149866" y="363882"/>
                    <a:pt x="148090" y="357598"/>
                    <a:pt x="147739" y="351157"/>
                  </a:cubicBezTo>
                  <a:cubicBezTo>
                    <a:pt x="148805" y="352090"/>
                    <a:pt x="152805" y="355156"/>
                    <a:pt x="152405" y="339958"/>
                  </a:cubicBezTo>
                  <a:cubicBezTo>
                    <a:pt x="151373" y="337564"/>
                    <a:pt x="149771" y="335459"/>
                    <a:pt x="147739" y="333826"/>
                  </a:cubicBezTo>
                  <a:cubicBezTo>
                    <a:pt x="145340" y="333826"/>
                    <a:pt x="144006" y="332759"/>
                    <a:pt x="143073" y="332759"/>
                  </a:cubicBezTo>
                  <a:cubicBezTo>
                    <a:pt x="142140" y="332759"/>
                    <a:pt x="142273" y="334359"/>
                    <a:pt x="141740" y="335692"/>
                  </a:cubicBezTo>
                  <a:lnTo>
                    <a:pt x="140273" y="339692"/>
                  </a:lnTo>
                  <a:cubicBezTo>
                    <a:pt x="140426" y="339260"/>
                    <a:pt x="140426" y="338790"/>
                    <a:pt x="140273" y="338358"/>
                  </a:cubicBezTo>
                  <a:lnTo>
                    <a:pt x="136141" y="348624"/>
                  </a:lnTo>
                  <a:cubicBezTo>
                    <a:pt x="136807" y="345691"/>
                    <a:pt x="138140" y="341025"/>
                    <a:pt x="140273" y="334492"/>
                  </a:cubicBezTo>
                  <a:lnTo>
                    <a:pt x="144140" y="323160"/>
                  </a:lnTo>
                  <a:lnTo>
                    <a:pt x="146673" y="315561"/>
                  </a:lnTo>
                  <a:lnTo>
                    <a:pt x="148006" y="311428"/>
                  </a:lnTo>
                  <a:cubicBezTo>
                    <a:pt x="148208" y="310716"/>
                    <a:pt x="148523" y="310041"/>
                    <a:pt x="148939" y="309429"/>
                  </a:cubicBezTo>
                  <a:cubicBezTo>
                    <a:pt x="150672" y="309429"/>
                    <a:pt x="152272" y="315961"/>
                    <a:pt x="153072" y="322760"/>
                  </a:cubicBezTo>
                  <a:cubicBezTo>
                    <a:pt x="154283" y="313164"/>
                    <a:pt x="154907" y="303503"/>
                    <a:pt x="154938" y="293830"/>
                  </a:cubicBezTo>
                  <a:cubicBezTo>
                    <a:pt x="156405" y="280499"/>
                    <a:pt x="156405" y="300096"/>
                    <a:pt x="156138" y="307162"/>
                  </a:cubicBezTo>
                  <a:lnTo>
                    <a:pt x="157738" y="271700"/>
                  </a:lnTo>
                  <a:cubicBezTo>
                    <a:pt x="155471" y="275699"/>
                    <a:pt x="152138" y="283032"/>
                    <a:pt x="149206" y="289031"/>
                  </a:cubicBezTo>
                  <a:cubicBezTo>
                    <a:pt x="146933" y="297214"/>
                    <a:pt x="143990" y="305195"/>
                    <a:pt x="140407" y="312895"/>
                  </a:cubicBezTo>
                  <a:cubicBezTo>
                    <a:pt x="137416" y="318810"/>
                    <a:pt x="135048" y="325021"/>
                    <a:pt x="133341" y="331426"/>
                  </a:cubicBezTo>
                  <a:cubicBezTo>
                    <a:pt x="139474" y="318094"/>
                    <a:pt x="147473" y="298897"/>
                    <a:pt x="155205" y="280499"/>
                  </a:cubicBezTo>
                  <a:cubicBezTo>
                    <a:pt x="152352" y="291076"/>
                    <a:pt x="148925" y="301490"/>
                    <a:pt x="144940" y="311695"/>
                  </a:cubicBezTo>
                  <a:cubicBezTo>
                    <a:pt x="141127" y="323077"/>
                    <a:pt x="136216" y="334061"/>
                    <a:pt x="130275" y="344491"/>
                  </a:cubicBezTo>
                  <a:cubicBezTo>
                    <a:pt x="128808" y="346224"/>
                    <a:pt x="128808" y="344491"/>
                    <a:pt x="129341" y="341291"/>
                  </a:cubicBezTo>
                  <a:cubicBezTo>
                    <a:pt x="129875" y="338092"/>
                    <a:pt x="130941" y="334492"/>
                    <a:pt x="130808" y="334092"/>
                  </a:cubicBezTo>
                  <a:cubicBezTo>
                    <a:pt x="127349" y="342065"/>
                    <a:pt x="123154" y="349697"/>
                    <a:pt x="118276" y="356890"/>
                  </a:cubicBezTo>
                  <a:lnTo>
                    <a:pt x="119742" y="353557"/>
                  </a:lnTo>
                  <a:lnTo>
                    <a:pt x="122142" y="348357"/>
                  </a:lnTo>
                  <a:lnTo>
                    <a:pt x="119210" y="352890"/>
                  </a:lnTo>
                  <a:lnTo>
                    <a:pt x="117609" y="355690"/>
                  </a:lnTo>
                  <a:lnTo>
                    <a:pt x="114943" y="361156"/>
                  </a:lnTo>
                  <a:cubicBezTo>
                    <a:pt x="113025" y="365443"/>
                    <a:pt x="110259" y="369298"/>
                    <a:pt x="106811" y="372488"/>
                  </a:cubicBezTo>
                  <a:cubicBezTo>
                    <a:pt x="104278" y="375421"/>
                    <a:pt x="97345" y="379553"/>
                    <a:pt x="97879" y="380753"/>
                  </a:cubicBezTo>
                  <a:cubicBezTo>
                    <a:pt x="103878" y="377820"/>
                    <a:pt x="111210" y="381553"/>
                    <a:pt x="109477" y="386219"/>
                  </a:cubicBezTo>
                  <a:cubicBezTo>
                    <a:pt x="103239" y="392304"/>
                    <a:pt x="96303" y="397630"/>
                    <a:pt x="88813" y="402084"/>
                  </a:cubicBezTo>
                  <a:cubicBezTo>
                    <a:pt x="82680" y="404750"/>
                    <a:pt x="92946" y="392085"/>
                    <a:pt x="87747" y="394485"/>
                  </a:cubicBezTo>
                  <a:cubicBezTo>
                    <a:pt x="87093" y="396151"/>
                    <a:pt x="86144" y="397687"/>
                    <a:pt x="84947" y="399017"/>
                  </a:cubicBezTo>
                  <a:cubicBezTo>
                    <a:pt x="81481" y="401017"/>
                    <a:pt x="84947" y="396618"/>
                    <a:pt x="78414" y="401950"/>
                  </a:cubicBezTo>
                  <a:cubicBezTo>
                    <a:pt x="78414" y="404883"/>
                    <a:pt x="63483" y="410616"/>
                    <a:pt x="76148" y="405817"/>
                  </a:cubicBezTo>
                  <a:cubicBezTo>
                    <a:pt x="71093" y="409363"/>
                    <a:pt x="65307" y="411732"/>
                    <a:pt x="59217" y="412749"/>
                  </a:cubicBezTo>
                  <a:cubicBezTo>
                    <a:pt x="60817" y="412749"/>
                    <a:pt x="59217" y="414749"/>
                    <a:pt x="55484" y="416615"/>
                  </a:cubicBezTo>
                  <a:cubicBezTo>
                    <a:pt x="51259" y="418320"/>
                    <a:pt x="46646" y="418827"/>
                    <a:pt x="42152" y="418082"/>
                  </a:cubicBezTo>
                  <a:cubicBezTo>
                    <a:pt x="42152" y="418082"/>
                    <a:pt x="40952" y="416482"/>
                    <a:pt x="40152" y="415816"/>
                  </a:cubicBezTo>
                  <a:cubicBezTo>
                    <a:pt x="26264" y="410534"/>
                    <a:pt x="15395" y="399421"/>
                    <a:pt x="10423" y="385419"/>
                  </a:cubicBezTo>
                  <a:cubicBezTo>
                    <a:pt x="10423" y="383953"/>
                    <a:pt x="9756" y="376220"/>
                    <a:pt x="11223" y="379287"/>
                  </a:cubicBezTo>
                  <a:cubicBezTo>
                    <a:pt x="9952" y="376444"/>
                    <a:pt x="9447" y="373319"/>
                    <a:pt x="9756" y="370221"/>
                  </a:cubicBezTo>
                  <a:cubicBezTo>
                    <a:pt x="11356" y="365688"/>
                    <a:pt x="11089" y="368355"/>
                    <a:pt x="10823" y="371288"/>
                  </a:cubicBezTo>
                  <a:cubicBezTo>
                    <a:pt x="10556" y="374221"/>
                    <a:pt x="10823" y="377420"/>
                    <a:pt x="12289" y="373954"/>
                  </a:cubicBezTo>
                  <a:cubicBezTo>
                    <a:pt x="10423" y="373954"/>
                    <a:pt x="11356" y="361422"/>
                    <a:pt x="13756" y="354490"/>
                  </a:cubicBezTo>
                  <a:cubicBezTo>
                    <a:pt x="9570" y="361356"/>
                    <a:pt x="8276" y="369602"/>
                    <a:pt x="10156" y="377420"/>
                  </a:cubicBezTo>
                  <a:cubicBezTo>
                    <a:pt x="8690" y="377420"/>
                    <a:pt x="6957" y="374620"/>
                    <a:pt x="6290" y="368888"/>
                  </a:cubicBezTo>
                  <a:cubicBezTo>
                    <a:pt x="5619" y="361157"/>
                    <a:pt x="6998" y="353385"/>
                    <a:pt x="10289" y="346357"/>
                  </a:cubicBezTo>
                  <a:cubicBezTo>
                    <a:pt x="16689" y="333026"/>
                    <a:pt x="14822" y="341691"/>
                    <a:pt x="15755" y="339292"/>
                  </a:cubicBezTo>
                  <a:cubicBezTo>
                    <a:pt x="23088" y="327960"/>
                    <a:pt x="26154" y="323027"/>
                    <a:pt x="29087" y="318361"/>
                  </a:cubicBezTo>
                  <a:cubicBezTo>
                    <a:pt x="32305" y="312153"/>
                    <a:pt x="36858" y="306735"/>
                    <a:pt x="42419" y="302496"/>
                  </a:cubicBezTo>
                  <a:cubicBezTo>
                    <a:pt x="50018" y="297697"/>
                    <a:pt x="45085" y="304763"/>
                    <a:pt x="47485" y="304363"/>
                  </a:cubicBezTo>
                  <a:cubicBezTo>
                    <a:pt x="39752" y="312895"/>
                    <a:pt x="34153" y="316228"/>
                    <a:pt x="29221" y="322227"/>
                  </a:cubicBezTo>
                  <a:lnTo>
                    <a:pt x="36153" y="315561"/>
                  </a:lnTo>
                  <a:cubicBezTo>
                    <a:pt x="33278" y="319852"/>
                    <a:pt x="30069" y="323908"/>
                    <a:pt x="26554" y="327693"/>
                  </a:cubicBezTo>
                  <a:cubicBezTo>
                    <a:pt x="29487" y="325293"/>
                    <a:pt x="36553" y="316761"/>
                    <a:pt x="45752" y="307829"/>
                  </a:cubicBezTo>
                  <a:cubicBezTo>
                    <a:pt x="54594" y="299068"/>
                    <a:pt x="64136" y="291043"/>
                    <a:pt x="74282" y="283832"/>
                  </a:cubicBezTo>
                  <a:cubicBezTo>
                    <a:pt x="76814" y="281165"/>
                    <a:pt x="81347" y="276899"/>
                    <a:pt x="78548" y="278099"/>
                  </a:cubicBezTo>
                  <a:lnTo>
                    <a:pt x="73615" y="282232"/>
                  </a:lnTo>
                  <a:cubicBezTo>
                    <a:pt x="68015" y="284765"/>
                    <a:pt x="82014" y="273166"/>
                    <a:pt x="75081" y="277699"/>
                  </a:cubicBezTo>
                  <a:cubicBezTo>
                    <a:pt x="82200" y="270195"/>
                    <a:pt x="90267" y="263652"/>
                    <a:pt x="99078" y="258235"/>
                  </a:cubicBezTo>
                  <a:lnTo>
                    <a:pt x="102145" y="258235"/>
                  </a:lnTo>
                  <a:cubicBezTo>
                    <a:pt x="98489" y="259495"/>
                    <a:pt x="95132" y="261491"/>
                    <a:pt x="92279" y="264101"/>
                  </a:cubicBezTo>
                  <a:cubicBezTo>
                    <a:pt x="96474" y="261154"/>
                    <a:pt x="100938" y="258610"/>
                    <a:pt x="105611" y="256502"/>
                  </a:cubicBezTo>
                  <a:lnTo>
                    <a:pt x="107611" y="260768"/>
                  </a:lnTo>
                  <a:cubicBezTo>
                    <a:pt x="104463" y="261197"/>
                    <a:pt x="101454" y="262337"/>
                    <a:pt x="98812" y="264101"/>
                  </a:cubicBezTo>
                  <a:lnTo>
                    <a:pt x="107611" y="263168"/>
                  </a:lnTo>
                  <a:cubicBezTo>
                    <a:pt x="98266" y="267619"/>
                    <a:pt x="88351" y="270759"/>
                    <a:pt x="78148" y="272500"/>
                  </a:cubicBezTo>
                  <a:cubicBezTo>
                    <a:pt x="83480" y="273566"/>
                    <a:pt x="80547" y="271833"/>
                    <a:pt x="88680" y="272500"/>
                  </a:cubicBezTo>
                  <a:cubicBezTo>
                    <a:pt x="81481" y="271300"/>
                    <a:pt x="116277" y="265967"/>
                    <a:pt x="104945" y="265567"/>
                  </a:cubicBezTo>
                  <a:lnTo>
                    <a:pt x="108944" y="265567"/>
                  </a:lnTo>
                  <a:lnTo>
                    <a:pt x="102945" y="252236"/>
                  </a:lnTo>
                  <a:cubicBezTo>
                    <a:pt x="96812" y="254635"/>
                    <a:pt x="92679" y="258235"/>
                    <a:pt x="84414" y="261701"/>
                  </a:cubicBezTo>
                  <a:cubicBezTo>
                    <a:pt x="85080" y="261701"/>
                    <a:pt x="88146" y="260635"/>
                    <a:pt x="80547" y="265834"/>
                  </a:cubicBezTo>
                  <a:lnTo>
                    <a:pt x="79214" y="267434"/>
                  </a:lnTo>
                  <a:lnTo>
                    <a:pt x="79214" y="267434"/>
                  </a:lnTo>
                  <a:lnTo>
                    <a:pt x="79214" y="267434"/>
                  </a:lnTo>
                  <a:cubicBezTo>
                    <a:pt x="79214" y="267434"/>
                    <a:pt x="79214" y="267434"/>
                    <a:pt x="79214" y="267434"/>
                  </a:cubicBezTo>
                  <a:cubicBezTo>
                    <a:pt x="80564" y="266566"/>
                    <a:pt x="82052" y="265935"/>
                    <a:pt x="83614" y="265567"/>
                  </a:cubicBezTo>
                  <a:cubicBezTo>
                    <a:pt x="80814" y="269433"/>
                    <a:pt x="69216" y="278899"/>
                    <a:pt x="65883" y="281965"/>
                  </a:cubicBezTo>
                  <a:cubicBezTo>
                    <a:pt x="62550" y="285032"/>
                    <a:pt x="67216" y="279966"/>
                    <a:pt x="64416" y="281299"/>
                  </a:cubicBezTo>
                  <a:lnTo>
                    <a:pt x="59483" y="286898"/>
                  </a:lnTo>
                  <a:cubicBezTo>
                    <a:pt x="58017" y="286232"/>
                    <a:pt x="46818" y="294630"/>
                    <a:pt x="56017" y="285432"/>
                  </a:cubicBezTo>
                  <a:lnTo>
                    <a:pt x="47218" y="293164"/>
                  </a:lnTo>
                  <a:cubicBezTo>
                    <a:pt x="41149" y="297541"/>
                    <a:pt x="35681" y="302696"/>
                    <a:pt x="30953" y="308495"/>
                  </a:cubicBezTo>
                  <a:cubicBezTo>
                    <a:pt x="26954" y="312362"/>
                    <a:pt x="22955" y="320227"/>
                    <a:pt x="25221" y="315694"/>
                  </a:cubicBezTo>
                  <a:cubicBezTo>
                    <a:pt x="21318" y="320648"/>
                    <a:pt x="17755" y="325859"/>
                    <a:pt x="14556" y="331292"/>
                  </a:cubicBezTo>
                  <a:lnTo>
                    <a:pt x="14556" y="331292"/>
                  </a:lnTo>
                  <a:cubicBezTo>
                    <a:pt x="8958" y="339405"/>
                    <a:pt x="4808" y="348426"/>
                    <a:pt x="2290" y="357956"/>
                  </a:cubicBezTo>
                  <a:cubicBezTo>
                    <a:pt x="-763" y="369037"/>
                    <a:pt x="-763" y="380737"/>
                    <a:pt x="2290" y="391818"/>
                  </a:cubicBezTo>
                  <a:cubicBezTo>
                    <a:pt x="6374" y="399357"/>
                    <a:pt x="11742" y="406125"/>
                    <a:pt x="18155" y="411816"/>
                  </a:cubicBezTo>
                  <a:lnTo>
                    <a:pt x="19088" y="414216"/>
                  </a:lnTo>
                  <a:cubicBezTo>
                    <a:pt x="23698" y="417842"/>
                    <a:pt x="28708" y="420928"/>
                    <a:pt x="34020" y="423414"/>
                  </a:cubicBezTo>
                  <a:cubicBezTo>
                    <a:pt x="38174" y="425405"/>
                    <a:pt x="42747" y="426366"/>
                    <a:pt x="47352" y="426214"/>
                  </a:cubicBezTo>
                  <a:cubicBezTo>
                    <a:pt x="56809" y="428497"/>
                    <a:pt x="66782" y="427066"/>
                    <a:pt x="75215" y="422215"/>
                  </a:cubicBezTo>
                  <a:cubicBezTo>
                    <a:pt x="84199" y="417445"/>
                    <a:pt x="92495" y="411480"/>
                    <a:pt x="99878" y="404484"/>
                  </a:cubicBezTo>
                  <a:lnTo>
                    <a:pt x="99079" y="402884"/>
                  </a:lnTo>
                  <a:cubicBezTo>
                    <a:pt x="106516" y="395682"/>
                    <a:pt x="113134" y="387679"/>
                    <a:pt x="118810" y="379020"/>
                  </a:cubicBezTo>
                  <a:lnTo>
                    <a:pt x="117209" y="379020"/>
                  </a:lnTo>
                  <a:cubicBezTo>
                    <a:pt x="120544" y="373771"/>
                    <a:pt x="124148" y="368698"/>
                    <a:pt x="128008" y="363822"/>
                  </a:cubicBezTo>
                  <a:cubicBezTo>
                    <a:pt x="128941" y="362622"/>
                    <a:pt x="130541" y="360222"/>
                    <a:pt x="130941" y="359822"/>
                  </a:cubicBezTo>
                  <a:lnTo>
                    <a:pt x="132541" y="357956"/>
                  </a:lnTo>
                  <a:cubicBezTo>
                    <a:pt x="133507" y="356629"/>
                    <a:pt x="134397" y="355249"/>
                    <a:pt x="135208" y="353823"/>
                  </a:cubicBezTo>
                  <a:cubicBezTo>
                    <a:pt x="135074" y="355008"/>
                    <a:pt x="134504" y="356102"/>
                    <a:pt x="133608" y="356889"/>
                  </a:cubicBezTo>
                  <a:cubicBezTo>
                    <a:pt x="135156" y="356090"/>
                    <a:pt x="136312" y="354694"/>
                    <a:pt x="136807" y="353023"/>
                  </a:cubicBezTo>
                  <a:lnTo>
                    <a:pt x="138540" y="349024"/>
                  </a:lnTo>
                  <a:lnTo>
                    <a:pt x="139474" y="346491"/>
                  </a:lnTo>
                  <a:cubicBezTo>
                    <a:pt x="139474" y="346491"/>
                    <a:pt x="140273" y="344091"/>
                    <a:pt x="140140" y="344891"/>
                  </a:cubicBezTo>
                  <a:cubicBezTo>
                    <a:pt x="140721" y="348064"/>
                    <a:pt x="140721" y="351316"/>
                    <a:pt x="140140" y="354490"/>
                  </a:cubicBezTo>
                  <a:cubicBezTo>
                    <a:pt x="140638" y="355914"/>
                    <a:pt x="140638" y="357465"/>
                    <a:pt x="140140" y="358889"/>
                  </a:cubicBezTo>
                  <a:cubicBezTo>
                    <a:pt x="140140" y="358889"/>
                    <a:pt x="140140" y="358889"/>
                    <a:pt x="140140" y="358889"/>
                  </a:cubicBezTo>
                  <a:lnTo>
                    <a:pt x="140140" y="359556"/>
                  </a:lnTo>
                  <a:lnTo>
                    <a:pt x="140140" y="362355"/>
                  </a:lnTo>
                  <a:cubicBezTo>
                    <a:pt x="140202" y="361557"/>
                    <a:pt x="140202" y="360754"/>
                    <a:pt x="140140" y="359956"/>
                  </a:cubicBezTo>
                  <a:cubicBezTo>
                    <a:pt x="140565" y="362785"/>
                    <a:pt x="141143" y="365589"/>
                    <a:pt x="141873" y="368355"/>
                  </a:cubicBezTo>
                  <a:lnTo>
                    <a:pt x="140673" y="370754"/>
                  </a:lnTo>
                  <a:lnTo>
                    <a:pt x="140673" y="371821"/>
                  </a:lnTo>
                  <a:cubicBezTo>
                    <a:pt x="140673" y="376887"/>
                    <a:pt x="142140" y="375554"/>
                    <a:pt x="142806" y="372754"/>
                  </a:cubicBezTo>
                  <a:cubicBezTo>
                    <a:pt x="143606" y="375287"/>
                    <a:pt x="144406" y="377420"/>
                    <a:pt x="145073" y="379020"/>
                  </a:cubicBezTo>
                  <a:cubicBezTo>
                    <a:pt x="143473" y="383553"/>
                    <a:pt x="149072" y="391552"/>
                    <a:pt x="148272" y="397551"/>
                  </a:cubicBezTo>
                  <a:cubicBezTo>
                    <a:pt x="149472" y="399017"/>
                    <a:pt x="151872" y="405017"/>
                    <a:pt x="155205" y="410883"/>
                  </a:cubicBezTo>
                  <a:cubicBezTo>
                    <a:pt x="158538" y="416749"/>
                    <a:pt x="162538" y="421415"/>
                    <a:pt x="164537" y="421548"/>
                  </a:cubicBezTo>
                  <a:cubicBezTo>
                    <a:pt x="164537" y="421548"/>
                    <a:pt x="164537" y="423281"/>
                    <a:pt x="163470" y="421548"/>
                  </a:cubicBezTo>
                  <a:cubicBezTo>
                    <a:pt x="166206" y="426496"/>
                    <a:pt x="170150" y="430669"/>
                    <a:pt x="174935" y="433680"/>
                  </a:cubicBezTo>
                  <a:lnTo>
                    <a:pt x="175869" y="436746"/>
                  </a:lnTo>
                  <a:cubicBezTo>
                    <a:pt x="180101" y="438626"/>
                    <a:pt x="184598" y="439840"/>
                    <a:pt x="189201" y="440346"/>
                  </a:cubicBezTo>
                  <a:cubicBezTo>
                    <a:pt x="196133" y="443679"/>
                    <a:pt x="199733" y="444879"/>
                    <a:pt x="191334" y="444612"/>
                  </a:cubicBezTo>
                  <a:cubicBezTo>
                    <a:pt x="197038" y="445409"/>
                    <a:pt x="202827" y="445409"/>
                    <a:pt x="208532" y="444612"/>
                  </a:cubicBezTo>
                  <a:cubicBezTo>
                    <a:pt x="213183" y="444108"/>
                    <a:pt x="217702" y="442752"/>
                    <a:pt x="221863" y="440612"/>
                  </a:cubicBezTo>
                  <a:lnTo>
                    <a:pt x="221863" y="442079"/>
                  </a:lnTo>
                  <a:cubicBezTo>
                    <a:pt x="227525" y="439863"/>
                    <a:pt x="232932" y="437047"/>
                    <a:pt x="237994" y="433680"/>
                  </a:cubicBezTo>
                  <a:cubicBezTo>
                    <a:pt x="242721" y="430943"/>
                    <a:pt x="246668" y="427042"/>
                    <a:pt x="249460" y="422348"/>
                  </a:cubicBezTo>
                  <a:cubicBezTo>
                    <a:pt x="253780" y="415289"/>
                    <a:pt x="256510" y="407373"/>
                    <a:pt x="257459" y="399151"/>
                  </a:cubicBezTo>
                  <a:cubicBezTo>
                    <a:pt x="258878" y="381579"/>
                    <a:pt x="257801" y="363894"/>
                    <a:pt x="254259" y="346624"/>
                  </a:cubicBezTo>
                  <a:cubicBezTo>
                    <a:pt x="251860" y="353290"/>
                    <a:pt x="252526" y="332359"/>
                    <a:pt x="249060" y="332093"/>
                  </a:cubicBezTo>
                  <a:cubicBezTo>
                    <a:pt x="249060" y="330093"/>
                    <a:pt x="249060" y="325827"/>
                    <a:pt x="250926" y="330359"/>
                  </a:cubicBezTo>
                  <a:cubicBezTo>
                    <a:pt x="248260" y="323027"/>
                    <a:pt x="246660" y="317028"/>
                    <a:pt x="245060" y="312362"/>
                  </a:cubicBezTo>
                  <a:cubicBezTo>
                    <a:pt x="244168" y="308202"/>
                    <a:pt x="242294" y="304317"/>
                    <a:pt x="239594" y="301030"/>
                  </a:cubicBezTo>
                  <a:cubicBezTo>
                    <a:pt x="240261" y="300363"/>
                    <a:pt x="241461" y="302230"/>
                    <a:pt x="241861" y="301030"/>
                  </a:cubicBezTo>
                  <a:cubicBezTo>
                    <a:pt x="242261" y="299830"/>
                    <a:pt x="240261" y="299297"/>
                    <a:pt x="240661" y="298897"/>
                  </a:cubicBezTo>
                  <a:cubicBezTo>
                    <a:pt x="241061" y="298497"/>
                    <a:pt x="241861" y="299830"/>
                    <a:pt x="242528" y="300496"/>
                  </a:cubicBezTo>
                  <a:cubicBezTo>
                    <a:pt x="239497" y="295975"/>
                    <a:pt x="235761" y="291970"/>
                    <a:pt x="231462" y="288631"/>
                  </a:cubicBezTo>
                  <a:cubicBezTo>
                    <a:pt x="231382" y="287540"/>
                    <a:pt x="231158" y="286464"/>
                    <a:pt x="230796" y="285431"/>
                  </a:cubicBezTo>
                  <a:cubicBezTo>
                    <a:pt x="232929" y="286365"/>
                    <a:pt x="233729" y="286365"/>
                    <a:pt x="234928" y="285432"/>
                  </a:cubicBezTo>
                  <a:cubicBezTo>
                    <a:pt x="237994" y="287565"/>
                    <a:pt x="240927" y="289698"/>
                    <a:pt x="236128" y="288098"/>
                  </a:cubicBezTo>
                  <a:cubicBezTo>
                    <a:pt x="237728" y="288765"/>
                    <a:pt x="242394" y="291031"/>
                    <a:pt x="246394" y="292631"/>
                  </a:cubicBezTo>
                  <a:lnTo>
                    <a:pt x="249726" y="293830"/>
                  </a:lnTo>
                  <a:lnTo>
                    <a:pt x="254393" y="295297"/>
                  </a:lnTo>
                  <a:cubicBezTo>
                    <a:pt x="257059" y="296097"/>
                    <a:pt x="258925" y="296364"/>
                    <a:pt x="259192" y="295297"/>
                  </a:cubicBezTo>
                  <a:cubicBezTo>
                    <a:pt x="261975" y="296649"/>
                    <a:pt x="264939" y="297592"/>
                    <a:pt x="267991" y="298097"/>
                  </a:cubicBezTo>
                  <a:cubicBezTo>
                    <a:pt x="279723" y="301830"/>
                    <a:pt x="281322" y="302363"/>
                    <a:pt x="292521" y="305296"/>
                  </a:cubicBezTo>
                  <a:lnTo>
                    <a:pt x="289322" y="304096"/>
                  </a:lnTo>
                  <a:cubicBezTo>
                    <a:pt x="294654" y="302763"/>
                    <a:pt x="299320" y="306096"/>
                    <a:pt x="309053" y="307562"/>
                  </a:cubicBezTo>
                  <a:lnTo>
                    <a:pt x="309053" y="307562"/>
                  </a:lnTo>
                  <a:cubicBezTo>
                    <a:pt x="319534" y="310005"/>
                    <a:pt x="330186" y="311654"/>
                    <a:pt x="340916" y="312495"/>
                  </a:cubicBezTo>
                  <a:lnTo>
                    <a:pt x="339715" y="310762"/>
                  </a:lnTo>
                  <a:cubicBezTo>
                    <a:pt x="341582" y="307562"/>
                    <a:pt x="359713" y="313562"/>
                    <a:pt x="372778" y="307829"/>
                  </a:cubicBezTo>
                  <a:cubicBezTo>
                    <a:pt x="371136" y="307956"/>
                    <a:pt x="369487" y="307956"/>
                    <a:pt x="367845" y="307829"/>
                  </a:cubicBezTo>
                  <a:cubicBezTo>
                    <a:pt x="372235" y="306655"/>
                    <a:pt x="376686" y="305720"/>
                    <a:pt x="381177" y="305029"/>
                  </a:cubicBezTo>
                  <a:cubicBezTo>
                    <a:pt x="386297" y="304180"/>
                    <a:pt x="391142" y="302124"/>
                    <a:pt x="395309" y="299030"/>
                  </a:cubicBezTo>
                  <a:cubicBezTo>
                    <a:pt x="396908" y="297963"/>
                    <a:pt x="393575" y="301296"/>
                    <a:pt x="391709" y="303163"/>
                  </a:cubicBezTo>
                  <a:cubicBezTo>
                    <a:pt x="400908" y="296763"/>
                    <a:pt x="400375" y="294897"/>
                    <a:pt x="399841" y="294630"/>
                  </a:cubicBezTo>
                  <a:cubicBezTo>
                    <a:pt x="399308" y="294364"/>
                    <a:pt x="398375" y="294630"/>
                    <a:pt x="402108" y="287298"/>
                  </a:cubicBezTo>
                  <a:cubicBezTo>
                    <a:pt x="404374" y="285165"/>
                    <a:pt x="403174" y="292364"/>
                    <a:pt x="407973" y="282499"/>
                  </a:cubicBezTo>
                  <a:cubicBezTo>
                    <a:pt x="410665" y="276293"/>
                    <a:pt x="411632" y="269477"/>
                    <a:pt x="410773" y="262768"/>
                  </a:cubicBezTo>
                  <a:cubicBezTo>
                    <a:pt x="409623" y="253684"/>
                    <a:pt x="406333" y="245002"/>
                    <a:pt x="401174" y="237438"/>
                  </a:cubicBezTo>
                  <a:cubicBezTo>
                    <a:pt x="402374" y="240637"/>
                    <a:pt x="403441" y="243437"/>
                    <a:pt x="398775" y="238104"/>
                  </a:cubicBezTo>
                  <a:cubicBezTo>
                    <a:pt x="391294" y="227871"/>
                    <a:pt x="380879" y="220153"/>
                    <a:pt x="368912" y="215973"/>
                  </a:cubicBezTo>
                  <a:cubicBezTo>
                    <a:pt x="367845" y="215307"/>
                    <a:pt x="367445" y="214907"/>
                    <a:pt x="367445" y="214640"/>
                  </a:cubicBezTo>
                  <a:cubicBezTo>
                    <a:pt x="358316" y="211015"/>
                    <a:pt x="348781" y="208508"/>
                    <a:pt x="339049" y="207175"/>
                  </a:cubicBezTo>
                  <a:cubicBezTo>
                    <a:pt x="331591" y="202534"/>
                    <a:pt x="323033" y="199957"/>
                    <a:pt x="314252" y="199709"/>
                  </a:cubicBezTo>
                  <a:cubicBezTo>
                    <a:pt x="303587" y="198242"/>
                    <a:pt x="293721" y="197442"/>
                    <a:pt x="294121" y="194909"/>
                  </a:cubicBezTo>
                  <a:lnTo>
                    <a:pt x="282789" y="193443"/>
                  </a:lnTo>
                  <a:lnTo>
                    <a:pt x="272124" y="192243"/>
                  </a:lnTo>
                  <a:lnTo>
                    <a:pt x="272124" y="192243"/>
                  </a:lnTo>
                  <a:cubicBezTo>
                    <a:pt x="266609" y="191298"/>
                    <a:pt x="260974" y="191298"/>
                    <a:pt x="255459" y="192243"/>
                  </a:cubicBezTo>
                  <a:cubicBezTo>
                    <a:pt x="253993" y="192243"/>
                    <a:pt x="256659" y="191576"/>
                    <a:pt x="257326" y="191310"/>
                  </a:cubicBezTo>
                  <a:cubicBezTo>
                    <a:pt x="256083" y="191405"/>
                    <a:pt x="254835" y="191405"/>
                    <a:pt x="253593" y="191310"/>
                  </a:cubicBezTo>
                  <a:cubicBezTo>
                    <a:pt x="261058" y="186911"/>
                    <a:pt x="259725" y="187310"/>
                    <a:pt x="265991" y="180111"/>
                  </a:cubicBezTo>
                  <a:lnTo>
                    <a:pt x="268258" y="180111"/>
                  </a:lnTo>
                  <a:cubicBezTo>
                    <a:pt x="282703" y="170410"/>
                    <a:pt x="296106" y="159241"/>
                    <a:pt x="308253" y="146782"/>
                  </a:cubicBezTo>
                  <a:cubicBezTo>
                    <a:pt x="308253" y="146782"/>
                    <a:pt x="308253" y="147582"/>
                    <a:pt x="307053" y="149048"/>
                  </a:cubicBezTo>
                  <a:cubicBezTo>
                    <a:pt x="314919" y="139849"/>
                    <a:pt x="325450" y="129984"/>
                    <a:pt x="333716" y="119452"/>
                  </a:cubicBezTo>
                  <a:cubicBezTo>
                    <a:pt x="340383" y="112179"/>
                    <a:pt x="344050" y="102654"/>
                    <a:pt x="343982" y="92789"/>
                  </a:cubicBezTo>
                  <a:cubicBezTo>
                    <a:pt x="344917" y="87139"/>
                    <a:pt x="344917" y="81374"/>
                    <a:pt x="343982" y="75724"/>
                  </a:cubicBezTo>
                  <a:cubicBezTo>
                    <a:pt x="342915" y="97322"/>
                    <a:pt x="341715" y="72525"/>
                    <a:pt x="340382" y="81323"/>
                  </a:cubicBezTo>
                  <a:cubicBezTo>
                    <a:pt x="340382" y="73458"/>
                    <a:pt x="338649" y="60393"/>
                    <a:pt x="341715" y="70125"/>
                  </a:cubicBezTo>
                  <a:cubicBezTo>
                    <a:pt x="341715" y="70125"/>
                    <a:pt x="341715" y="71191"/>
                    <a:pt x="341715" y="71725"/>
                  </a:cubicBezTo>
                  <a:cubicBezTo>
                    <a:pt x="341715" y="72258"/>
                    <a:pt x="343182" y="66525"/>
                    <a:pt x="339849" y="59859"/>
                  </a:cubicBezTo>
                  <a:cubicBezTo>
                    <a:pt x="336516" y="53194"/>
                    <a:pt x="331716" y="47594"/>
                    <a:pt x="332650" y="46528"/>
                  </a:cubicBezTo>
                  <a:cubicBezTo>
                    <a:pt x="325300" y="38579"/>
                    <a:pt x="316159" y="32500"/>
                    <a:pt x="305986" y="28796"/>
                  </a:cubicBezTo>
                  <a:cubicBezTo>
                    <a:pt x="295676" y="25428"/>
                    <a:pt x="284613" y="25104"/>
                    <a:pt x="274123" y="27863"/>
                  </a:cubicBezTo>
                  <a:cubicBezTo>
                    <a:pt x="254953" y="33653"/>
                    <a:pt x="237538" y="44148"/>
                    <a:pt x="223463" y="58393"/>
                  </a:cubicBezTo>
                  <a:lnTo>
                    <a:pt x="228396" y="57193"/>
                  </a:lnTo>
                  <a:cubicBezTo>
                    <a:pt x="225063" y="60126"/>
                    <a:pt x="221997" y="63192"/>
                    <a:pt x="218797" y="66259"/>
                  </a:cubicBezTo>
                  <a:cubicBezTo>
                    <a:pt x="215597" y="69325"/>
                    <a:pt x="214131" y="68258"/>
                    <a:pt x="220930" y="61593"/>
                  </a:cubicBezTo>
                  <a:cubicBezTo>
                    <a:pt x="216508" y="65074"/>
                    <a:pt x="213101" y="69678"/>
                    <a:pt x="211065" y="74924"/>
                  </a:cubicBezTo>
                  <a:cubicBezTo>
                    <a:pt x="197733" y="88256"/>
                    <a:pt x="213731" y="67592"/>
                    <a:pt x="209998" y="71858"/>
                  </a:cubicBezTo>
                  <a:cubicBezTo>
                    <a:pt x="208265" y="73724"/>
                    <a:pt x="206665" y="75724"/>
                    <a:pt x="205065" y="77724"/>
                  </a:cubicBezTo>
                  <a:lnTo>
                    <a:pt x="206398" y="76524"/>
                  </a:lnTo>
                  <a:cubicBezTo>
                    <a:pt x="203625" y="81896"/>
                    <a:pt x="200273" y="86947"/>
                    <a:pt x="196400" y="91589"/>
                  </a:cubicBezTo>
                  <a:cubicBezTo>
                    <a:pt x="191600" y="96922"/>
                    <a:pt x="192934" y="93589"/>
                    <a:pt x="191201" y="95722"/>
                  </a:cubicBezTo>
                  <a:cubicBezTo>
                    <a:pt x="191201" y="95722"/>
                    <a:pt x="190401" y="96388"/>
                    <a:pt x="188534" y="99188"/>
                  </a:cubicBezTo>
                  <a:lnTo>
                    <a:pt x="178802" y="112520"/>
                  </a:lnTo>
                  <a:lnTo>
                    <a:pt x="184135" y="108253"/>
                  </a:lnTo>
                  <a:cubicBezTo>
                    <a:pt x="180668" y="114786"/>
                    <a:pt x="175336" y="120918"/>
                    <a:pt x="181335" y="115853"/>
                  </a:cubicBezTo>
                  <a:cubicBezTo>
                    <a:pt x="178429" y="118480"/>
                    <a:pt x="175835" y="121432"/>
                    <a:pt x="173603" y="124652"/>
                  </a:cubicBezTo>
                  <a:lnTo>
                    <a:pt x="168803" y="131451"/>
                  </a:lnTo>
                  <a:lnTo>
                    <a:pt x="165737" y="136117"/>
                  </a:lnTo>
                  <a:cubicBezTo>
                    <a:pt x="161871" y="142116"/>
                    <a:pt x="158004" y="149448"/>
                    <a:pt x="156138" y="153048"/>
                  </a:cubicBezTo>
                  <a:cubicBezTo>
                    <a:pt x="156004" y="151718"/>
                    <a:pt x="156004" y="150378"/>
                    <a:pt x="156138" y="149048"/>
                  </a:cubicBezTo>
                  <a:cubicBezTo>
                    <a:pt x="154488" y="143236"/>
                    <a:pt x="153636" y="137226"/>
                    <a:pt x="153605" y="131184"/>
                  </a:cubicBezTo>
                  <a:cubicBezTo>
                    <a:pt x="153605" y="133050"/>
                    <a:pt x="151738" y="136917"/>
                    <a:pt x="150939" y="126918"/>
                  </a:cubicBezTo>
                  <a:cubicBezTo>
                    <a:pt x="155872" y="130384"/>
                    <a:pt x="150939" y="107320"/>
                    <a:pt x="152272" y="98255"/>
                  </a:cubicBezTo>
                  <a:cubicBezTo>
                    <a:pt x="152272" y="106120"/>
                    <a:pt x="145873" y="68125"/>
                    <a:pt x="145340" y="80790"/>
                  </a:cubicBezTo>
                  <a:cubicBezTo>
                    <a:pt x="143606" y="71858"/>
                    <a:pt x="146806" y="79857"/>
                    <a:pt x="146273" y="72925"/>
                  </a:cubicBezTo>
                  <a:cubicBezTo>
                    <a:pt x="142940" y="62659"/>
                    <a:pt x="139873" y="51194"/>
                    <a:pt x="135341" y="39195"/>
                  </a:cubicBezTo>
                  <a:cubicBezTo>
                    <a:pt x="132855" y="32983"/>
                    <a:pt x="129821" y="27005"/>
                    <a:pt x="126275" y="21331"/>
                  </a:cubicBezTo>
                  <a:cubicBezTo>
                    <a:pt x="122282" y="14961"/>
                    <a:pt x="116848" y="9618"/>
                    <a:pt x="110411" y="5733"/>
                  </a:cubicBezTo>
                  <a:cubicBezTo>
                    <a:pt x="110411" y="5733"/>
                    <a:pt x="113610" y="9466"/>
                    <a:pt x="107611" y="6799"/>
                  </a:cubicBezTo>
                  <a:cubicBezTo>
                    <a:pt x="105451" y="5145"/>
                    <a:pt x="103128" y="3716"/>
                    <a:pt x="100678" y="2533"/>
                  </a:cubicBezTo>
                  <a:cubicBezTo>
                    <a:pt x="98010" y="1428"/>
                    <a:pt x="95242" y="580"/>
                    <a:pt x="92413" y="0"/>
                  </a:cubicBezTo>
                  <a:cubicBezTo>
                    <a:pt x="85880" y="800"/>
                    <a:pt x="86947" y="3200"/>
                    <a:pt x="76281" y="4800"/>
                  </a:cubicBezTo>
                  <a:cubicBezTo>
                    <a:pt x="77881" y="4800"/>
                    <a:pt x="80147" y="4800"/>
                    <a:pt x="76281" y="6266"/>
                  </a:cubicBezTo>
                  <a:cubicBezTo>
                    <a:pt x="63159" y="11214"/>
                    <a:pt x="51794" y="19935"/>
                    <a:pt x="43619" y="31330"/>
                  </a:cubicBezTo>
                  <a:cubicBezTo>
                    <a:pt x="35699" y="43342"/>
                    <a:pt x="31995" y="57645"/>
                    <a:pt x="33087" y="71991"/>
                  </a:cubicBezTo>
                  <a:cubicBezTo>
                    <a:pt x="37159" y="98981"/>
                    <a:pt x="46831" y="124820"/>
                    <a:pt x="61483" y="147849"/>
                  </a:cubicBezTo>
                  <a:cubicBezTo>
                    <a:pt x="58417" y="141183"/>
                    <a:pt x="61483" y="145182"/>
                    <a:pt x="64416" y="149582"/>
                  </a:cubicBezTo>
                  <a:cubicBezTo>
                    <a:pt x="62550" y="146515"/>
                    <a:pt x="65616" y="148782"/>
                    <a:pt x="65883" y="147849"/>
                  </a:cubicBezTo>
                  <a:cubicBezTo>
                    <a:pt x="69482" y="154248"/>
                    <a:pt x="73348" y="160514"/>
                    <a:pt x="77481" y="166780"/>
                  </a:cubicBezTo>
                  <a:cubicBezTo>
                    <a:pt x="81614" y="168513"/>
                    <a:pt x="92946" y="184644"/>
                    <a:pt x="96279" y="184777"/>
                  </a:cubicBezTo>
                  <a:lnTo>
                    <a:pt x="91213" y="179978"/>
                  </a:lnTo>
                  <a:cubicBezTo>
                    <a:pt x="99212" y="185044"/>
                    <a:pt x="86680" y="166646"/>
                    <a:pt x="90280" y="165580"/>
                  </a:cubicBezTo>
                  <a:cubicBezTo>
                    <a:pt x="81347" y="159447"/>
                    <a:pt x="76948" y="142383"/>
                    <a:pt x="64683" y="130651"/>
                  </a:cubicBezTo>
                  <a:cubicBezTo>
                    <a:pt x="63350" y="127318"/>
                    <a:pt x="67216" y="132784"/>
                    <a:pt x="66816" y="130651"/>
                  </a:cubicBezTo>
                  <a:cubicBezTo>
                    <a:pt x="62308" y="126306"/>
                    <a:pt x="58883" y="120963"/>
                    <a:pt x="56817" y="115053"/>
                  </a:cubicBezTo>
                  <a:lnTo>
                    <a:pt x="57617" y="115853"/>
                  </a:lnTo>
                  <a:cubicBezTo>
                    <a:pt x="52479" y="106591"/>
                    <a:pt x="48750" y="96616"/>
                    <a:pt x="46552" y="86256"/>
                  </a:cubicBezTo>
                  <a:cubicBezTo>
                    <a:pt x="44325" y="75725"/>
                    <a:pt x="44554" y="64823"/>
                    <a:pt x="47218" y="54394"/>
                  </a:cubicBezTo>
                  <a:lnTo>
                    <a:pt x="45218" y="55993"/>
                  </a:lnTo>
                  <a:cubicBezTo>
                    <a:pt x="45901" y="52830"/>
                    <a:pt x="47216" y="49837"/>
                    <a:pt x="49085" y="47194"/>
                  </a:cubicBezTo>
                  <a:cubicBezTo>
                    <a:pt x="49085" y="43728"/>
                    <a:pt x="47485" y="47194"/>
                    <a:pt x="46285" y="51194"/>
                  </a:cubicBezTo>
                  <a:cubicBezTo>
                    <a:pt x="45085" y="55193"/>
                    <a:pt x="44285" y="59459"/>
                    <a:pt x="43485" y="56126"/>
                  </a:cubicBezTo>
                  <a:cubicBezTo>
                    <a:pt x="46603" y="48650"/>
                    <a:pt x="50537" y="41541"/>
                    <a:pt x="55217" y="34929"/>
                  </a:cubicBezTo>
                  <a:cubicBezTo>
                    <a:pt x="61483" y="27197"/>
                    <a:pt x="70016" y="21597"/>
                    <a:pt x="73215" y="21597"/>
                  </a:cubicBezTo>
                  <a:cubicBezTo>
                    <a:pt x="80814" y="17065"/>
                    <a:pt x="69882" y="21597"/>
                    <a:pt x="77748" y="16932"/>
                  </a:cubicBezTo>
                  <a:lnTo>
                    <a:pt x="80681" y="16932"/>
                  </a:lnTo>
                  <a:lnTo>
                    <a:pt x="82280" y="14798"/>
                  </a:lnTo>
                  <a:cubicBezTo>
                    <a:pt x="84285" y="14284"/>
                    <a:pt x="86344" y="14015"/>
                    <a:pt x="88413" y="13999"/>
                  </a:cubicBezTo>
                  <a:cubicBezTo>
                    <a:pt x="89880" y="13999"/>
                    <a:pt x="90546" y="14932"/>
                    <a:pt x="90680" y="15332"/>
                  </a:cubicBezTo>
                  <a:cubicBezTo>
                    <a:pt x="89079" y="15445"/>
                    <a:pt x="87504" y="15805"/>
                    <a:pt x="86013" y="16398"/>
                  </a:cubicBezTo>
                  <a:cubicBezTo>
                    <a:pt x="89728" y="15873"/>
                    <a:pt x="93497" y="15873"/>
                    <a:pt x="97212" y="16398"/>
                  </a:cubicBezTo>
                  <a:cubicBezTo>
                    <a:pt x="99834" y="16999"/>
                    <a:pt x="102321" y="18084"/>
                    <a:pt x="104544" y="19598"/>
                  </a:cubicBezTo>
                  <a:cubicBezTo>
                    <a:pt x="102709" y="18106"/>
                    <a:pt x="100694" y="16852"/>
                    <a:pt x="98545" y="15865"/>
                  </a:cubicBezTo>
                  <a:cubicBezTo>
                    <a:pt x="108410" y="18265"/>
                    <a:pt x="116943" y="30663"/>
                    <a:pt x="122542" y="42528"/>
                  </a:cubicBezTo>
                  <a:cubicBezTo>
                    <a:pt x="127722" y="55603"/>
                    <a:pt x="132173" y="68956"/>
                    <a:pt x="135874" y="82523"/>
                  </a:cubicBezTo>
                  <a:lnTo>
                    <a:pt x="135874" y="80524"/>
                  </a:lnTo>
                  <a:cubicBezTo>
                    <a:pt x="138888" y="92697"/>
                    <a:pt x="140939" y="105090"/>
                    <a:pt x="142007" y="117586"/>
                  </a:cubicBezTo>
                  <a:lnTo>
                    <a:pt x="142007" y="116786"/>
                  </a:lnTo>
                  <a:cubicBezTo>
                    <a:pt x="142722" y="119195"/>
                    <a:pt x="143301" y="121643"/>
                    <a:pt x="143740" y="124118"/>
                  </a:cubicBezTo>
                  <a:cubicBezTo>
                    <a:pt x="144389" y="127327"/>
                    <a:pt x="144790" y="130580"/>
                    <a:pt x="144940" y="133850"/>
                  </a:cubicBezTo>
                  <a:cubicBezTo>
                    <a:pt x="144273" y="130251"/>
                    <a:pt x="144140" y="133850"/>
                    <a:pt x="144006" y="137583"/>
                  </a:cubicBezTo>
                  <a:cubicBezTo>
                    <a:pt x="143873" y="141316"/>
                    <a:pt x="144006" y="145182"/>
                    <a:pt x="142806" y="139849"/>
                  </a:cubicBezTo>
                  <a:cubicBezTo>
                    <a:pt x="144940" y="156248"/>
                    <a:pt x="145073" y="159847"/>
                    <a:pt x="145739" y="161714"/>
                  </a:cubicBezTo>
                  <a:cubicBezTo>
                    <a:pt x="146406" y="163580"/>
                    <a:pt x="146806" y="164246"/>
                    <a:pt x="148539" y="169979"/>
                  </a:cubicBezTo>
                  <a:lnTo>
                    <a:pt x="147606" y="178511"/>
                  </a:lnTo>
                  <a:cubicBezTo>
                    <a:pt x="148272" y="180245"/>
                    <a:pt x="148672" y="180778"/>
                    <a:pt x="149206" y="182378"/>
                  </a:cubicBezTo>
                  <a:cubicBezTo>
                    <a:pt x="150539" y="179178"/>
                    <a:pt x="152405" y="175312"/>
                    <a:pt x="155338" y="169046"/>
                  </a:cubicBezTo>
                  <a:cubicBezTo>
                    <a:pt x="152272" y="175712"/>
                    <a:pt x="152939" y="175578"/>
                    <a:pt x="153872" y="175045"/>
                  </a:cubicBezTo>
                  <a:cubicBezTo>
                    <a:pt x="154805" y="174512"/>
                    <a:pt x="155605" y="174112"/>
                    <a:pt x="151472" y="183444"/>
                  </a:cubicBezTo>
                  <a:cubicBezTo>
                    <a:pt x="155338" y="177578"/>
                    <a:pt x="159471" y="170112"/>
                    <a:pt x="162937" y="163580"/>
                  </a:cubicBezTo>
                  <a:lnTo>
                    <a:pt x="171869" y="146782"/>
                  </a:lnTo>
                  <a:lnTo>
                    <a:pt x="175336" y="140383"/>
                  </a:lnTo>
                  <a:cubicBezTo>
                    <a:pt x="176536" y="138250"/>
                    <a:pt x="177735" y="136517"/>
                    <a:pt x="178402" y="135450"/>
                  </a:cubicBezTo>
                  <a:cubicBezTo>
                    <a:pt x="179873" y="133115"/>
                    <a:pt x="181773" y="131079"/>
                    <a:pt x="184001" y="129451"/>
                  </a:cubicBezTo>
                  <a:cubicBezTo>
                    <a:pt x="185468" y="124118"/>
                    <a:pt x="182402" y="127984"/>
                    <a:pt x="179202" y="132517"/>
                  </a:cubicBezTo>
                  <a:lnTo>
                    <a:pt x="174669" y="139716"/>
                  </a:lnTo>
                  <a:cubicBezTo>
                    <a:pt x="173336" y="141983"/>
                    <a:pt x="172669" y="142782"/>
                    <a:pt x="173603" y="140916"/>
                  </a:cubicBezTo>
                  <a:cubicBezTo>
                    <a:pt x="171470" y="143316"/>
                    <a:pt x="172669" y="140116"/>
                    <a:pt x="174669" y="136117"/>
                  </a:cubicBezTo>
                  <a:cubicBezTo>
                    <a:pt x="176504" y="132306"/>
                    <a:pt x="178644" y="128650"/>
                    <a:pt x="181068" y="125185"/>
                  </a:cubicBezTo>
                  <a:cubicBezTo>
                    <a:pt x="188573" y="118058"/>
                    <a:pt x="195693" y="110537"/>
                    <a:pt x="202399" y="102654"/>
                  </a:cubicBezTo>
                  <a:cubicBezTo>
                    <a:pt x="201332" y="103987"/>
                    <a:pt x="201466" y="104254"/>
                    <a:pt x="200399" y="105720"/>
                  </a:cubicBezTo>
                  <a:cubicBezTo>
                    <a:pt x="204447" y="99818"/>
                    <a:pt x="208901" y="94204"/>
                    <a:pt x="213731" y="88923"/>
                  </a:cubicBezTo>
                  <a:cubicBezTo>
                    <a:pt x="215197" y="83990"/>
                    <a:pt x="220930" y="80790"/>
                    <a:pt x="219997" y="78124"/>
                  </a:cubicBezTo>
                  <a:cubicBezTo>
                    <a:pt x="216264" y="82390"/>
                    <a:pt x="212798" y="86656"/>
                    <a:pt x="209465" y="91456"/>
                  </a:cubicBezTo>
                  <a:cubicBezTo>
                    <a:pt x="214867" y="81289"/>
                    <a:pt x="222150" y="72241"/>
                    <a:pt x="230929" y="64792"/>
                  </a:cubicBezTo>
                  <a:cubicBezTo>
                    <a:pt x="230262" y="65992"/>
                    <a:pt x="227463" y="69725"/>
                    <a:pt x="225596" y="72258"/>
                  </a:cubicBezTo>
                  <a:cubicBezTo>
                    <a:pt x="229329" y="69592"/>
                    <a:pt x="231462" y="65725"/>
                    <a:pt x="235461" y="63192"/>
                  </a:cubicBezTo>
                  <a:cubicBezTo>
                    <a:pt x="236128" y="65859"/>
                    <a:pt x="221197" y="77457"/>
                    <a:pt x="216264" y="86656"/>
                  </a:cubicBezTo>
                  <a:cubicBezTo>
                    <a:pt x="220130" y="83590"/>
                    <a:pt x="227729" y="71325"/>
                    <a:pt x="226263" y="76924"/>
                  </a:cubicBezTo>
                  <a:cubicBezTo>
                    <a:pt x="228796" y="69192"/>
                    <a:pt x="239595" y="64659"/>
                    <a:pt x="246793" y="55327"/>
                  </a:cubicBezTo>
                  <a:lnTo>
                    <a:pt x="246793" y="57060"/>
                  </a:lnTo>
                  <a:cubicBezTo>
                    <a:pt x="248927" y="54774"/>
                    <a:pt x="251296" y="52719"/>
                    <a:pt x="253859" y="50927"/>
                  </a:cubicBezTo>
                  <a:cubicBezTo>
                    <a:pt x="252393" y="52527"/>
                    <a:pt x="251193" y="54394"/>
                    <a:pt x="249860" y="56126"/>
                  </a:cubicBezTo>
                  <a:cubicBezTo>
                    <a:pt x="256856" y="50548"/>
                    <a:pt x="264871" y="46382"/>
                    <a:pt x="273457" y="43861"/>
                  </a:cubicBezTo>
                  <a:cubicBezTo>
                    <a:pt x="265058" y="47061"/>
                    <a:pt x="263991" y="47461"/>
                    <a:pt x="263991" y="46794"/>
                  </a:cubicBezTo>
                  <a:cubicBezTo>
                    <a:pt x="263991" y="46128"/>
                    <a:pt x="265058" y="44528"/>
                    <a:pt x="261325" y="45994"/>
                  </a:cubicBezTo>
                  <a:cubicBezTo>
                    <a:pt x="266197" y="41917"/>
                    <a:pt x="272449" y="39865"/>
                    <a:pt x="278789" y="40262"/>
                  </a:cubicBezTo>
                  <a:cubicBezTo>
                    <a:pt x="282389" y="41195"/>
                    <a:pt x="286389" y="40262"/>
                    <a:pt x="297321" y="42128"/>
                  </a:cubicBezTo>
                  <a:cubicBezTo>
                    <a:pt x="295247" y="41835"/>
                    <a:pt x="293197" y="41389"/>
                    <a:pt x="291188" y="40795"/>
                  </a:cubicBezTo>
                  <a:cubicBezTo>
                    <a:pt x="289322" y="40795"/>
                    <a:pt x="288255" y="40129"/>
                    <a:pt x="291188" y="39595"/>
                  </a:cubicBezTo>
                  <a:cubicBezTo>
                    <a:pt x="295531" y="40046"/>
                    <a:pt x="299697" y="41557"/>
                    <a:pt x="303320" y="43995"/>
                  </a:cubicBezTo>
                  <a:cubicBezTo>
                    <a:pt x="317318" y="50261"/>
                    <a:pt x="301853" y="41328"/>
                    <a:pt x="308253" y="43995"/>
                  </a:cubicBezTo>
                  <a:cubicBezTo>
                    <a:pt x="312119" y="48394"/>
                    <a:pt x="315585" y="47328"/>
                    <a:pt x="321584" y="51860"/>
                  </a:cubicBezTo>
                  <a:lnTo>
                    <a:pt x="320518" y="53060"/>
                  </a:lnTo>
                  <a:cubicBezTo>
                    <a:pt x="326651" y="60126"/>
                    <a:pt x="327184" y="60926"/>
                    <a:pt x="328650" y="61193"/>
                  </a:cubicBezTo>
                  <a:cubicBezTo>
                    <a:pt x="330116" y="61459"/>
                    <a:pt x="331450" y="61193"/>
                    <a:pt x="333449" y="69992"/>
                  </a:cubicBezTo>
                  <a:cubicBezTo>
                    <a:pt x="332163" y="67954"/>
                    <a:pt x="330641" y="66075"/>
                    <a:pt x="328917" y="64392"/>
                  </a:cubicBezTo>
                  <a:cubicBezTo>
                    <a:pt x="330352" y="66771"/>
                    <a:pt x="331472" y="69325"/>
                    <a:pt x="332250" y="71991"/>
                  </a:cubicBezTo>
                  <a:lnTo>
                    <a:pt x="329983" y="70791"/>
                  </a:lnTo>
                  <a:cubicBezTo>
                    <a:pt x="332841" y="77151"/>
                    <a:pt x="332841" y="84429"/>
                    <a:pt x="329983" y="90789"/>
                  </a:cubicBezTo>
                  <a:cubicBezTo>
                    <a:pt x="331450" y="88923"/>
                    <a:pt x="332916" y="92789"/>
                    <a:pt x="329184" y="100921"/>
                  </a:cubicBezTo>
                  <a:cubicBezTo>
                    <a:pt x="325450" y="105854"/>
                    <a:pt x="329184" y="97322"/>
                    <a:pt x="323584" y="108387"/>
                  </a:cubicBezTo>
                  <a:cubicBezTo>
                    <a:pt x="324091" y="104605"/>
                    <a:pt x="325664" y="101044"/>
                    <a:pt x="328117" y="98121"/>
                  </a:cubicBezTo>
                  <a:cubicBezTo>
                    <a:pt x="328117" y="97322"/>
                    <a:pt x="328117" y="95188"/>
                    <a:pt x="328117" y="94522"/>
                  </a:cubicBezTo>
                  <a:cubicBezTo>
                    <a:pt x="325050" y="99854"/>
                    <a:pt x="320918" y="107853"/>
                    <a:pt x="318385" y="112120"/>
                  </a:cubicBezTo>
                  <a:cubicBezTo>
                    <a:pt x="319451" y="110786"/>
                    <a:pt x="320518" y="109053"/>
                    <a:pt x="321318" y="108253"/>
                  </a:cubicBezTo>
                  <a:cubicBezTo>
                    <a:pt x="318631" y="113812"/>
                    <a:pt x="315604" y="119200"/>
                    <a:pt x="312252" y="124385"/>
                  </a:cubicBezTo>
                  <a:cubicBezTo>
                    <a:pt x="309852" y="126251"/>
                    <a:pt x="311186" y="124385"/>
                    <a:pt x="312252" y="122118"/>
                  </a:cubicBezTo>
                  <a:cubicBezTo>
                    <a:pt x="310117" y="125484"/>
                    <a:pt x="307803" y="128733"/>
                    <a:pt x="305320" y="131851"/>
                  </a:cubicBezTo>
                  <a:cubicBezTo>
                    <a:pt x="305320" y="129851"/>
                    <a:pt x="304120" y="129184"/>
                    <a:pt x="308653" y="122918"/>
                  </a:cubicBezTo>
                  <a:cubicBezTo>
                    <a:pt x="305364" y="127718"/>
                    <a:pt x="301765" y="132384"/>
                    <a:pt x="297854" y="136917"/>
                  </a:cubicBezTo>
                  <a:cubicBezTo>
                    <a:pt x="296654" y="136917"/>
                    <a:pt x="290255" y="142116"/>
                    <a:pt x="291455" y="140250"/>
                  </a:cubicBezTo>
                  <a:cubicBezTo>
                    <a:pt x="282828" y="149337"/>
                    <a:pt x="273609" y="157844"/>
                    <a:pt x="263858" y="165713"/>
                  </a:cubicBezTo>
                  <a:cubicBezTo>
                    <a:pt x="262791" y="167084"/>
                    <a:pt x="261534" y="168296"/>
                    <a:pt x="260125" y="169313"/>
                  </a:cubicBezTo>
                  <a:cubicBezTo>
                    <a:pt x="252393" y="174779"/>
                    <a:pt x="244794" y="179845"/>
                    <a:pt x="235328" y="185444"/>
                  </a:cubicBezTo>
                  <a:cubicBezTo>
                    <a:pt x="225863" y="191043"/>
                    <a:pt x="215597" y="197442"/>
                    <a:pt x="207198" y="203308"/>
                  </a:cubicBezTo>
                  <a:lnTo>
                    <a:pt x="216664" y="203308"/>
                  </a:lnTo>
                  <a:cubicBezTo>
                    <a:pt x="219597" y="204242"/>
                    <a:pt x="223330" y="205308"/>
                    <a:pt x="227463" y="206241"/>
                  </a:cubicBezTo>
                  <a:cubicBezTo>
                    <a:pt x="239995" y="206241"/>
                    <a:pt x="235195" y="205575"/>
                    <a:pt x="233195" y="204775"/>
                  </a:cubicBezTo>
                  <a:cubicBezTo>
                    <a:pt x="231196" y="203975"/>
                    <a:pt x="231995" y="203042"/>
                    <a:pt x="248527" y="203708"/>
                  </a:cubicBezTo>
                  <a:cubicBezTo>
                    <a:pt x="271191" y="204775"/>
                    <a:pt x="255326" y="206241"/>
                    <a:pt x="263192" y="207574"/>
                  </a:cubicBezTo>
                  <a:lnTo>
                    <a:pt x="280656" y="207574"/>
                  </a:lnTo>
                  <a:cubicBezTo>
                    <a:pt x="286590" y="207692"/>
                    <a:pt x="292474" y="208681"/>
                    <a:pt x="298121" y="210507"/>
                  </a:cubicBezTo>
                  <a:cubicBezTo>
                    <a:pt x="293988" y="210774"/>
                    <a:pt x="290655" y="210774"/>
                    <a:pt x="286789" y="209974"/>
                  </a:cubicBezTo>
                  <a:close/>
                  <a:moveTo>
                    <a:pt x="395309" y="269167"/>
                  </a:moveTo>
                  <a:cubicBezTo>
                    <a:pt x="395060" y="266417"/>
                    <a:pt x="395060" y="263651"/>
                    <a:pt x="395309" y="260901"/>
                  </a:cubicBezTo>
                  <a:cubicBezTo>
                    <a:pt x="397175" y="263168"/>
                    <a:pt x="396242" y="265434"/>
                    <a:pt x="395309" y="269167"/>
                  </a:cubicBezTo>
                  <a:close/>
                  <a:moveTo>
                    <a:pt x="224530" y="290764"/>
                  </a:moveTo>
                  <a:cubicBezTo>
                    <a:pt x="222555" y="287535"/>
                    <a:pt x="221073" y="284031"/>
                    <a:pt x="220130" y="280366"/>
                  </a:cubicBezTo>
                  <a:cubicBezTo>
                    <a:pt x="221892" y="283699"/>
                    <a:pt x="223364" y="287178"/>
                    <a:pt x="224530" y="290764"/>
                  </a:cubicBezTo>
                  <a:close/>
                  <a:moveTo>
                    <a:pt x="40419" y="300896"/>
                  </a:moveTo>
                  <a:lnTo>
                    <a:pt x="40419" y="300896"/>
                  </a:lnTo>
                  <a:cubicBezTo>
                    <a:pt x="35220" y="305296"/>
                    <a:pt x="36953" y="304096"/>
                    <a:pt x="40686" y="300763"/>
                  </a:cubicBezTo>
                  <a:close/>
                  <a:moveTo>
                    <a:pt x="50684" y="292364"/>
                  </a:moveTo>
                  <a:cubicBezTo>
                    <a:pt x="51618" y="291297"/>
                    <a:pt x="51351" y="291164"/>
                    <a:pt x="50684" y="291431"/>
                  </a:cubicBezTo>
                  <a:cubicBezTo>
                    <a:pt x="49112" y="293362"/>
                    <a:pt x="47323" y="295107"/>
                    <a:pt x="45352" y="296630"/>
                  </a:cubicBezTo>
                  <a:cubicBezTo>
                    <a:pt x="47457" y="295614"/>
                    <a:pt x="49287" y="294105"/>
                    <a:pt x="50684" y="292231"/>
                  </a:cubicBezTo>
                  <a:close/>
                  <a:moveTo>
                    <a:pt x="191334" y="98388"/>
                  </a:moveTo>
                  <a:lnTo>
                    <a:pt x="193200" y="96521"/>
                  </a:lnTo>
                  <a:cubicBezTo>
                    <a:pt x="190001" y="101321"/>
                    <a:pt x="190667" y="99854"/>
                    <a:pt x="191334" y="98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7942304" y="3031892"/>
              <a:ext cx="3477" cy="2289"/>
            </a:xfrm>
            <a:custGeom>
              <a:avLst/>
              <a:gdLst/>
              <a:ahLst/>
              <a:cxnLst/>
              <a:rect l="l" t="t" r="r" b="b"/>
              <a:pathLst>
                <a:path w="3477" h="2289" extrusionOk="0">
                  <a:moveTo>
                    <a:pt x="0" y="0"/>
                  </a:moveTo>
                  <a:cubicBezTo>
                    <a:pt x="1061" y="640"/>
                    <a:pt x="2046" y="1401"/>
                    <a:pt x="2933" y="2266"/>
                  </a:cubicBezTo>
                  <a:cubicBezTo>
                    <a:pt x="4000" y="2400"/>
                    <a:pt x="37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7985499" y="292883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7804721" y="3157076"/>
              <a:ext cx="4266" cy="2533"/>
            </a:xfrm>
            <a:custGeom>
              <a:avLst/>
              <a:gdLst/>
              <a:ahLst/>
              <a:cxnLst/>
              <a:rect l="l" t="t" r="r" b="b"/>
              <a:pathLst>
                <a:path w="4266" h="2533" extrusionOk="0">
                  <a:moveTo>
                    <a:pt x="0" y="2533"/>
                  </a:moveTo>
                  <a:cubicBezTo>
                    <a:pt x="1317" y="1524"/>
                    <a:pt x="2749" y="673"/>
                    <a:pt x="4266" y="0"/>
                  </a:cubicBezTo>
                  <a:cubicBezTo>
                    <a:pt x="4266" y="0"/>
                    <a:pt x="2933" y="0"/>
                    <a:pt x="0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7820586" y="3013494"/>
              <a:ext cx="9732" cy="19064"/>
            </a:xfrm>
            <a:custGeom>
              <a:avLst/>
              <a:gdLst/>
              <a:ahLst/>
              <a:cxnLst/>
              <a:rect l="l" t="t" r="r" b="b"/>
              <a:pathLst>
                <a:path w="9732" h="19064" extrusionOk="0">
                  <a:moveTo>
                    <a:pt x="3600" y="19064"/>
                  </a:moveTo>
                  <a:lnTo>
                    <a:pt x="9732" y="17065"/>
                  </a:lnTo>
                  <a:lnTo>
                    <a:pt x="2000" y="0"/>
                  </a:lnTo>
                  <a:lnTo>
                    <a:pt x="0" y="1333"/>
                  </a:lnTo>
                  <a:lnTo>
                    <a:pt x="2000" y="0"/>
                  </a:lnTo>
                  <a:lnTo>
                    <a:pt x="9599" y="17065"/>
                  </a:lnTo>
                  <a:cubicBezTo>
                    <a:pt x="7801" y="17505"/>
                    <a:pt x="5975" y="17817"/>
                    <a:pt x="4133" y="17998"/>
                  </a:cubicBezTo>
                  <a:cubicBezTo>
                    <a:pt x="4133" y="17998"/>
                    <a:pt x="6133" y="18398"/>
                    <a:pt x="3600" y="19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7746062" y="3033575"/>
              <a:ext cx="6443" cy="764"/>
            </a:xfrm>
            <a:custGeom>
              <a:avLst/>
              <a:gdLst/>
              <a:ahLst/>
              <a:cxnLst/>
              <a:rect l="l" t="t" r="r" b="b"/>
              <a:pathLst>
                <a:path w="6443" h="764" extrusionOk="0">
                  <a:moveTo>
                    <a:pt x="3733" y="50"/>
                  </a:moveTo>
                  <a:cubicBezTo>
                    <a:pt x="2490" y="-17"/>
                    <a:pt x="1243" y="-17"/>
                    <a:pt x="0" y="50"/>
                  </a:cubicBezTo>
                  <a:lnTo>
                    <a:pt x="0" y="716"/>
                  </a:lnTo>
                  <a:cubicBezTo>
                    <a:pt x="5599" y="983"/>
                    <a:pt x="9199" y="50"/>
                    <a:pt x="3733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7804055" y="3028802"/>
              <a:ext cx="11731" cy="3172"/>
            </a:xfrm>
            <a:custGeom>
              <a:avLst/>
              <a:gdLst/>
              <a:ahLst/>
              <a:cxnLst/>
              <a:rect l="l" t="t" r="r" b="b"/>
              <a:pathLst>
                <a:path w="11731" h="3172" extrusionOk="0">
                  <a:moveTo>
                    <a:pt x="11732" y="424"/>
                  </a:moveTo>
                  <a:cubicBezTo>
                    <a:pt x="10799" y="-643"/>
                    <a:pt x="5733" y="424"/>
                    <a:pt x="0" y="2290"/>
                  </a:cubicBezTo>
                  <a:lnTo>
                    <a:pt x="1067" y="2290"/>
                  </a:lnTo>
                  <a:cubicBezTo>
                    <a:pt x="-933" y="4290"/>
                    <a:pt x="5066" y="2557"/>
                    <a:pt x="11732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7796893" y="3031492"/>
              <a:ext cx="5562" cy="1349"/>
            </a:xfrm>
            <a:custGeom>
              <a:avLst/>
              <a:gdLst/>
              <a:ahLst/>
              <a:cxnLst/>
              <a:rect l="l" t="t" r="r" b="b"/>
              <a:pathLst>
                <a:path w="5562" h="1349" extrusionOk="0">
                  <a:moveTo>
                    <a:pt x="5562" y="0"/>
                  </a:moveTo>
                  <a:lnTo>
                    <a:pt x="230" y="1067"/>
                  </a:lnTo>
                  <a:cubicBezTo>
                    <a:pt x="-837" y="1866"/>
                    <a:pt x="1963" y="800"/>
                    <a:pt x="5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7780446" y="3039175"/>
              <a:ext cx="6363" cy="6901"/>
            </a:xfrm>
            <a:custGeom>
              <a:avLst/>
              <a:gdLst/>
              <a:ahLst/>
              <a:cxnLst/>
              <a:rect l="l" t="t" r="r" b="b"/>
              <a:pathLst>
                <a:path w="6363" h="6901" extrusionOk="0">
                  <a:moveTo>
                    <a:pt x="4411" y="3515"/>
                  </a:moveTo>
                  <a:cubicBezTo>
                    <a:pt x="6810" y="2049"/>
                    <a:pt x="4411" y="1115"/>
                    <a:pt x="6277" y="449"/>
                  </a:cubicBezTo>
                  <a:cubicBezTo>
                    <a:pt x="7611" y="-2884"/>
                    <a:pt x="-7054" y="13780"/>
                    <a:pt x="4411" y="3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7809521" y="3025092"/>
              <a:ext cx="5332" cy="1999"/>
            </a:xfrm>
            <a:custGeom>
              <a:avLst/>
              <a:gdLst/>
              <a:ahLst/>
              <a:cxnLst/>
              <a:rect l="l" t="t" r="r" b="b"/>
              <a:pathLst>
                <a:path w="5332" h="1999" extrusionOk="0">
                  <a:moveTo>
                    <a:pt x="0" y="933"/>
                  </a:moveTo>
                  <a:lnTo>
                    <a:pt x="2400" y="2000"/>
                  </a:lnTo>
                  <a:lnTo>
                    <a:pt x="5333" y="0"/>
                  </a:lnTo>
                  <a:lnTo>
                    <a:pt x="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7804055" y="3029225"/>
              <a:ext cx="9598" cy="7065"/>
            </a:xfrm>
            <a:custGeom>
              <a:avLst/>
              <a:gdLst/>
              <a:ahLst/>
              <a:cxnLst/>
              <a:rect l="l" t="t" r="r" b="b"/>
              <a:pathLst>
                <a:path w="9598" h="7065" extrusionOk="0">
                  <a:moveTo>
                    <a:pt x="0" y="7066"/>
                  </a:moveTo>
                  <a:lnTo>
                    <a:pt x="7866" y="2000"/>
                  </a:lnTo>
                  <a:cubicBezTo>
                    <a:pt x="7866" y="2000"/>
                    <a:pt x="7866" y="933"/>
                    <a:pt x="9599" y="0"/>
                  </a:cubicBezTo>
                  <a:cubicBezTo>
                    <a:pt x="6167" y="2022"/>
                    <a:pt x="2951" y="4390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7813653" y="3024692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0" y="4533"/>
                  </a:moveTo>
                  <a:cubicBezTo>
                    <a:pt x="2129" y="3140"/>
                    <a:pt x="4177" y="1627"/>
                    <a:pt x="6132" y="0"/>
                  </a:cubicBezTo>
                  <a:cubicBezTo>
                    <a:pt x="4666" y="1600"/>
                    <a:pt x="2133" y="3066"/>
                    <a:pt x="0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7821919" y="3020960"/>
              <a:ext cx="6932" cy="2532"/>
            </a:xfrm>
            <a:custGeom>
              <a:avLst/>
              <a:gdLst/>
              <a:ahLst/>
              <a:cxnLst/>
              <a:rect l="l" t="t" r="r" b="b"/>
              <a:pathLst>
                <a:path w="6932" h="2532" extrusionOk="0">
                  <a:moveTo>
                    <a:pt x="0" y="1600"/>
                  </a:moveTo>
                  <a:lnTo>
                    <a:pt x="2800" y="1200"/>
                  </a:lnTo>
                  <a:lnTo>
                    <a:pt x="5599" y="400"/>
                  </a:lnTo>
                  <a:lnTo>
                    <a:pt x="6266" y="266"/>
                  </a:lnTo>
                  <a:lnTo>
                    <a:pt x="5733" y="666"/>
                  </a:lnTo>
                  <a:lnTo>
                    <a:pt x="2667" y="2533"/>
                  </a:lnTo>
                  <a:lnTo>
                    <a:pt x="5733" y="666"/>
                  </a:lnTo>
                  <a:lnTo>
                    <a:pt x="6933" y="0"/>
                  </a:lnTo>
                  <a:lnTo>
                    <a:pt x="5599" y="400"/>
                  </a:ln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7730330" y="3108513"/>
              <a:ext cx="4483" cy="10326"/>
            </a:xfrm>
            <a:custGeom>
              <a:avLst/>
              <a:gdLst/>
              <a:ahLst/>
              <a:cxnLst/>
              <a:rect l="l" t="t" r="r" b="b"/>
              <a:pathLst>
                <a:path w="4483" h="10326" extrusionOk="0">
                  <a:moveTo>
                    <a:pt x="3599" y="302"/>
                  </a:moveTo>
                  <a:cubicBezTo>
                    <a:pt x="2203" y="3470"/>
                    <a:pt x="1001" y="6720"/>
                    <a:pt x="0" y="10034"/>
                  </a:cubicBezTo>
                  <a:cubicBezTo>
                    <a:pt x="0" y="11234"/>
                    <a:pt x="1333" y="8568"/>
                    <a:pt x="2667" y="5101"/>
                  </a:cubicBezTo>
                  <a:cubicBezTo>
                    <a:pt x="4000" y="1635"/>
                    <a:pt x="5466" y="-898"/>
                    <a:pt x="3599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7751394" y="3086018"/>
              <a:ext cx="3866" cy="4132"/>
            </a:xfrm>
            <a:custGeom>
              <a:avLst/>
              <a:gdLst/>
              <a:ahLst/>
              <a:cxnLst/>
              <a:rect l="l" t="t" r="r" b="b"/>
              <a:pathLst>
                <a:path w="3866" h="4132" extrusionOk="0">
                  <a:moveTo>
                    <a:pt x="3866" y="0"/>
                  </a:moveTo>
                  <a:cubicBezTo>
                    <a:pt x="2757" y="1125"/>
                    <a:pt x="1446" y="2029"/>
                    <a:pt x="0" y="2666"/>
                  </a:cubicBezTo>
                  <a:lnTo>
                    <a:pt x="1467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736981" y="3107085"/>
              <a:ext cx="4267" cy="9949"/>
            </a:xfrm>
            <a:custGeom>
              <a:avLst/>
              <a:gdLst/>
              <a:ahLst/>
              <a:cxnLst/>
              <a:rect l="l" t="t" r="r" b="b"/>
              <a:pathLst>
                <a:path w="4267" h="9949" extrusionOk="0">
                  <a:moveTo>
                    <a:pt x="2015" y="3064"/>
                  </a:moveTo>
                  <a:cubicBezTo>
                    <a:pt x="2015" y="4264"/>
                    <a:pt x="-2518" y="16395"/>
                    <a:pt x="2015" y="5330"/>
                  </a:cubicBezTo>
                  <a:cubicBezTo>
                    <a:pt x="2281" y="4264"/>
                    <a:pt x="6947" y="-4535"/>
                    <a:pt x="2015" y="3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817920" y="3153076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1866" y="0"/>
                  </a:moveTo>
                  <a:lnTo>
                    <a:pt x="0" y="1866"/>
                  </a:lnTo>
                  <a:lnTo>
                    <a:pt x="2800" y="4000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876052" y="3110811"/>
              <a:ext cx="3726" cy="19937"/>
            </a:xfrm>
            <a:custGeom>
              <a:avLst/>
              <a:gdLst/>
              <a:ahLst/>
              <a:cxnLst/>
              <a:rect l="l" t="t" r="r" b="b"/>
              <a:pathLst>
                <a:path w="3726" h="19937" extrusionOk="0">
                  <a:moveTo>
                    <a:pt x="3727" y="18535"/>
                  </a:moveTo>
                  <a:cubicBezTo>
                    <a:pt x="3673" y="16689"/>
                    <a:pt x="3404" y="14854"/>
                    <a:pt x="2927" y="13069"/>
                  </a:cubicBezTo>
                  <a:cubicBezTo>
                    <a:pt x="2746" y="12308"/>
                    <a:pt x="2430" y="11586"/>
                    <a:pt x="1994" y="10936"/>
                  </a:cubicBezTo>
                  <a:cubicBezTo>
                    <a:pt x="1327" y="10003"/>
                    <a:pt x="794" y="9603"/>
                    <a:pt x="394" y="538"/>
                  </a:cubicBezTo>
                  <a:cubicBezTo>
                    <a:pt x="-806" y="-3328"/>
                    <a:pt x="1194" y="15069"/>
                    <a:pt x="394" y="10670"/>
                  </a:cubicBezTo>
                  <a:lnTo>
                    <a:pt x="1594" y="16002"/>
                  </a:lnTo>
                  <a:cubicBezTo>
                    <a:pt x="1774" y="17002"/>
                    <a:pt x="2041" y="17983"/>
                    <a:pt x="2394" y="18935"/>
                  </a:cubicBezTo>
                  <a:cubicBezTo>
                    <a:pt x="2527" y="20269"/>
                    <a:pt x="2927" y="20402"/>
                    <a:pt x="3727" y="18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7874979" y="3116148"/>
              <a:ext cx="1066" cy="5332"/>
            </a:xfrm>
            <a:custGeom>
              <a:avLst/>
              <a:gdLst/>
              <a:ahLst/>
              <a:cxnLst/>
              <a:rect l="l" t="t" r="r" b="b"/>
              <a:pathLst>
                <a:path w="1066" h="5332" extrusionOk="0">
                  <a:moveTo>
                    <a:pt x="1066" y="5333"/>
                  </a:moveTo>
                  <a:lnTo>
                    <a:pt x="0" y="0"/>
                  </a:lnTo>
                  <a:cubicBezTo>
                    <a:pt x="256" y="1796"/>
                    <a:pt x="612" y="3576"/>
                    <a:pt x="106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7808454" y="2942169"/>
              <a:ext cx="4799" cy="6399"/>
            </a:xfrm>
            <a:custGeom>
              <a:avLst/>
              <a:gdLst/>
              <a:ahLst/>
              <a:cxnLst/>
              <a:rect l="l" t="t" r="r" b="b"/>
              <a:pathLst>
                <a:path w="4799" h="6399" extrusionOk="0">
                  <a:moveTo>
                    <a:pt x="0" y="0"/>
                  </a:moveTo>
                  <a:lnTo>
                    <a:pt x="4799" y="6399"/>
                  </a:lnTo>
                  <a:lnTo>
                    <a:pt x="2133" y="1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7820719" y="2951768"/>
              <a:ext cx="4799" cy="4799"/>
            </a:xfrm>
            <a:custGeom>
              <a:avLst/>
              <a:gdLst/>
              <a:ahLst/>
              <a:cxnLst/>
              <a:rect l="l" t="t" r="r" b="b"/>
              <a:pathLst>
                <a:path w="4799" h="4799" extrusionOk="0">
                  <a:moveTo>
                    <a:pt x="0" y="0"/>
                  </a:moveTo>
                  <a:lnTo>
                    <a:pt x="0" y="2800"/>
                  </a:lnTo>
                  <a:lnTo>
                    <a:pt x="4800" y="4799"/>
                  </a:lnTo>
                  <a:cubicBezTo>
                    <a:pt x="2924" y="3502"/>
                    <a:pt x="1298" y="18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106551" y="3042024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0" y="3066"/>
                  </a:moveTo>
                  <a:lnTo>
                    <a:pt x="0" y="3733"/>
                  </a:lnTo>
                  <a:cubicBezTo>
                    <a:pt x="1067" y="3733"/>
                    <a:pt x="1867" y="2400"/>
                    <a:pt x="3199" y="0"/>
                  </a:cubicBezTo>
                  <a:cubicBezTo>
                    <a:pt x="2256" y="1143"/>
                    <a:pt x="1182" y="2172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5756" y="2984831"/>
              <a:ext cx="2533" cy="2932"/>
            </a:xfrm>
            <a:custGeom>
              <a:avLst/>
              <a:gdLst/>
              <a:ahLst/>
              <a:cxnLst/>
              <a:rect l="l" t="t" r="r" b="b"/>
              <a:pathLst>
                <a:path w="2533" h="2932" extrusionOk="0">
                  <a:moveTo>
                    <a:pt x="933" y="2266"/>
                  </a:moveTo>
                  <a:lnTo>
                    <a:pt x="2533" y="2933"/>
                  </a:lnTo>
                  <a:lnTo>
                    <a:pt x="0" y="0"/>
                  </a:lnTo>
                  <a:lnTo>
                    <a:pt x="933" y="2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70301" y="2971180"/>
              <a:ext cx="22530" cy="2718"/>
            </a:xfrm>
            <a:custGeom>
              <a:avLst/>
              <a:gdLst/>
              <a:ahLst/>
              <a:cxnLst/>
              <a:rect l="l" t="t" r="r" b="b"/>
              <a:pathLst>
                <a:path w="22530" h="2718" extrusionOk="0">
                  <a:moveTo>
                    <a:pt x="0" y="852"/>
                  </a:moveTo>
                  <a:cubicBezTo>
                    <a:pt x="7333" y="852"/>
                    <a:pt x="15731" y="1919"/>
                    <a:pt x="22531" y="2719"/>
                  </a:cubicBezTo>
                  <a:cubicBezTo>
                    <a:pt x="7199" y="1786"/>
                    <a:pt x="400" y="-1547"/>
                    <a:pt x="0" y="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7709133" y="2430899"/>
              <a:ext cx="1522" cy="13331"/>
            </a:xfrm>
            <a:custGeom>
              <a:avLst/>
              <a:gdLst/>
              <a:ahLst/>
              <a:cxnLst/>
              <a:rect l="l" t="t" r="r" b="b"/>
              <a:pathLst>
                <a:path w="1522" h="13331" extrusionOk="0">
                  <a:moveTo>
                    <a:pt x="1466" y="0"/>
                  </a:moveTo>
                  <a:lnTo>
                    <a:pt x="0" y="0"/>
                  </a:lnTo>
                  <a:cubicBezTo>
                    <a:pt x="0" y="0"/>
                    <a:pt x="1867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713132" y="2433699"/>
              <a:ext cx="1333" cy="533"/>
            </a:xfrm>
            <a:custGeom>
              <a:avLst/>
              <a:gdLst/>
              <a:ahLst/>
              <a:cxnLst/>
              <a:rect l="l" t="t" r="r" b="b"/>
              <a:pathLst>
                <a:path w="1333" h="533" extrusionOk="0">
                  <a:moveTo>
                    <a:pt x="533" y="133"/>
                  </a:moveTo>
                  <a:lnTo>
                    <a:pt x="0" y="0"/>
                  </a:lnTo>
                  <a:lnTo>
                    <a:pt x="1333" y="533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7712199" y="2435299"/>
              <a:ext cx="2165" cy="1333"/>
            </a:xfrm>
            <a:custGeom>
              <a:avLst/>
              <a:gdLst/>
              <a:ahLst/>
              <a:cxnLst/>
              <a:rect l="l" t="t" r="r" b="b"/>
              <a:pathLst>
                <a:path w="2165" h="1333" extrusionOk="0">
                  <a:moveTo>
                    <a:pt x="1066" y="1333"/>
                  </a:moveTo>
                  <a:cubicBezTo>
                    <a:pt x="3466" y="1333"/>
                    <a:pt x="1066" y="267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933" y="133"/>
                    <a:pt x="1733" y="1067"/>
                    <a:pt x="1066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7708067" y="2436498"/>
              <a:ext cx="550" cy="13331"/>
            </a:xfrm>
            <a:custGeom>
              <a:avLst/>
              <a:gdLst/>
              <a:ahLst/>
              <a:cxnLst/>
              <a:rect l="l" t="t" r="r" b="b"/>
              <a:pathLst>
                <a:path w="550" h="13331" extrusionOk="0">
                  <a:moveTo>
                    <a:pt x="0" y="0"/>
                  </a:moveTo>
                  <a:cubicBezTo>
                    <a:pt x="800" y="0"/>
                    <a:pt x="6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7707770" y="2436365"/>
              <a:ext cx="296" cy="13331"/>
            </a:xfrm>
            <a:custGeom>
              <a:avLst/>
              <a:gdLst/>
              <a:ahLst/>
              <a:cxnLst/>
              <a:rect l="l" t="t" r="r" b="b"/>
              <a:pathLst>
                <a:path w="296" h="13331" extrusionOk="0">
                  <a:moveTo>
                    <a:pt x="296" y="0"/>
                  </a:moveTo>
                  <a:cubicBezTo>
                    <a:pt x="296" y="0"/>
                    <a:pt x="-370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7707324" y="2437372"/>
              <a:ext cx="1809" cy="59"/>
            </a:xfrm>
            <a:custGeom>
              <a:avLst/>
              <a:gdLst/>
              <a:ahLst/>
              <a:cxnLst/>
              <a:rect l="l" t="t" r="r" b="b"/>
              <a:pathLst>
                <a:path w="1809" h="59" extrusionOk="0">
                  <a:moveTo>
                    <a:pt x="1809" y="59"/>
                  </a:moveTo>
                  <a:lnTo>
                    <a:pt x="1009" y="59"/>
                  </a:lnTo>
                  <a:cubicBezTo>
                    <a:pt x="1009" y="59"/>
                    <a:pt x="343" y="59"/>
                    <a:pt x="76" y="59"/>
                  </a:cubicBezTo>
                  <a:cubicBezTo>
                    <a:pt x="-190" y="59"/>
                    <a:pt x="210" y="-74"/>
                    <a:pt x="180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709577" y="2438187"/>
              <a:ext cx="355" cy="177"/>
            </a:xfrm>
            <a:custGeom>
              <a:avLst/>
              <a:gdLst/>
              <a:ahLst/>
              <a:cxnLst/>
              <a:rect l="l" t="t" r="r" b="b"/>
              <a:pathLst>
                <a:path w="355" h="177" extrusionOk="0">
                  <a:moveTo>
                    <a:pt x="355" y="178"/>
                  </a:moveTo>
                  <a:lnTo>
                    <a:pt x="355" y="178"/>
                  </a:lnTo>
                  <a:cubicBezTo>
                    <a:pt x="355" y="178"/>
                    <a:pt x="-444" y="-222"/>
                    <a:pt x="355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709133" y="2437565"/>
              <a:ext cx="533" cy="307"/>
            </a:xfrm>
            <a:custGeom>
              <a:avLst/>
              <a:gdLst/>
              <a:ahLst/>
              <a:cxnLst/>
              <a:rect l="l" t="t" r="r" b="b"/>
              <a:pathLst>
                <a:path w="533" h="30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00" y="0"/>
                    <a:pt x="0" y="0"/>
                  </a:cubicBezTo>
                  <a:cubicBezTo>
                    <a:pt x="1066" y="533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709133" y="2437067"/>
              <a:ext cx="1494" cy="364"/>
            </a:xfrm>
            <a:custGeom>
              <a:avLst/>
              <a:gdLst/>
              <a:ahLst/>
              <a:cxnLst/>
              <a:rect l="l" t="t" r="r" b="b"/>
              <a:pathLst>
                <a:path w="1494" h="364" extrusionOk="0">
                  <a:moveTo>
                    <a:pt x="0" y="365"/>
                  </a:moveTo>
                  <a:cubicBezTo>
                    <a:pt x="460" y="128"/>
                    <a:pt x="1007" y="128"/>
                    <a:pt x="1466" y="365"/>
                  </a:cubicBezTo>
                  <a:cubicBezTo>
                    <a:pt x="1733" y="98"/>
                    <a:pt x="0" y="-302"/>
                    <a:pt x="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7715310" y="2437239"/>
              <a:ext cx="1155" cy="59"/>
            </a:xfrm>
            <a:custGeom>
              <a:avLst/>
              <a:gdLst/>
              <a:ahLst/>
              <a:cxnLst/>
              <a:rect l="l" t="t" r="r" b="b"/>
              <a:pathLst>
                <a:path w="1155" h="59" extrusionOk="0">
                  <a:moveTo>
                    <a:pt x="355" y="59"/>
                  </a:moveTo>
                  <a:lnTo>
                    <a:pt x="1155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7706600" y="2438232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44" y="902"/>
                    <a:pt x="406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7708333" y="2439698"/>
              <a:ext cx="674" cy="13331"/>
            </a:xfrm>
            <a:custGeom>
              <a:avLst/>
              <a:gdLst/>
              <a:ahLst/>
              <a:cxnLst/>
              <a:rect l="l" t="t" r="r" b="b"/>
              <a:pathLst>
                <a:path w="674" h="13331" extrusionOk="0">
                  <a:moveTo>
                    <a:pt x="0" y="0"/>
                  </a:moveTo>
                  <a:lnTo>
                    <a:pt x="666" y="0"/>
                  </a:lnTo>
                  <a:cubicBezTo>
                    <a:pt x="666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7710866" y="2438365"/>
              <a:ext cx="1466" cy="1466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1466" y="1333"/>
                  </a:moveTo>
                  <a:lnTo>
                    <a:pt x="0" y="0"/>
                  </a:lnTo>
                  <a:lnTo>
                    <a:pt x="14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7705267" y="2438232"/>
              <a:ext cx="1333" cy="1199"/>
            </a:xfrm>
            <a:custGeom>
              <a:avLst/>
              <a:gdLst/>
              <a:ahLst/>
              <a:cxnLst/>
              <a:rect l="l" t="t" r="r" b="b"/>
              <a:pathLst>
                <a:path w="1333" h="1199" extrusionOk="0">
                  <a:moveTo>
                    <a:pt x="933" y="667"/>
                  </a:moveTo>
                  <a:lnTo>
                    <a:pt x="0" y="0"/>
                  </a:lnTo>
                  <a:lnTo>
                    <a:pt x="1333" y="1200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7704200" y="2438365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333"/>
                  </a:moveTo>
                  <a:cubicBezTo>
                    <a:pt x="1066" y="1333"/>
                    <a:pt x="400" y="400"/>
                    <a:pt x="0" y="0"/>
                  </a:cubicBezTo>
                  <a:lnTo>
                    <a:pt x="1066" y="1466"/>
                  </a:lnTo>
                  <a:cubicBezTo>
                    <a:pt x="1066" y="1466"/>
                    <a:pt x="933" y="1333"/>
                    <a:pt x="17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7705267" y="2439565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7707800" y="2439698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1333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7709133" y="24403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7709133" y="2439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7710733" y="2439698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0" y="0"/>
                  </a:moveTo>
                  <a:cubicBezTo>
                    <a:pt x="553" y="833"/>
                    <a:pt x="1418" y="1410"/>
                    <a:pt x="2400" y="1600"/>
                  </a:cubicBezTo>
                  <a:cubicBezTo>
                    <a:pt x="1600" y="933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7709133" y="2439698"/>
              <a:ext cx="1066" cy="1333"/>
            </a:xfrm>
            <a:custGeom>
              <a:avLst/>
              <a:gdLst/>
              <a:ahLst/>
              <a:cxnLst/>
              <a:rect l="l" t="t" r="r" b="b"/>
              <a:pathLst>
                <a:path w="1066" h="1333" extrusionOk="0">
                  <a:moveTo>
                    <a:pt x="1066" y="1333"/>
                  </a:moveTo>
                  <a:lnTo>
                    <a:pt x="1066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7709933" y="2441031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7707133" y="2440988"/>
              <a:ext cx="666" cy="842"/>
            </a:xfrm>
            <a:custGeom>
              <a:avLst/>
              <a:gdLst/>
              <a:ahLst/>
              <a:cxnLst/>
              <a:rect l="l" t="t" r="r" b="b"/>
              <a:pathLst>
                <a:path w="666" h="842" extrusionOk="0">
                  <a:moveTo>
                    <a:pt x="0" y="43"/>
                  </a:moveTo>
                  <a:cubicBezTo>
                    <a:pt x="143" y="290"/>
                    <a:pt x="143" y="595"/>
                    <a:pt x="0" y="843"/>
                  </a:cubicBezTo>
                  <a:lnTo>
                    <a:pt x="666" y="843"/>
                  </a:lnTo>
                  <a:cubicBezTo>
                    <a:pt x="666" y="843"/>
                    <a:pt x="133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7706067" y="244303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0"/>
                  </a:moveTo>
                  <a:lnTo>
                    <a:pt x="133" y="1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7708333" y="2441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>
              <a:off x="7706019" y="2441120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>
              <a:off x="7707667" y="24406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7707667" y="2440631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6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7705800" y="2443164"/>
              <a:ext cx="4799" cy="8132"/>
            </a:xfrm>
            <a:custGeom>
              <a:avLst/>
              <a:gdLst/>
              <a:ahLst/>
              <a:cxnLst/>
              <a:rect l="l" t="t" r="r" b="b"/>
              <a:pathLst>
                <a:path w="4799" h="8132" extrusionOk="0">
                  <a:moveTo>
                    <a:pt x="4799" y="7732"/>
                  </a:moveTo>
                  <a:cubicBezTo>
                    <a:pt x="4133" y="6666"/>
                    <a:pt x="3999" y="5333"/>
                    <a:pt x="4799" y="6133"/>
                  </a:cubicBezTo>
                  <a:cubicBezTo>
                    <a:pt x="3518" y="3858"/>
                    <a:pt x="1900" y="1790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667"/>
                    <a:pt x="2933" y="3733"/>
                  </a:cubicBezTo>
                  <a:cubicBezTo>
                    <a:pt x="3333" y="4799"/>
                    <a:pt x="2267" y="3733"/>
                    <a:pt x="1600" y="3733"/>
                  </a:cubicBezTo>
                  <a:cubicBezTo>
                    <a:pt x="933" y="3733"/>
                    <a:pt x="2267" y="6133"/>
                    <a:pt x="3599" y="8132"/>
                  </a:cubicBezTo>
                  <a:lnTo>
                    <a:pt x="3599" y="7066"/>
                  </a:lnTo>
                  <a:cubicBezTo>
                    <a:pt x="3599" y="7066"/>
                    <a:pt x="4533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7705328" y="2441698"/>
              <a:ext cx="1538" cy="1466"/>
            </a:xfrm>
            <a:custGeom>
              <a:avLst/>
              <a:gdLst/>
              <a:ahLst/>
              <a:cxnLst/>
              <a:rect l="l" t="t" r="r" b="b"/>
              <a:pathLst>
                <a:path w="1538" h="1466" extrusionOk="0">
                  <a:moveTo>
                    <a:pt x="1539" y="1200"/>
                  </a:moveTo>
                  <a:lnTo>
                    <a:pt x="1539" y="1200"/>
                  </a:lnTo>
                  <a:lnTo>
                    <a:pt x="73" y="0"/>
                  </a:lnTo>
                  <a:cubicBezTo>
                    <a:pt x="-24" y="484"/>
                    <a:pt x="-24" y="983"/>
                    <a:pt x="73" y="1466"/>
                  </a:cubicBezTo>
                  <a:lnTo>
                    <a:pt x="739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7707341" y="2442231"/>
              <a:ext cx="2724" cy="3165"/>
            </a:xfrm>
            <a:custGeom>
              <a:avLst/>
              <a:gdLst/>
              <a:ahLst/>
              <a:cxnLst/>
              <a:rect l="l" t="t" r="r" b="b"/>
              <a:pathLst>
                <a:path w="2724" h="3165" extrusionOk="0">
                  <a:moveTo>
                    <a:pt x="59" y="0"/>
                  </a:moveTo>
                  <a:cubicBezTo>
                    <a:pt x="993" y="1200"/>
                    <a:pt x="1126" y="2000"/>
                    <a:pt x="2326" y="2933"/>
                  </a:cubicBezTo>
                  <a:cubicBezTo>
                    <a:pt x="3526" y="3866"/>
                    <a:pt x="1659" y="1733"/>
                    <a:pt x="1393" y="1067"/>
                  </a:cubicBezTo>
                  <a:cubicBezTo>
                    <a:pt x="1126" y="400"/>
                    <a:pt x="1393" y="400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cubicBezTo>
                    <a:pt x="124" y="486"/>
                    <a:pt x="124" y="847"/>
                    <a:pt x="59" y="1200"/>
                  </a:cubicBezTo>
                  <a:cubicBezTo>
                    <a:pt x="59" y="120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7715532" y="2443164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7711533" y="2442351"/>
              <a:ext cx="4373" cy="812"/>
            </a:xfrm>
            <a:custGeom>
              <a:avLst/>
              <a:gdLst/>
              <a:ahLst/>
              <a:cxnLst/>
              <a:rect l="l" t="t" r="r" b="b"/>
              <a:pathLst>
                <a:path w="4373" h="812" extrusionOk="0">
                  <a:moveTo>
                    <a:pt x="3066" y="813"/>
                  </a:moveTo>
                  <a:cubicBezTo>
                    <a:pt x="3066" y="813"/>
                    <a:pt x="3066" y="813"/>
                    <a:pt x="3066" y="813"/>
                  </a:cubicBezTo>
                  <a:cubicBezTo>
                    <a:pt x="3066" y="813"/>
                    <a:pt x="3066" y="813"/>
                    <a:pt x="4000" y="813"/>
                  </a:cubicBezTo>
                  <a:cubicBezTo>
                    <a:pt x="4933" y="813"/>
                    <a:pt x="4000" y="-120"/>
                    <a:pt x="2533" y="13"/>
                  </a:cubicBezTo>
                  <a:lnTo>
                    <a:pt x="2533" y="13"/>
                  </a:lnTo>
                  <a:cubicBezTo>
                    <a:pt x="1707" y="261"/>
                    <a:pt x="826" y="261"/>
                    <a:pt x="0" y="13"/>
                  </a:cubicBezTo>
                  <a:cubicBezTo>
                    <a:pt x="995" y="374"/>
                    <a:pt x="2022" y="642"/>
                    <a:pt x="3066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7711133" y="244343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lnTo>
                    <a:pt x="1200" y="933"/>
                  </a:lnTo>
                  <a:lnTo>
                    <a:pt x="1200" y="933"/>
                  </a:lnTo>
                  <a:cubicBezTo>
                    <a:pt x="1200" y="933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7704734" y="2441165"/>
              <a:ext cx="1066" cy="1866"/>
            </a:xfrm>
            <a:custGeom>
              <a:avLst/>
              <a:gdLst/>
              <a:ahLst/>
              <a:cxnLst/>
              <a:rect l="l" t="t" r="r" b="b"/>
              <a:pathLst>
                <a:path w="1066" h="1866" extrusionOk="0">
                  <a:moveTo>
                    <a:pt x="800" y="1333"/>
                  </a:moveTo>
                  <a:lnTo>
                    <a:pt x="0" y="0"/>
                  </a:lnTo>
                  <a:lnTo>
                    <a:pt x="1066" y="1866"/>
                  </a:lnTo>
                  <a:lnTo>
                    <a:pt x="8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7704467" y="2441831"/>
              <a:ext cx="666" cy="1199"/>
            </a:xfrm>
            <a:custGeom>
              <a:avLst/>
              <a:gdLst/>
              <a:ahLst/>
              <a:cxnLst/>
              <a:rect l="l" t="t" r="r" b="b"/>
              <a:pathLst>
                <a:path w="666" h="1199" extrusionOk="0">
                  <a:moveTo>
                    <a:pt x="667" y="1200"/>
                  </a:moveTo>
                  <a:lnTo>
                    <a:pt x="0" y="0"/>
                  </a:lnTo>
                  <a:lnTo>
                    <a:pt x="267" y="800"/>
                  </a:lnTo>
                  <a:lnTo>
                    <a:pt x="667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7671538" y="240876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7670071" y="24109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7686602" y="2439806"/>
              <a:ext cx="1225" cy="2024"/>
            </a:xfrm>
            <a:custGeom>
              <a:avLst/>
              <a:gdLst/>
              <a:ahLst/>
              <a:cxnLst/>
              <a:rect l="l" t="t" r="r" b="b"/>
              <a:pathLst>
                <a:path w="1225" h="2024" extrusionOk="0">
                  <a:moveTo>
                    <a:pt x="266" y="2025"/>
                  </a:moveTo>
                  <a:cubicBezTo>
                    <a:pt x="266" y="825"/>
                    <a:pt x="1867" y="-775"/>
                    <a:pt x="933" y="425"/>
                  </a:cubicBezTo>
                  <a:lnTo>
                    <a:pt x="0" y="1491"/>
                  </a:lnTo>
                  <a:cubicBezTo>
                    <a:pt x="0" y="1491"/>
                    <a:pt x="400" y="1625"/>
                    <a:pt x="266" y="20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7673004" y="2430499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7667005" y="2429699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667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>
              <a:off x="7680789" y="2396103"/>
              <a:ext cx="480" cy="1599"/>
            </a:xfrm>
            <a:custGeom>
              <a:avLst/>
              <a:gdLst/>
              <a:ahLst/>
              <a:cxnLst/>
              <a:rect l="l" t="t" r="r" b="b"/>
              <a:pathLst>
                <a:path w="480" h="1599" extrusionOk="0">
                  <a:moveTo>
                    <a:pt x="481" y="1600"/>
                  </a:moveTo>
                  <a:lnTo>
                    <a:pt x="481" y="0"/>
                  </a:lnTo>
                  <a:cubicBezTo>
                    <a:pt x="-453" y="400"/>
                    <a:pt x="214" y="933"/>
                    <a:pt x="481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>
              <a:off x="7697549" y="2444764"/>
              <a:ext cx="118" cy="1307"/>
            </a:xfrm>
            <a:custGeom>
              <a:avLst/>
              <a:gdLst/>
              <a:ahLst/>
              <a:cxnLst/>
              <a:rect l="l" t="t" r="r" b="b"/>
              <a:pathLst>
                <a:path w="118" h="1307" extrusionOk="0">
                  <a:moveTo>
                    <a:pt x="119" y="800"/>
                  </a:moveTo>
                  <a:lnTo>
                    <a:pt x="119" y="0"/>
                  </a:lnTo>
                  <a:cubicBezTo>
                    <a:pt x="-148" y="800"/>
                    <a:pt x="119" y="2000"/>
                    <a:pt x="11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>
              <a:off x="7683270" y="2417796"/>
              <a:ext cx="666" cy="38"/>
            </a:xfrm>
            <a:custGeom>
              <a:avLst/>
              <a:gdLst/>
              <a:ahLst/>
              <a:cxnLst/>
              <a:rect l="l" t="t" r="r" b="b"/>
              <a:pathLst>
                <a:path w="666" h="38" extrusionOk="0">
                  <a:moveTo>
                    <a:pt x="666" y="38"/>
                  </a:moveTo>
                  <a:cubicBezTo>
                    <a:pt x="447" y="-13"/>
                    <a:pt x="219" y="-13"/>
                    <a:pt x="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7696468" y="2444349"/>
              <a:ext cx="882" cy="414"/>
            </a:xfrm>
            <a:custGeom>
              <a:avLst/>
              <a:gdLst/>
              <a:ahLst/>
              <a:cxnLst/>
              <a:rect l="l" t="t" r="r" b="b"/>
              <a:pathLst>
                <a:path w="882" h="414" extrusionOk="0">
                  <a:moveTo>
                    <a:pt x="0" y="415"/>
                  </a:moveTo>
                  <a:lnTo>
                    <a:pt x="0" y="415"/>
                  </a:lnTo>
                  <a:cubicBezTo>
                    <a:pt x="0" y="415"/>
                    <a:pt x="0" y="415"/>
                    <a:pt x="667" y="415"/>
                  </a:cubicBezTo>
                  <a:cubicBezTo>
                    <a:pt x="1333" y="415"/>
                    <a:pt x="267" y="-519"/>
                    <a:pt x="0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7727664" y="2409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7718880" y="242636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7702334" y="2443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7705093" y="2448630"/>
              <a:ext cx="40" cy="799"/>
            </a:xfrm>
            <a:custGeom>
              <a:avLst/>
              <a:gdLst/>
              <a:ahLst/>
              <a:cxnLst/>
              <a:rect l="l" t="t" r="r" b="b"/>
              <a:pathLst>
                <a:path w="40" h="799" extrusionOk="0">
                  <a:moveTo>
                    <a:pt x="40" y="0"/>
                  </a:moveTo>
                  <a:cubicBezTo>
                    <a:pt x="-13" y="264"/>
                    <a:pt x="-13" y="536"/>
                    <a:pt x="40" y="800"/>
                  </a:cubicBezTo>
                  <a:cubicBezTo>
                    <a:pt x="-4" y="535"/>
                    <a:pt x="-4" y="265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7702734" y="24442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7702467" y="2443446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7702067" y="2443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7704467" y="2398725"/>
              <a:ext cx="118" cy="177"/>
            </a:xfrm>
            <a:custGeom>
              <a:avLst/>
              <a:gdLst/>
              <a:ahLst/>
              <a:cxnLst/>
              <a:rect l="l" t="t" r="r" b="b"/>
              <a:pathLst>
                <a:path w="118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2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7671538" y="2447164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0" y="0"/>
                  </a:moveTo>
                  <a:lnTo>
                    <a:pt x="133" y="0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7669938" y="2444098"/>
              <a:ext cx="4932" cy="2666"/>
            </a:xfrm>
            <a:custGeom>
              <a:avLst/>
              <a:gdLst/>
              <a:ahLst/>
              <a:cxnLst/>
              <a:rect l="l" t="t" r="r" b="b"/>
              <a:pathLst>
                <a:path w="4932" h="2666" extrusionOk="0">
                  <a:moveTo>
                    <a:pt x="0" y="2666"/>
                  </a:moveTo>
                  <a:cubicBezTo>
                    <a:pt x="1867" y="2666"/>
                    <a:pt x="1867" y="2666"/>
                    <a:pt x="1733" y="2666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7664333" y="2396164"/>
              <a:ext cx="65596" cy="64993"/>
            </a:xfrm>
            <a:custGeom>
              <a:avLst/>
              <a:gdLst/>
              <a:ahLst/>
              <a:cxnLst/>
              <a:rect l="l" t="t" r="r" b="b"/>
              <a:pathLst>
                <a:path w="65596" h="64993" extrusionOk="0">
                  <a:moveTo>
                    <a:pt x="11070" y="7538"/>
                  </a:moveTo>
                  <a:lnTo>
                    <a:pt x="9471" y="7538"/>
                  </a:lnTo>
                  <a:cubicBezTo>
                    <a:pt x="8671" y="5138"/>
                    <a:pt x="9471" y="5005"/>
                    <a:pt x="8004" y="4472"/>
                  </a:cubicBezTo>
                  <a:cubicBezTo>
                    <a:pt x="11070" y="7671"/>
                    <a:pt x="5604" y="7538"/>
                    <a:pt x="8937" y="10471"/>
                  </a:cubicBezTo>
                  <a:lnTo>
                    <a:pt x="7871" y="10471"/>
                  </a:lnTo>
                  <a:cubicBezTo>
                    <a:pt x="7871" y="10471"/>
                    <a:pt x="7871" y="10471"/>
                    <a:pt x="7871" y="10471"/>
                  </a:cubicBezTo>
                  <a:cubicBezTo>
                    <a:pt x="5471" y="10471"/>
                    <a:pt x="9871" y="13137"/>
                    <a:pt x="8671" y="13937"/>
                  </a:cubicBezTo>
                  <a:cubicBezTo>
                    <a:pt x="8185" y="14254"/>
                    <a:pt x="7557" y="14254"/>
                    <a:pt x="7071" y="13937"/>
                  </a:cubicBezTo>
                  <a:lnTo>
                    <a:pt x="7071" y="15537"/>
                  </a:lnTo>
                  <a:cubicBezTo>
                    <a:pt x="7071" y="15537"/>
                    <a:pt x="6271" y="15537"/>
                    <a:pt x="7071" y="15537"/>
                  </a:cubicBezTo>
                  <a:lnTo>
                    <a:pt x="7071" y="17137"/>
                  </a:lnTo>
                  <a:lnTo>
                    <a:pt x="7071" y="17137"/>
                  </a:lnTo>
                  <a:cubicBezTo>
                    <a:pt x="7615" y="17762"/>
                    <a:pt x="8105" y="18431"/>
                    <a:pt x="8537" y="19137"/>
                  </a:cubicBezTo>
                  <a:cubicBezTo>
                    <a:pt x="7737" y="19137"/>
                    <a:pt x="8537" y="19137"/>
                    <a:pt x="7737" y="18470"/>
                  </a:cubicBezTo>
                  <a:cubicBezTo>
                    <a:pt x="7663" y="18911"/>
                    <a:pt x="7663" y="19362"/>
                    <a:pt x="7737" y="19803"/>
                  </a:cubicBezTo>
                  <a:cubicBezTo>
                    <a:pt x="6538" y="19803"/>
                    <a:pt x="5738" y="18337"/>
                    <a:pt x="6271" y="17937"/>
                  </a:cubicBezTo>
                  <a:cubicBezTo>
                    <a:pt x="1871" y="16604"/>
                    <a:pt x="6938" y="19137"/>
                    <a:pt x="3871" y="19670"/>
                  </a:cubicBezTo>
                  <a:lnTo>
                    <a:pt x="3871" y="16870"/>
                  </a:lnTo>
                  <a:cubicBezTo>
                    <a:pt x="1338" y="16870"/>
                    <a:pt x="1871" y="16870"/>
                    <a:pt x="5" y="17670"/>
                  </a:cubicBezTo>
                  <a:cubicBezTo>
                    <a:pt x="938" y="17670"/>
                    <a:pt x="4405" y="17670"/>
                    <a:pt x="5071" y="18737"/>
                  </a:cubicBezTo>
                  <a:cubicBezTo>
                    <a:pt x="5738" y="19803"/>
                    <a:pt x="4405" y="18737"/>
                    <a:pt x="5071" y="19937"/>
                  </a:cubicBezTo>
                  <a:cubicBezTo>
                    <a:pt x="3605" y="19937"/>
                    <a:pt x="3738" y="19937"/>
                    <a:pt x="3605" y="20736"/>
                  </a:cubicBezTo>
                  <a:lnTo>
                    <a:pt x="1605" y="19937"/>
                  </a:lnTo>
                  <a:cubicBezTo>
                    <a:pt x="1605" y="20870"/>
                    <a:pt x="2938" y="21137"/>
                    <a:pt x="3738" y="21803"/>
                  </a:cubicBezTo>
                  <a:cubicBezTo>
                    <a:pt x="4538" y="22470"/>
                    <a:pt x="1605" y="21803"/>
                    <a:pt x="272" y="21803"/>
                  </a:cubicBezTo>
                  <a:cubicBezTo>
                    <a:pt x="-1062" y="21803"/>
                    <a:pt x="2938" y="21803"/>
                    <a:pt x="3071" y="23269"/>
                  </a:cubicBezTo>
                  <a:cubicBezTo>
                    <a:pt x="3205" y="24736"/>
                    <a:pt x="3071" y="24869"/>
                    <a:pt x="3738" y="26336"/>
                  </a:cubicBezTo>
                  <a:cubicBezTo>
                    <a:pt x="4405" y="27802"/>
                    <a:pt x="2538" y="26336"/>
                    <a:pt x="1871" y="26336"/>
                  </a:cubicBezTo>
                  <a:lnTo>
                    <a:pt x="3471" y="27269"/>
                  </a:lnTo>
                  <a:cubicBezTo>
                    <a:pt x="3471" y="27269"/>
                    <a:pt x="2805" y="27269"/>
                    <a:pt x="2538" y="27269"/>
                  </a:cubicBezTo>
                  <a:cubicBezTo>
                    <a:pt x="2271" y="27269"/>
                    <a:pt x="4671" y="27269"/>
                    <a:pt x="5071" y="28602"/>
                  </a:cubicBezTo>
                  <a:cubicBezTo>
                    <a:pt x="5471" y="29935"/>
                    <a:pt x="1472" y="29669"/>
                    <a:pt x="4005" y="30869"/>
                  </a:cubicBezTo>
                  <a:cubicBezTo>
                    <a:pt x="3338" y="30869"/>
                    <a:pt x="2671" y="30869"/>
                    <a:pt x="1871" y="30869"/>
                  </a:cubicBezTo>
                  <a:cubicBezTo>
                    <a:pt x="2856" y="31951"/>
                    <a:pt x="4092" y="32775"/>
                    <a:pt x="5471" y="33268"/>
                  </a:cubicBezTo>
                  <a:lnTo>
                    <a:pt x="4005" y="34202"/>
                  </a:lnTo>
                  <a:cubicBezTo>
                    <a:pt x="5604" y="33535"/>
                    <a:pt x="7471" y="34202"/>
                    <a:pt x="9071" y="35001"/>
                  </a:cubicBezTo>
                  <a:lnTo>
                    <a:pt x="10804" y="35001"/>
                  </a:lnTo>
                  <a:lnTo>
                    <a:pt x="12004" y="35934"/>
                  </a:lnTo>
                  <a:lnTo>
                    <a:pt x="10537" y="35934"/>
                  </a:lnTo>
                  <a:cubicBezTo>
                    <a:pt x="9489" y="36211"/>
                    <a:pt x="8386" y="36211"/>
                    <a:pt x="7338" y="35934"/>
                  </a:cubicBezTo>
                  <a:lnTo>
                    <a:pt x="8671" y="35934"/>
                  </a:lnTo>
                  <a:lnTo>
                    <a:pt x="4671" y="35934"/>
                  </a:lnTo>
                  <a:lnTo>
                    <a:pt x="4671" y="35934"/>
                  </a:lnTo>
                  <a:lnTo>
                    <a:pt x="3738" y="35934"/>
                  </a:lnTo>
                  <a:lnTo>
                    <a:pt x="4538" y="35934"/>
                  </a:lnTo>
                  <a:lnTo>
                    <a:pt x="2271" y="35934"/>
                  </a:lnTo>
                  <a:lnTo>
                    <a:pt x="3205" y="35934"/>
                  </a:lnTo>
                  <a:lnTo>
                    <a:pt x="1738" y="37668"/>
                  </a:lnTo>
                  <a:cubicBezTo>
                    <a:pt x="4138" y="38734"/>
                    <a:pt x="7871" y="39134"/>
                    <a:pt x="9204" y="40467"/>
                  </a:cubicBezTo>
                  <a:cubicBezTo>
                    <a:pt x="7560" y="40480"/>
                    <a:pt x="5933" y="40796"/>
                    <a:pt x="4405" y="41401"/>
                  </a:cubicBezTo>
                  <a:cubicBezTo>
                    <a:pt x="6404" y="40467"/>
                    <a:pt x="3071" y="40067"/>
                    <a:pt x="3338" y="39001"/>
                  </a:cubicBezTo>
                  <a:cubicBezTo>
                    <a:pt x="3605" y="37934"/>
                    <a:pt x="2271" y="39668"/>
                    <a:pt x="1871" y="39001"/>
                  </a:cubicBezTo>
                  <a:lnTo>
                    <a:pt x="4138" y="40467"/>
                  </a:lnTo>
                  <a:cubicBezTo>
                    <a:pt x="2538" y="40467"/>
                    <a:pt x="3071" y="40467"/>
                    <a:pt x="2405" y="41667"/>
                  </a:cubicBezTo>
                  <a:cubicBezTo>
                    <a:pt x="5604" y="40601"/>
                    <a:pt x="4938" y="42467"/>
                    <a:pt x="6004" y="42734"/>
                  </a:cubicBezTo>
                  <a:cubicBezTo>
                    <a:pt x="4938" y="42734"/>
                    <a:pt x="3871" y="42734"/>
                    <a:pt x="3871" y="42734"/>
                  </a:cubicBezTo>
                  <a:cubicBezTo>
                    <a:pt x="1738" y="44467"/>
                    <a:pt x="7871" y="42734"/>
                    <a:pt x="6138" y="44334"/>
                  </a:cubicBezTo>
                  <a:cubicBezTo>
                    <a:pt x="4405" y="45933"/>
                    <a:pt x="6138" y="44334"/>
                    <a:pt x="6138" y="44334"/>
                  </a:cubicBezTo>
                  <a:cubicBezTo>
                    <a:pt x="6138" y="44334"/>
                    <a:pt x="6938" y="45800"/>
                    <a:pt x="6138" y="45933"/>
                  </a:cubicBezTo>
                  <a:lnTo>
                    <a:pt x="6138" y="45933"/>
                  </a:lnTo>
                  <a:cubicBezTo>
                    <a:pt x="6138" y="47267"/>
                    <a:pt x="8004" y="49933"/>
                    <a:pt x="10537" y="48600"/>
                  </a:cubicBezTo>
                  <a:lnTo>
                    <a:pt x="6938" y="50333"/>
                  </a:lnTo>
                  <a:cubicBezTo>
                    <a:pt x="10092" y="49481"/>
                    <a:pt x="13169" y="48366"/>
                    <a:pt x="16136" y="47000"/>
                  </a:cubicBezTo>
                  <a:cubicBezTo>
                    <a:pt x="14003" y="48200"/>
                    <a:pt x="9871" y="52333"/>
                    <a:pt x="8004" y="52066"/>
                  </a:cubicBezTo>
                  <a:cubicBezTo>
                    <a:pt x="6138" y="51799"/>
                    <a:pt x="8004" y="53266"/>
                    <a:pt x="9071" y="53266"/>
                  </a:cubicBezTo>
                  <a:cubicBezTo>
                    <a:pt x="10137" y="53266"/>
                    <a:pt x="11470" y="50733"/>
                    <a:pt x="11870" y="50866"/>
                  </a:cubicBezTo>
                  <a:cubicBezTo>
                    <a:pt x="10137" y="53132"/>
                    <a:pt x="11070" y="52066"/>
                    <a:pt x="9871" y="54466"/>
                  </a:cubicBezTo>
                  <a:cubicBezTo>
                    <a:pt x="9871" y="53799"/>
                    <a:pt x="13203" y="51666"/>
                    <a:pt x="13470" y="52199"/>
                  </a:cubicBezTo>
                  <a:cubicBezTo>
                    <a:pt x="13737" y="52733"/>
                    <a:pt x="10670" y="54732"/>
                    <a:pt x="10270" y="54732"/>
                  </a:cubicBezTo>
                  <a:lnTo>
                    <a:pt x="13870" y="53266"/>
                  </a:lnTo>
                  <a:cubicBezTo>
                    <a:pt x="12670" y="54049"/>
                    <a:pt x="11666" y="55098"/>
                    <a:pt x="10937" y="56332"/>
                  </a:cubicBezTo>
                  <a:cubicBezTo>
                    <a:pt x="10937" y="56332"/>
                    <a:pt x="11870" y="57265"/>
                    <a:pt x="12404" y="57265"/>
                  </a:cubicBezTo>
                  <a:lnTo>
                    <a:pt x="12404" y="56199"/>
                  </a:lnTo>
                  <a:cubicBezTo>
                    <a:pt x="13203" y="57665"/>
                    <a:pt x="17070" y="53132"/>
                    <a:pt x="17870" y="54199"/>
                  </a:cubicBezTo>
                  <a:cubicBezTo>
                    <a:pt x="18670" y="55266"/>
                    <a:pt x="14537" y="57665"/>
                    <a:pt x="14937" y="58465"/>
                  </a:cubicBezTo>
                  <a:cubicBezTo>
                    <a:pt x="16403" y="57265"/>
                    <a:pt x="21469" y="51799"/>
                    <a:pt x="22802" y="50866"/>
                  </a:cubicBezTo>
                  <a:lnTo>
                    <a:pt x="22802" y="51933"/>
                  </a:lnTo>
                  <a:lnTo>
                    <a:pt x="24002" y="51133"/>
                  </a:lnTo>
                  <a:cubicBezTo>
                    <a:pt x="21698" y="54305"/>
                    <a:pt x="18909" y="57094"/>
                    <a:pt x="15737" y="59398"/>
                  </a:cubicBezTo>
                  <a:cubicBezTo>
                    <a:pt x="15737" y="60465"/>
                    <a:pt x="15070" y="60598"/>
                    <a:pt x="15737" y="60998"/>
                  </a:cubicBezTo>
                  <a:cubicBezTo>
                    <a:pt x="15609" y="61648"/>
                    <a:pt x="14978" y="62072"/>
                    <a:pt x="14328" y="61944"/>
                  </a:cubicBezTo>
                  <a:cubicBezTo>
                    <a:pt x="14308" y="61940"/>
                    <a:pt x="14289" y="61936"/>
                    <a:pt x="14270" y="61931"/>
                  </a:cubicBezTo>
                  <a:lnTo>
                    <a:pt x="15870" y="63664"/>
                  </a:lnTo>
                  <a:cubicBezTo>
                    <a:pt x="16936" y="61665"/>
                    <a:pt x="18403" y="62465"/>
                    <a:pt x="19202" y="60731"/>
                  </a:cubicBezTo>
                  <a:lnTo>
                    <a:pt x="16003" y="61665"/>
                  </a:lnTo>
                  <a:cubicBezTo>
                    <a:pt x="17203" y="59798"/>
                    <a:pt x="20403" y="56865"/>
                    <a:pt x="21203" y="57665"/>
                  </a:cubicBezTo>
                  <a:cubicBezTo>
                    <a:pt x="20585" y="59114"/>
                    <a:pt x="19825" y="60498"/>
                    <a:pt x="18936" y="61798"/>
                  </a:cubicBezTo>
                  <a:cubicBezTo>
                    <a:pt x="18936" y="61798"/>
                    <a:pt x="20803" y="61798"/>
                    <a:pt x="20669" y="61798"/>
                  </a:cubicBezTo>
                  <a:lnTo>
                    <a:pt x="19602" y="62598"/>
                  </a:lnTo>
                  <a:cubicBezTo>
                    <a:pt x="19602" y="63798"/>
                    <a:pt x="21869" y="60465"/>
                    <a:pt x="22002" y="62598"/>
                  </a:cubicBezTo>
                  <a:cubicBezTo>
                    <a:pt x="22135" y="64731"/>
                    <a:pt x="22002" y="65664"/>
                    <a:pt x="22002" y="64464"/>
                  </a:cubicBezTo>
                  <a:cubicBezTo>
                    <a:pt x="22847" y="60421"/>
                    <a:pt x="24144" y="56486"/>
                    <a:pt x="25869" y="52733"/>
                  </a:cubicBezTo>
                  <a:cubicBezTo>
                    <a:pt x="25868" y="52733"/>
                    <a:pt x="25868" y="55399"/>
                    <a:pt x="25868" y="56732"/>
                  </a:cubicBezTo>
                  <a:cubicBezTo>
                    <a:pt x="25868" y="58065"/>
                    <a:pt x="23869" y="61132"/>
                    <a:pt x="23736" y="62865"/>
                  </a:cubicBezTo>
                  <a:cubicBezTo>
                    <a:pt x="23984" y="62338"/>
                    <a:pt x="24297" y="61846"/>
                    <a:pt x="24669" y="61398"/>
                  </a:cubicBezTo>
                  <a:cubicBezTo>
                    <a:pt x="24669" y="62065"/>
                    <a:pt x="24002" y="63264"/>
                    <a:pt x="24669" y="63131"/>
                  </a:cubicBezTo>
                  <a:cubicBezTo>
                    <a:pt x="25335" y="62998"/>
                    <a:pt x="26002" y="63798"/>
                    <a:pt x="25468" y="61398"/>
                  </a:cubicBezTo>
                  <a:cubicBezTo>
                    <a:pt x="26268" y="61398"/>
                    <a:pt x="25468" y="62065"/>
                    <a:pt x="26802" y="62065"/>
                  </a:cubicBezTo>
                  <a:cubicBezTo>
                    <a:pt x="27157" y="60143"/>
                    <a:pt x="27931" y="58322"/>
                    <a:pt x="29068" y="56732"/>
                  </a:cubicBezTo>
                  <a:cubicBezTo>
                    <a:pt x="29012" y="57264"/>
                    <a:pt x="29012" y="57800"/>
                    <a:pt x="29068" y="58332"/>
                  </a:cubicBezTo>
                  <a:cubicBezTo>
                    <a:pt x="30268" y="58332"/>
                    <a:pt x="30801" y="60065"/>
                    <a:pt x="32001" y="59932"/>
                  </a:cubicBezTo>
                  <a:cubicBezTo>
                    <a:pt x="32245" y="60667"/>
                    <a:pt x="32245" y="61462"/>
                    <a:pt x="32001" y="62198"/>
                  </a:cubicBezTo>
                  <a:cubicBezTo>
                    <a:pt x="32001" y="62198"/>
                    <a:pt x="32001" y="60998"/>
                    <a:pt x="32801" y="60865"/>
                  </a:cubicBezTo>
                  <a:cubicBezTo>
                    <a:pt x="33601" y="62865"/>
                    <a:pt x="31868" y="60865"/>
                    <a:pt x="32801" y="63531"/>
                  </a:cubicBezTo>
                  <a:cubicBezTo>
                    <a:pt x="32801" y="62198"/>
                    <a:pt x="33734" y="61665"/>
                    <a:pt x="34267" y="60865"/>
                  </a:cubicBezTo>
                  <a:cubicBezTo>
                    <a:pt x="34801" y="60065"/>
                    <a:pt x="33068" y="60865"/>
                    <a:pt x="32534" y="60865"/>
                  </a:cubicBezTo>
                  <a:cubicBezTo>
                    <a:pt x="32551" y="58364"/>
                    <a:pt x="33144" y="55900"/>
                    <a:pt x="34267" y="53666"/>
                  </a:cubicBezTo>
                  <a:cubicBezTo>
                    <a:pt x="34267" y="52999"/>
                    <a:pt x="34267" y="55532"/>
                    <a:pt x="34267" y="55132"/>
                  </a:cubicBezTo>
                  <a:cubicBezTo>
                    <a:pt x="34267" y="54732"/>
                    <a:pt x="34267" y="50066"/>
                    <a:pt x="36134" y="51799"/>
                  </a:cubicBezTo>
                  <a:cubicBezTo>
                    <a:pt x="36722" y="53346"/>
                    <a:pt x="37125" y="54957"/>
                    <a:pt x="37334" y="56599"/>
                  </a:cubicBezTo>
                  <a:cubicBezTo>
                    <a:pt x="37334" y="57399"/>
                    <a:pt x="36001" y="55666"/>
                    <a:pt x="35601" y="55799"/>
                  </a:cubicBezTo>
                  <a:lnTo>
                    <a:pt x="36267" y="56599"/>
                  </a:lnTo>
                  <a:cubicBezTo>
                    <a:pt x="36267" y="57265"/>
                    <a:pt x="36267" y="57799"/>
                    <a:pt x="35467" y="57265"/>
                  </a:cubicBezTo>
                  <a:cubicBezTo>
                    <a:pt x="34667" y="56732"/>
                    <a:pt x="38400" y="57265"/>
                    <a:pt x="40133" y="58065"/>
                  </a:cubicBezTo>
                  <a:cubicBezTo>
                    <a:pt x="41867" y="58865"/>
                    <a:pt x="40133" y="56732"/>
                    <a:pt x="40133" y="56065"/>
                  </a:cubicBezTo>
                  <a:lnTo>
                    <a:pt x="40133" y="56065"/>
                  </a:lnTo>
                  <a:cubicBezTo>
                    <a:pt x="39333" y="54866"/>
                    <a:pt x="40133" y="53932"/>
                    <a:pt x="39467" y="53399"/>
                  </a:cubicBezTo>
                  <a:cubicBezTo>
                    <a:pt x="38800" y="52866"/>
                    <a:pt x="39467" y="50599"/>
                    <a:pt x="40400" y="51133"/>
                  </a:cubicBezTo>
                  <a:lnTo>
                    <a:pt x="41333" y="52866"/>
                  </a:lnTo>
                  <a:cubicBezTo>
                    <a:pt x="41333" y="52866"/>
                    <a:pt x="40400" y="51933"/>
                    <a:pt x="40533" y="52866"/>
                  </a:cubicBezTo>
                  <a:cubicBezTo>
                    <a:pt x="40667" y="53799"/>
                    <a:pt x="42666" y="54999"/>
                    <a:pt x="41867" y="52866"/>
                  </a:cubicBezTo>
                  <a:lnTo>
                    <a:pt x="40800" y="51799"/>
                  </a:lnTo>
                  <a:cubicBezTo>
                    <a:pt x="40800" y="50599"/>
                    <a:pt x="40800" y="48600"/>
                    <a:pt x="40800" y="48866"/>
                  </a:cubicBezTo>
                  <a:cubicBezTo>
                    <a:pt x="40800" y="49133"/>
                    <a:pt x="40800" y="48866"/>
                    <a:pt x="39333" y="47267"/>
                  </a:cubicBezTo>
                  <a:cubicBezTo>
                    <a:pt x="41067" y="49800"/>
                    <a:pt x="38267" y="47267"/>
                    <a:pt x="40000" y="50199"/>
                  </a:cubicBezTo>
                  <a:cubicBezTo>
                    <a:pt x="38534" y="47800"/>
                    <a:pt x="38934" y="49266"/>
                    <a:pt x="37734" y="47267"/>
                  </a:cubicBezTo>
                  <a:cubicBezTo>
                    <a:pt x="37734" y="47933"/>
                    <a:pt x="37734" y="48466"/>
                    <a:pt x="37734" y="48333"/>
                  </a:cubicBezTo>
                  <a:lnTo>
                    <a:pt x="37734" y="48333"/>
                  </a:lnTo>
                  <a:lnTo>
                    <a:pt x="37734" y="48333"/>
                  </a:lnTo>
                  <a:cubicBezTo>
                    <a:pt x="37734" y="48333"/>
                    <a:pt x="37734" y="48333"/>
                    <a:pt x="37734" y="49133"/>
                  </a:cubicBezTo>
                  <a:cubicBezTo>
                    <a:pt x="37734" y="49933"/>
                    <a:pt x="37734" y="50999"/>
                    <a:pt x="37734" y="51799"/>
                  </a:cubicBezTo>
                  <a:cubicBezTo>
                    <a:pt x="37734" y="52599"/>
                    <a:pt x="37734" y="50999"/>
                    <a:pt x="37734" y="50333"/>
                  </a:cubicBezTo>
                  <a:lnTo>
                    <a:pt x="37734" y="51533"/>
                  </a:lnTo>
                  <a:cubicBezTo>
                    <a:pt x="37734" y="50199"/>
                    <a:pt x="36534" y="49266"/>
                    <a:pt x="36800" y="48333"/>
                  </a:cubicBezTo>
                  <a:lnTo>
                    <a:pt x="36800" y="48333"/>
                  </a:lnTo>
                  <a:cubicBezTo>
                    <a:pt x="36800" y="48333"/>
                    <a:pt x="36001" y="47400"/>
                    <a:pt x="35867" y="48333"/>
                  </a:cubicBezTo>
                  <a:cubicBezTo>
                    <a:pt x="35734" y="49266"/>
                    <a:pt x="35867" y="50066"/>
                    <a:pt x="35867" y="48333"/>
                  </a:cubicBezTo>
                  <a:cubicBezTo>
                    <a:pt x="35867" y="46600"/>
                    <a:pt x="35867" y="49133"/>
                    <a:pt x="35201" y="49400"/>
                  </a:cubicBezTo>
                  <a:lnTo>
                    <a:pt x="35201" y="49400"/>
                  </a:lnTo>
                  <a:cubicBezTo>
                    <a:pt x="34401" y="49400"/>
                    <a:pt x="33467" y="51933"/>
                    <a:pt x="32534" y="49400"/>
                  </a:cubicBezTo>
                  <a:cubicBezTo>
                    <a:pt x="32534" y="49400"/>
                    <a:pt x="32534" y="50199"/>
                    <a:pt x="31601" y="49400"/>
                  </a:cubicBezTo>
                  <a:lnTo>
                    <a:pt x="31601" y="48066"/>
                  </a:lnTo>
                  <a:cubicBezTo>
                    <a:pt x="31601" y="48066"/>
                    <a:pt x="30801" y="46733"/>
                    <a:pt x="30535" y="48066"/>
                  </a:cubicBezTo>
                  <a:cubicBezTo>
                    <a:pt x="30535" y="44600"/>
                    <a:pt x="29201" y="47133"/>
                    <a:pt x="28801" y="46200"/>
                  </a:cubicBezTo>
                  <a:lnTo>
                    <a:pt x="28801" y="47800"/>
                  </a:lnTo>
                  <a:cubicBezTo>
                    <a:pt x="28801" y="47800"/>
                    <a:pt x="28001" y="47800"/>
                    <a:pt x="27202" y="48466"/>
                  </a:cubicBezTo>
                  <a:lnTo>
                    <a:pt x="27202" y="49800"/>
                  </a:lnTo>
                  <a:cubicBezTo>
                    <a:pt x="26268" y="50866"/>
                    <a:pt x="26535" y="48333"/>
                    <a:pt x="25868" y="48200"/>
                  </a:cubicBezTo>
                  <a:cubicBezTo>
                    <a:pt x="25202" y="48066"/>
                    <a:pt x="25868" y="48200"/>
                    <a:pt x="25868" y="48200"/>
                  </a:cubicBezTo>
                  <a:cubicBezTo>
                    <a:pt x="26935" y="44867"/>
                    <a:pt x="23069" y="49533"/>
                    <a:pt x="23736" y="47000"/>
                  </a:cubicBezTo>
                  <a:cubicBezTo>
                    <a:pt x="23736" y="47000"/>
                    <a:pt x="23736" y="47000"/>
                    <a:pt x="23736" y="47000"/>
                  </a:cubicBezTo>
                  <a:lnTo>
                    <a:pt x="23736" y="47000"/>
                  </a:lnTo>
                  <a:lnTo>
                    <a:pt x="23736" y="46200"/>
                  </a:lnTo>
                  <a:cubicBezTo>
                    <a:pt x="23736" y="46200"/>
                    <a:pt x="23736" y="46200"/>
                    <a:pt x="23736" y="47000"/>
                  </a:cubicBezTo>
                  <a:lnTo>
                    <a:pt x="22935" y="47000"/>
                  </a:lnTo>
                  <a:lnTo>
                    <a:pt x="23869" y="45667"/>
                  </a:lnTo>
                  <a:lnTo>
                    <a:pt x="23869" y="45667"/>
                  </a:lnTo>
                  <a:cubicBezTo>
                    <a:pt x="23869" y="45667"/>
                    <a:pt x="23202" y="45667"/>
                    <a:pt x="22535" y="47133"/>
                  </a:cubicBezTo>
                  <a:lnTo>
                    <a:pt x="21603" y="47133"/>
                  </a:lnTo>
                  <a:cubicBezTo>
                    <a:pt x="23202" y="45133"/>
                    <a:pt x="20536" y="47133"/>
                    <a:pt x="22269" y="45267"/>
                  </a:cubicBezTo>
                  <a:cubicBezTo>
                    <a:pt x="21203" y="46200"/>
                    <a:pt x="20803" y="45267"/>
                    <a:pt x="18670" y="46867"/>
                  </a:cubicBezTo>
                  <a:cubicBezTo>
                    <a:pt x="18670" y="46867"/>
                    <a:pt x="18670" y="46867"/>
                    <a:pt x="18670" y="46867"/>
                  </a:cubicBezTo>
                  <a:cubicBezTo>
                    <a:pt x="18670" y="46867"/>
                    <a:pt x="18670" y="45933"/>
                    <a:pt x="18003" y="46867"/>
                  </a:cubicBezTo>
                  <a:lnTo>
                    <a:pt x="19602" y="45400"/>
                  </a:lnTo>
                  <a:lnTo>
                    <a:pt x="17070" y="46600"/>
                  </a:lnTo>
                  <a:cubicBezTo>
                    <a:pt x="17676" y="45594"/>
                    <a:pt x="18622" y="44838"/>
                    <a:pt x="19736" y="44467"/>
                  </a:cubicBezTo>
                  <a:cubicBezTo>
                    <a:pt x="17336" y="45133"/>
                    <a:pt x="18536" y="44467"/>
                    <a:pt x="16136" y="44467"/>
                  </a:cubicBezTo>
                  <a:lnTo>
                    <a:pt x="17336" y="44467"/>
                  </a:lnTo>
                  <a:cubicBezTo>
                    <a:pt x="17336" y="44467"/>
                    <a:pt x="15470" y="44467"/>
                    <a:pt x="16403" y="44467"/>
                  </a:cubicBezTo>
                  <a:cubicBezTo>
                    <a:pt x="17336" y="44467"/>
                    <a:pt x="15203" y="41534"/>
                    <a:pt x="17470" y="39401"/>
                  </a:cubicBezTo>
                  <a:cubicBezTo>
                    <a:pt x="13603" y="40601"/>
                    <a:pt x="18936" y="38468"/>
                    <a:pt x="16003" y="39401"/>
                  </a:cubicBezTo>
                  <a:cubicBezTo>
                    <a:pt x="16710" y="39293"/>
                    <a:pt x="17429" y="39293"/>
                    <a:pt x="18136" y="39401"/>
                  </a:cubicBezTo>
                  <a:cubicBezTo>
                    <a:pt x="17203" y="39401"/>
                    <a:pt x="19336" y="38334"/>
                    <a:pt x="16803" y="38068"/>
                  </a:cubicBezTo>
                  <a:cubicBezTo>
                    <a:pt x="17736" y="38068"/>
                    <a:pt x="18136" y="38068"/>
                    <a:pt x="18670" y="38068"/>
                  </a:cubicBezTo>
                  <a:cubicBezTo>
                    <a:pt x="19202" y="38068"/>
                    <a:pt x="17870" y="38068"/>
                    <a:pt x="18670" y="38068"/>
                  </a:cubicBezTo>
                  <a:cubicBezTo>
                    <a:pt x="19012" y="37934"/>
                    <a:pt x="19393" y="37934"/>
                    <a:pt x="19736" y="38068"/>
                  </a:cubicBezTo>
                  <a:cubicBezTo>
                    <a:pt x="19736" y="37401"/>
                    <a:pt x="16803" y="37401"/>
                    <a:pt x="14137" y="38068"/>
                  </a:cubicBezTo>
                  <a:cubicBezTo>
                    <a:pt x="15470" y="38068"/>
                    <a:pt x="15203" y="37268"/>
                    <a:pt x="13470" y="37001"/>
                  </a:cubicBezTo>
                  <a:cubicBezTo>
                    <a:pt x="14403" y="37001"/>
                    <a:pt x="15337" y="37001"/>
                    <a:pt x="15603" y="37001"/>
                  </a:cubicBezTo>
                  <a:cubicBezTo>
                    <a:pt x="15870" y="37001"/>
                    <a:pt x="16803" y="35268"/>
                    <a:pt x="14670" y="35001"/>
                  </a:cubicBezTo>
                  <a:cubicBezTo>
                    <a:pt x="15337" y="35001"/>
                    <a:pt x="14670" y="35001"/>
                    <a:pt x="14670" y="35001"/>
                  </a:cubicBezTo>
                  <a:cubicBezTo>
                    <a:pt x="14670" y="35001"/>
                    <a:pt x="14670" y="34202"/>
                    <a:pt x="14670" y="33535"/>
                  </a:cubicBezTo>
                  <a:lnTo>
                    <a:pt x="14670" y="33535"/>
                  </a:lnTo>
                  <a:cubicBezTo>
                    <a:pt x="12270" y="33535"/>
                    <a:pt x="14670" y="33535"/>
                    <a:pt x="14003" y="32202"/>
                  </a:cubicBezTo>
                  <a:lnTo>
                    <a:pt x="14003" y="32202"/>
                  </a:lnTo>
                  <a:cubicBezTo>
                    <a:pt x="16136" y="31269"/>
                    <a:pt x="13337" y="31402"/>
                    <a:pt x="15603" y="30602"/>
                  </a:cubicBezTo>
                  <a:lnTo>
                    <a:pt x="14003" y="30602"/>
                  </a:lnTo>
                  <a:cubicBezTo>
                    <a:pt x="10670" y="29669"/>
                    <a:pt x="16136" y="29935"/>
                    <a:pt x="15070" y="28869"/>
                  </a:cubicBezTo>
                  <a:lnTo>
                    <a:pt x="14137" y="28869"/>
                  </a:lnTo>
                  <a:cubicBezTo>
                    <a:pt x="13203" y="28069"/>
                    <a:pt x="19069" y="28869"/>
                    <a:pt x="19469" y="28869"/>
                  </a:cubicBezTo>
                  <a:cubicBezTo>
                    <a:pt x="19869" y="28869"/>
                    <a:pt x="19469" y="28869"/>
                    <a:pt x="20136" y="28869"/>
                  </a:cubicBezTo>
                  <a:cubicBezTo>
                    <a:pt x="20803" y="28869"/>
                    <a:pt x="18136" y="28069"/>
                    <a:pt x="18003" y="27269"/>
                  </a:cubicBezTo>
                  <a:cubicBezTo>
                    <a:pt x="17870" y="26469"/>
                    <a:pt x="20536" y="28469"/>
                    <a:pt x="20936" y="28202"/>
                  </a:cubicBezTo>
                  <a:cubicBezTo>
                    <a:pt x="21336" y="27936"/>
                    <a:pt x="18003" y="25536"/>
                    <a:pt x="20269" y="25802"/>
                  </a:cubicBezTo>
                  <a:cubicBezTo>
                    <a:pt x="19466" y="25672"/>
                    <a:pt x="18722" y="25300"/>
                    <a:pt x="18136" y="24736"/>
                  </a:cubicBezTo>
                  <a:cubicBezTo>
                    <a:pt x="18136" y="24736"/>
                    <a:pt x="21736" y="24736"/>
                    <a:pt x="19602" y="23536"/>
                  </a:cubicBezTo>
                  <a:lnTo>
                    <a:pt x="19602" y="23536"/>
                  </a:lnTo>
                  <a:cubicBezTo>
                    <a:pt x="19602" y="23536"/>
                    <a:pt x="19602" y="21803"/>
                    <a:pt x="18270" y="20736"/>
                  </a:cubicBezTo>
                  <a:cubicBezTo>
                    <a:pt x="22669" y="23803"/>
                    <a:pt x="18270" y="17137"/>
                    <a:pt x="21736" y="20736"/>
                  </a:cubicBezTo>
                  <a:lnTo>
                    <a:pt x="21736" y="19803"/>
                  </a:lnTo>
                  <a:lnTo>
                    <a:pt x="21736" y="19803"/>
                  </a:lnTo>
                  <a:cubicBezTo>
                    <a:pt x="21736" y="19803"/>
                    <a:pt x="21736" y="18470"/>
                    <a:pt x="21736" y="17403"/>
                  </a:cubicBezTo>
                  <a:cubicBezTo>
                    <a:pt x="21736" y="16337"/>
                    <a:pt x="21736" y="17403"/>
                    <a:pt x="22402" y="18204"/>
                  </a:cubicBezTo>
                  <a:cubicBezTo>
                    <a:pt x="23069" y="19003"/>
                    <a:pt x="23736" y="18204"/>
                    <a:pt x="23336" y="15537"/>
                  </a:cubicBezTo>
                  <a:lnTo>
                    <a:pt x="24136" y="16870"/>
                  </a:lnTo>
                  <a:cubicBezTo>
                    <a:pt x="24136" y="15804"/>
                    <a:pt x="26669" y="18603"/>
                    <a:pt x="26802" y="16870"/>
                  </a:cubicBezTo>
                  <a:cubicBezTo>
                    <a:pt x="26802" y="14471"/>
                    <a:pt x="30401" y="20470"/>
                    <a:pt x="29468" y="14471"/>
                  </a:cubicBezTo>
                  <a:lnTo>
                    <a:pt x="29468" y="12871"/>
                  </a:lnTo>
                  <a:cubicBezTo>
                    <a:pt x="28268" y="12871"/>
                    <a:pt x="29468" y="10338"/>
                    <a:pt x="28535" y="9405"/>
                  </a:cubicBezTo>
                  <a:cubicBezTo>
                    <a:pt x="27602" y="8471"/>
                    <a:pt x="30135" y="10871"/>
                    <a:pt x="29601" y="11404"/>
                  </a:cubicBezTo>
                  <a:lnTo>
                    <a:pt x="29601" y="11404"/>
                  </a:lnTo>
                  <a:cubicBezTo>
                    <a:pt x="29601" y="14471"/>
                    <a:pt x="31201" y="12071"/>
                    <a:pt x="31334" y="14337"/>
                  </a:cubicBezTo>
                  <a:cubicBezTo>
                    <a:pt x="33601" y="14337"/>
                    <a:pt x="35467" y="15804"/>
                    <a:pt x="37200" y="16204"/>
                  </a:cubicBezTo>
                  <a:lnTo>
                    <a:pt x="37200" y="13804"/>
                  </a:lnTo>
                  <a:lnTo>
                    <a:pt x="37200" y="13804"/>
                  </a:lnTo>
                  <a:cubicBezTo>
                    <a:pt x="37200" y="13804"/>
                    <a:pt x="37200" y="15670"/>
                    <a:pt x="37200" y="15537"/>
                  </a:cubicBezTo>
                  <a:cubicBezTo>
                    <a:pt x="37200" y="15404"/>
                    <a:pt x="38267" y="14471"/>
                    <a:pt x="38400" y="13937"/>
                  </a:cubicBezTo>
                  <a:cubicBezTo>
                    <a:pt x="38534" y="13404"/>
                    <a:pt x="37334" y="16604"/>
                    <a:pt x="37600" y="16737"/>
                  </a:cubicBezTo>
                  <a:lnTo>
                    <a:pt x="37600" y="16737"/>
                  </a:lnTo>
                  <a:lnTo>
                    <a:pt x="37600" y="16737"/>
                  </a:lnTo>
                  <a:cubicBezTo>
                    <a:pt x="37600" y="15804"/>
                    <a:pt x="38400" y="14737"/>
                    <a:pt x="38934" y="15137"/>
                  </a:cubicBezTo>
                  <a:cubicBezTo>
                    <a:pt x="39467" y="15537"/>
                    <a:pt x="38934" y="16604"/>
                    <a:pt x="38934" y="16737"/>
                  </a:cubicBezTo>
                  <a:cubicBezTo>
                    <a:pt x="38934" y="16870"/>
                    <a:pt x="38934" y="16737"/>
                    <a:pt x="38934" y="16737"/>
                  </a:cubicBezTo>
                  <a:lnTo>
                    <a:pt x="39600" y="16737"/>
                  </a:lnTo>
                  <a:lnTo>
                    <a:pt x="39600" y="14871"/>
                  </a:lnTo>
                  <a:cubicBezTo>
                    <a:pt x="39600" y="14071"/>
                    <a:pt x="40400" y="14871"/>
                    <a:pt x="40667" y="13004"/>
                  </a:cubicBezTo>
                  <a:cubicBezTo>
                    <a:pt x="40667" y="16204"/>
                    <a:pt x="43333" y="15537"/>
                    <a:pt x="43200" y="16604"/>
                  </a:cubicBezTo>
                  <a:cubicBezTo>
                    <a:pt x="44400" y="15537"/>
                    <a:pt x="44933" y="15804"/>
                    <a:pt x="45333" y="16604"/>
                  </a:cubicBezTo>
                  <a:cubicBezTo>
                    <a:pt x="45733" y="17403"/>
                    <a:pt x="46533" y="14204"/>
                    <a:pt x="46933" y="14871"/>
                  </a:cubicBezTo>
                  <a:cubicBezTo>
                    <a:pt x="44133" y="18337"/>
                    <a:pt x="46933" y="17137"/>
                    <a:pt x="45066" y="19937"/>
                  </a:cubicBezTo>
                  <a:cubicBezTo>
                    <a:pt x="46133" y="17937"/>
                    <a:pt x="46666" y="19937"/>
                    <a:pt x="48132" y="17670"/>
                  </a:cubicBezTo>
                  <a:cubicBezTo>
                    <a:pt x="48132" y="18337"/>
                    <a:pt x="47066" y="19003"/>
                    <a:pt x="46666" y="20070"/>
                  </a:cubicBezTo>
                  <a:cubicBezTo>
                    <a:pt x="48532" y="20070"/>
                    <a:pt x="47466" y="22603"/>
                    <a:pt x="48666" y="23003"/>
                  </a:cubicBezTo>
                  <a:cubicBezTo>
                    <a:pt x="49866" y="23403"/>
                    <a:pt x="49732" y="21936"/>
                    <a:pt x="50665" y="21670"/>
                  </a:cubicBezTo>
                  <a:lnTo>
                    <a:pt x="48666" y="24069"/>
                  </a:lnTo>
                  <a:cubicBezTo>
                    <a:pt x="48666" y="24069"/>
                    <a:pt x="51599" y="22336"/>
                    <a:pt x="50132" y="24069"/>
                  </a:cubicBezTo>
                  <a:cubicBezTo>
                    <a:pt x="48666" y="25802"/>
                    <a:pt x="51065" y="23269"/>
                    <a:pt x="51332" y="23269"/>
                  </a:cubicBezTo>
                  <a:cubicBezTo>
                    <a:pt x="50399" y="26736"/>
                    <a:pt x="56265" y="27802"/>
                    <a:pt x="51332" y="31935"/>
                  </a:cubicBezTo>
                  <a:cubicBezTo>
                    <a:pt x="52399" y="31935"/>
                    <a:pt x="52532" y="31935"/>
                    <a:pt x="52665" y="31935"/>
                  </a:cubicBezTo>
                  <a:cubicBezTo>
                    <a:pt x="52799" y="31935"/>
                    <a:pt x="53998" y="31935"/>
                    <a:pt x="54798" y="31935"/>
                  </a:cubicBezTo>
                  <a:lnTo>
                    <a:pt x="52932" y="33668"/>
                  </a:lnTo>
                  <a:cubicBezTo>
                    <a:pt x="55065" y="33668"/>
                    <a:pt x="52932" y="34868"/>
                    <a:pt x="55332" y="34601"/>
                  </a:cubicBezTo>
                  <a:lnTo>
                    <a:pt x="55332" y="34601"/>
                  </a:lnTo>
                  <a:cubicBezTo>
                    <a:pt x="57865" y="34601"/>
                    <a:pt x="60664" y="33002"/>
                    <a:pt x="63864" y="32468"/>
                  </a:cubicBezTo>
                  <a:cubicBezTo>
                    <a:pt x="60931" y="32468"/>
                    <a:pt x="67464" y="29669"/>
                    <a:pt x="63864" y="29269"/>
                  </a:cubicBezTo>
                  <a:cubicBezTo>
                    <a:pt x="63864" y="29269"/>
                    <a:pt x="64930" y="29269"/>
                    <a:pt x="65597" y="29269"/>
                  </a:cubicBezTo>
                  <a:cubicBezTo>
                    <a:pt x="64131" y="29269"/>
                    <a:pt x="63864" y="29269"/>
                    <a:pt x="64264" y="28202"/>
                  </a:cubicBezTo>
                  <a:lnTo>
                    <a:pt x="64264" y="28202"/>
                  </a:lnTo>
                  <a:cubicBezTo>
                    <a:pt x="63197" y="26336"/>
                    <a:pt x="64264" y="25136"/>
                    <a:pt x="64264" y="22470"/>
                  </a:cubicBezTo>
                  <a:lnTo>
                    <a:pt x="62797" y="23269"/>
                  </a:lnTo>
                  <a:cubicBezTo>
                    <a:pt x="62881" y="22768"/>
                    <a:pt x="63113" y="22304"/>
                    <a:pt x="63464" y="21936"/>
                  </a:cubicBezTo>
                  <a:cubicBezTo>
                    <a:pt x="61198" y="21936"/>
                    <a:pt x="63464" y="23403"/>
                    <a:pt x="61331" y="24069"/>
                  </a:cubicBezTo>
                  <a:cubicBezTo>
                    <a:pt x="64131" y="21936"/>
                    <a:pt x="59731" y="20870"/>
                    <a:pt x="62530" y="18603"/>
                  </a:cubicBezTo>
                  <a:cubicBezTo>
                    <a:pt x="62530" y="17937"/>
                    <a:pt x="61198" y="19803"/>
                    <a:pt x="60798" y="18603"/>
                  </a:cubicBezTo>
                  <a:lnTo>
                    <a:pt x="61464" y="17804"/>
                  </a:lnTo>
                  <a:lnTo>
                    <a:pt x="60264" y="17804"/>
                  </a:lnTo>
                  <a:cubicBezTo>
                    <a:pt x="60264" y="17804"/>
                    <a:pt x="61064" y="16337"/>
                    <a:pt x="61731" y="15804"/>
                  </a:cubicBezTo>
                  <a:cubicBezTo>
                    <a:pt x="62397" y="15271"/>
                    <a:pt x="61731" y="15804"/>
                    <a:pt x="61731" y="15804"/>
                  </a:cubicBezTo>
                  <a:cubicBezTo>
                    <a:pt x="61731" y="15804"/>
                    <a:pt x="60264" y="14337"/>
                    <a:pt x="60398" y="13937"/>
                  </a:cubicBezTo>
                  <a:lnTo>
                    <a:pt x="60398" y="15004"/>
                  </a:lnTo>
                  <a:cubicBezTo>
                    <a:pt x="58265" y="13804"/>
                    <a:pt x="57198" y="10738"/>
                    <a:pt x="54265" y="10871"/>
                  </a:cubicBezTo>
                  <a:lnTo>
                    <a:pt x="54265" y="11538"/>
                  </a:lnTo>
                  <a:cubicBezTo>
                    <a:pt x="52132" y="11538"/>
                    <a:pt x="54265" y="10071"/>
                    <a:pt x="51999" y="9538"/>
                  </a:cubicBezTo>
                  <a:lnTo>
                    <a:pt x="51999" y="9538"/>
                  </a:lnTo>
                  <a:cubicBezTo>
                    <a:pt x="51513" y="9854"/>
                    <a:pt x="50885" y="9854"/>
                    <a:pt x="50399" y="9538"/>
                  </a:cubicBezTo>
                  <a:cubicBezTo>
                    <a:pt x="51199" y="9538"/>
                    <a:pt x="50399" y="7538"/>
                    <a:pt x="51599" y="7138"/>
                  </a:cubicBezTo>
                  <a:cubicBezTo>
                    <a:pt x="49332" y="7138"/>
                    <a:pt x="50266" y="7138"/>
                    <a:pt x="47866" y="9405"/>
                  </a:cubicBezTo>
                  <a:lnTo>
                    <a:pt x="47866" y="8338"/>
                  </a:lnTo>
                  <a:cubicBezTo>
                    <a:pt x="46933" y="9138"/>
                    <a:pt x="46666" y="9538"/>
                    <a:pt x="45866" y="9538"/>
                  </a:cubicBezTo>
                  <a:cubicBezTo>
                    <a:pt x="45066" y="9538"/>
                    <a:pt x="45866" y="7538"/>
                    <a:pt x="47466" y="6738"/>
                  </a:cubicBezTo>
                  <a:cubicBezTo>
                    <a:pt x="47466" y="3405"/>
                    <a:pt x="44000" y="7938"/>
                    <a:pt x="44666" y="4072"/>
                  </a:cubicBezTo>
                  <a:cubicBezTo>
                    <a:pt x="42666" y="6872"/>
                    <a:pt x="45466" y="6338"/>
                    <a:pt x="44666" y="6872"/>
                  </a:cubicBezTo>
                  <a:cubicBezTo>
                    <a:pt x="43866" y="7405"/>
                    <a:pt x="43066" y="8871"/>
                    <a:pt x="42666" y="8471"/>
                  </a:cubicBezTo>
                  <a:cubicBezTo>
                    <a:pt x="42266" y="8071"/>
                    <a:pt x="42666" y="4072"/>
                    <a:pt x="41733" y="3672"/>
                  </a:cubicBezTo>
                  <a:cubicBezTo>
                    <a:pt x="40800" y="3272"/>
                    <a:pt x="41733" y="3672"/>
                    <a:pt x="41733" y="3672"/>
                  </a:cubicBezTo>
                  <a:cubicBezTo>
                    <a:pt x="41733" y="3672"/>
                    <a:pt x="40400" y="4605"/>
                    <a:pt x="40000" y="3005"/>
                  </a:cubicBezTo>
                  <a:cubicBezTo>
                    <a:pt x="39200" y="4872"/>
                    <a:pt x="39200" y="3005"/>
                    <a:pt x="38534" y="5138"/>
                  </a:cubicBezTo>
                  <a:lnTo>
                    <a:pt x="40000" y="5138"/>
                  </a:lnTo>
                  <a:cubicBezTo>
                    <a:pt x="39067" y="5138"/>
                    <a:pt x="37734" y="8338"/>
                    <a:pt x="36934" y="6738"/>
                  </a:cubicBezTo>
                  <a:cubicBezTo>
                    <a:pt x="37165" y="6203"/>
                    <a:pt x="37480" y="5708"/>
                    <a:pt x="37867" y="5272"/>
                  </a:cubicBezTo>
                  <a:cubicBezTo>
                    <a:pt x="37867" y="4472"/>
                    <a:pt x="37067" y="5272"/>
                    <a:pt x="36934" y="5272"/>
                  </a:cubicBezTo>
                  <a:cubicBezTo>
                    <a:pt x="36800" y="5272"/>
                    <a:pt x="38667" y="5272"/>
                    <a:pt x="39867" y="3139"/>
                  </a:cubicBezTo>
                  <a:cubicBezTo>
                    <a:pt x="41067" y="1006"/>
                    <a:pt x="37867" y="4605"/>
                    <a:pt x="38800" y="1939"/>
                  </a:cubicBezTo>
                  <a:cubicBezTo>
                    <a:pt x="37600" y="5405"/>
                    <a:pt x="37334" y="1939"/>
                    <a:pt x="36001" y="3939"/>
                  </a:cubicBezTo>
                  <a:lnTo>
                    <a:pt x="36001" y="2339"/>
                  </a:lnTo>
                  <a:cubicBezTo>
                    <a:pt x="36001" y="2339"/>
                    <a:pt x="36001" y="3272"/>
                    <a:pt x="35201" y="3139"/>
                  </a:cubicBezTo>
                  <a:lnTo>
                    <a:pt x="35867" y="1272"/>
                  </a:lnTo>
                  <a:cubicBezTo>
                    <a:pt x="34934" y="2872"/>
                    <a:pt x="34401" y="-461"/>
                    <a:pt x="33467" y="339"/>
                  </a:cubicBezTo>
                  <a:cubicBezTo>
                    <a:pt x="35201" y="339"/>
                    <a:pt x="33467" y="2339"/>
                    <a:pt x="34401" y="3539"/>
                  </a:cubicBezTo>
                  <a:cubicBezTo>
                    <a:pt x="32268" y="5405"/>
                    <a:pt x="33334" y="-728"/>
                    <a:pt x="30801" y="72"/>
                  </a:cubicBezTo>
                  <a:cubicBezTo>
                    <a:pt x="30801" y="72"/>
                    <a:pt x="32001" y="1006"/>
                    <a:pt x="31601" y="1672"/>
                  </a:cubicBezTo>
                  <a:cubicBezTo>
                    <a:pt x="30926" y="1346"/>
                    <a:pt x="30401" y="773"/>
                    <a:pt x="30135" y="72"/>
                  </a:cubicBezTo>
                  <a:cubicBezTo>
                    <a:pt x="28535" y="72"/>
                    <a:pt x="30135" y="1672"/>
                    <a:pt x="30135" y="2605"/>
                  </a:cubicBezTo>
                  <a:cubicBezTo>
                    <a:pt x="29468" y="739"/>
                    <a:pt x="29335" y="3405"/>
                    <a:pt x="28801" y="4072"/>
                  </a:cubicBezTo>
                  <a:lnTo>
                    <a:pt x="28801" y="2472"/>
                  </a:lnTo>
                  <a:cubicBezTo>
                    <a:pt x="26802" y="1672"/>
                    <a:pt x="28801" y="5805"/>
                    <a:pt x="27069" y="4872"/>
                  </a:cubicBezTo>
                  <a:lnTo>
                    <a:pt x="27069" y="2472"/>
                  </a:lnTo>
                  <a:lnTo>
                    <a:pt x="26268" y="3272"/>
                  </a:lnTo>
                  <a:lnTo>
                    <a:pt x="26268" y="1405"/>
                  </a:lnTo>
                  <a:cubicBezTo>
                    <a:pt x="26268" y="3005"/>
                    <a:pt x="25335" y="2739"/>
                    <a:pt x="24269" y="2339"/>
                  </a:cubicBezTo>
                  <a:cubicBezTo>
                    <a:pt x="23202" y="1939"/>
                    <a:pt x="24269" y="5272"/>
                    <a:pt x="24269" y="5405"/>
                  </a:cubicBezTo>
                  <a:cubicBezTo>
                    <a:pt x="24269" y="5538"/>
                    <a:pt x="24269" y="3939"/>
                    <a:pt x="23069" y="4338"/>
                  </a:cubicBezTo>
                  <a:cubicBezTo>
                    <a:pt x="21869" y="4738"/>
                    <a:pt x="23069" y="2072"/>
                    <a:pt x="23869" y="3405"/>
                  </a:cubicBezTo>
                  <a:lnTo>
                    <a:pt x="23869" y="1805"/>
                  </a:lnTo>
                  <a:cubicBezTo>
                    <a:pt x="22935" y="872"/>
                    <a:pt x="22269" y="1805"/>
                    <a:pt x="21869" y="1805"/>
                  </a:cubicBezTo>
                  <a:lnTo>
                    <a:pt x="21869" y="1805"/>
                  </a:lnTo>
                  <a:cubicBezTo>
                    <a:pt x="21478" y="2664"/>
                    <a:pt x="21166" y="3557"/>
                    <a:pt x="20936" y="4472"/>
                  </a:cubicBezTo>
                  <a:cubicBezTo>
                    <a:pt x="20753" y="3954"/>
                    <a:pt x="20753" y="3389"/>
                    <a:pt x="20936" y="2872"/>
                  </a:cubicBezTo>
                  <a:cubicBezTo>
                    <a:pt x="20936" y="2872"/>
                    <a:pt x="20936" y="3939"/>
                    <a:pt x="20936" y="4338"/>
                  </a:cubicBezTo>
                  <a:cubicBezTo>
                    <a:pt x="20936" y="4738"/>
                    <a:pt x="20003" y="1805"/>
                    <a:pt x="20936" y="872"/>
                  </a:cubicBezTo>
                  <a:lnTo>
                    <a:pt x="19869" y="2872"/>
                  </a:lnTo>
                  <a:cubicBezTo>
                    <a:pt x="19869" y="2872"/>
                    <a:pt x="18536" y="1805"/>
                    <a:pt x="18536" y="1272"/>
                  </a:cubicBezTo>
                  <a:cubicBezTo>
                    <a:pt x="18536" y="739"/>
                    <a:pt x="17336" y="4472"/>
                    <a:pt x="15870" y="4205"/>
                  </a:cubicBezTo>
                  <a:cubicBezTo>
                    <a:pt x="16012" y="4453"/>
                    <a:pt x="16012" y="4758"/>
                    <a:pt x="15870" y="5005"/>
                  </a:cubicBezTo>
                  <a:cubicBezTo>
                    <a:pt x="14803" y="5005"/>
                    <a:pt x="12937" y="5005"/>
                    <a:pt x="12804" y="6872"/>
                  </a:cubicBezTo>
                  <a:lnTo>
                    <a:pt x="10804" y="5538"/>
                  </a:lnTo>
                  <a:cubicBezTo>
                    <a:pt x="10804" y="6605"/>
                    <a:pt x="13470" y="7271"/>
                    <a:pt x="12537" y="9005"/>
                  </a:cubicBezTo>
                  <a:cubicBezTo>
                    <a:pt x="11604" y="10738"/>
                    <a:pt x="10937" y="7671"/>
                    <a:pt x="10137" y="7538"/>
                  </a:cubicBezTo>
                  <a:cubicBezTo>
                    <a:pt x="9337" y="7405"/>
                    <a:pt x="11470" y="11404"/>
                    <a:pt x="9337" y="10871"/>
                  </a:cubicBezTo>
                  <a:cubicBezTo>
                    <a:pt x="7204" y="10338"/>
                    <a:pt x="10937" y="7805"/>
                    <a:pt x="11070" y="7538"/>
                  </a:cubicBezTo>
                  <a:close/>
                  <a:moveTo>
                    <a:pt x="4804" y="18470"/>
                  </a:moveTo>
                  <a:cubicBezTo>
                    <a:pt x="4804" y="18470"/>
                    <a:pt x="3738" y="17270"/>
                    <a:pt x="4804" y="17537"/>
                  </a:cubicBezTo>
                  <a:cubicBezTo>
                    <a:pt x="5871" y="17804"/>
                    <a:pt x="4804" y="18337"/>
                    <a:pt x="4804" y="18470"/>
                  </a:cubicBezTo>
                  <a:close/>
                  <a:moveTo>
                    <a:pt x="5604" y="36068"/>
                  </a:moveTo>
                  <a:cubicBezTo>
                    <a:pt x="5604" y="36068"/>
                    <a:pt x="5604" y="36068"/>
                    <a:pt x="5604" y="35401"/>
                  </a:cubicBezTo>
                  <a:cubicBezTo>
                    <a:pt x="5604" y="34735"/>
                    <a:pt x="6004" y="35801"/>
                    <a:pt x="5604" y="36068"/>
                  </a:cubicBezTo>
                  <a:close/>
                  <a:moveTo>
                    <a:pt x="37334" y="49400"/>
                  </a:moveTo>
                  <a:cubicBezTo>
                    <a:pt x="37334" y="49400"/>
                    <a:pt x="37334" y="49400"/>
                    <a:pt x="37334" y="48733"/>
                  </a:cubicBezTo>
                  <a:cubicBezTo>
                    <a:pt x="37334" y="48066"/>
                    <a:pt x="37334" y="48733"/>
                    <a:pt x="37334" y="48733"/>
                  </a:cubicBezTo>
                  <a:cubicBezTo>
                    <a:pt x="37334" y="48733"/>
                    <a:pt x="37200" y="50199"/>
                    <a:pt x="37334" y="49800"/>
                  </a:cubicBezTo>
                  <a:close/>
                  <a:moveTo>
                    <a:pt x="40133" y="13537"/>
                  </a:moveTo>
                  <a:lnTo>
                    <a:pt x="40133" y="13537"/>
                  </a:lnTo>
                  <a:cubicBezTo>
                    <a:pt x="40133" y="13537"/>
                    <a:pt x="40400" y="13537"/>
                    <a:pt x="40133" y="139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7667672" y="243036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7681270" y="2397703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6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133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7688158" y="2457962"/>
              <a:ext cx="177" cy="933"/>
            </a:xfrm>
            <a:custGeom>
              <a:avLst/>
              <a:gdLst/>
              <a:ahLst/>
              <a:cxnLst/>
              <a:rect l="l" t="t" r="r" b="b"/>
              <a:pathLst>
                <a:path w="177" h="933" extrusionOk="0">
                  <a:moveTo>
                    <a:pt x="178" y="933"/>
                  </a:moveTo>
                  <a:cubicBezTo>
                    <a:pt x="65" y="632"/>
                    <a:pt x="65" y="301"/>
                    <a:pt x="178" y="0"/>
                  </a:cubicBezTo>
                  <a:cubicBezTo>
                    <a:pt x="178" y="0"/>
                    <a:pt x="-222" y="667"/>
                    <a:pt x="17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7703341" y="244249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7711696" y="2448763"/>
              <a:ext cx="236" cy="13331"/>
            </a:xfrm>
            <a:custGeom>
              <a:avLst/>
              <a:gdLst/>
              <a:ahLst/>
              <a:cxnLst/>
              <a:rect l="l" t="t" r="r" b="b"/>
              <a:pathLst>
                <a:path w="236" h="13331" extrusionOk="0">
                  <a:moveTo>
                    <a:pt x="237" y="0"/>
                  </a:moveTo>
                  <a:cubicBezTo>
                    <a:pt x="237" y="0"/>
                    <a:pt x="237" y="0"/>
                    <a:pt x="237" y="0"/>
                  </a:cubicBezTo>
                  <a:lnTo>
                    <a:pt x="237" y="0"/>
                  </a:lnTo>
                  <a:cubicBezTo>
                    <a:pt x="237" y="0"/>
                    <a:pt x="-296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7706067" y="2446261"/>
              <a:ext cx="933" cy="1526"/>
            </a:xfrm>
            <a:custGeom>
              <a:avLst/>
              <a:gdLst/>
              <a:ahLst/>
              <a:cxnLst/>
              <a:rect l="l" t="t" r="r" b="b"/>
              <a:pathLst>
                <a:path w="933" h="1526" extrusionOk="0">
                  <a:moveTo>
                    <a:pt x="0" y="770"/>
                  </a:moveTo>
                  <a:cubicBezTo>
                    <a:pt x="667" y="1970"/>
                    <a:pt x="800" y="15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133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7706961" y="2446817"/>
              <a:ext cx="77" cy="480"/>
            </a:xfrm>
            <a:custGeom>
              <a:avLst/>
              <a:gdLst/>
              <a:ahLst/>
              <a:cxnLst/>
              <a:rect l="l" t="t" r="r" b="b"/>
              <a:pathLst>
                <a:path w="77" h="480" extrusionOk="0">
                  <a:moveTo>
                    <a:pt x="39" y="481"/>
                  </a:moveTo>
                  <a:lnTo>
                    <a:pt x="39" y="481"/>
                  </a:lnTo>
                  <a:cubicBezTo>
                    <a:pt x="-95" y="-453"/>
                    <a:pt x="172" y="214"/>
                    <a:pt x="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7701795" y="2443377"/>
              <a:ext cx="406" cy="1709"/>
            </a:xfrm>
            <a:custGeom>
              <a:avLst/>
              <a:gdLst/>
              <a:ahLst/>
              <a:cxnLst/>
              <a:rect l="l" t="t" r="r" b="b"/>
              <a:pathLst>
                <a:path w="406" h="1709" extrusionOk="0">
                  <a:moveTo>
                    <a:pt x="406" y="1520"/>
                  </a:moveTo>
                  <a:cubicBezTo>
                    <a:pt x="406" y="1520"/>
                    <a:pt x="406" y="-79"/>
                    <a:pt x="406" y="454"/>
                  </a:cubicBezTo>
                  <a:cubicBezTo>
                    <a:pt x="-261" y="-1279"/>
                    <a:pt x="6" y="2587"/>
                    <a:pt x="406" y="15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7707533" y="2449430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333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7705219" y="2450719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7705800" y="24506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7707133" y="2451430"/>
              <a:ext cx="799" cy="266"/>
            </a:xfrm>
            <a:custGeom>
              <a:avLst/>
              <a:gdLst/>
              <a:ahLst/>
              <a:cxnLst/>
              <a:rect l="l" t="t" r="r" b="b"/>
              <a:pathLst>
                <a:path w="799" h="266" extrusionOk="0">
                  <a:moveTo>
                    <a:pt x="800" y="266"/>
                  </a:moveTo>
                  <a:lnTo>
                    <a:pt x="400" y="0"/>
                  </a:lnTo>
                  <a:lnTo>
                    <a:pt x="0" y="133"/>
                  </a:lnTo>
                  <a:lnTo>
                    <a:pt x="80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7698334" y="2451707"/>
              <a:ext cx="681" cy="670"/>
            </a:xfrm>
            <a:custGeom>
              <a:avLst/>
              <a:gdLst/>
              <a:ahLst/>
              <a:cxnLst/>
              <a:rect l="l" t="t" r="r" b="b"/>
              <a:pathLst>
                <a:path w="681" h="670" extrusionOk="0">
                  <a:moveTo>
                    <a:pt x="666" y="256"/>
                  </a:moveTo>
                  <a:lnTo>
                    <a:pt x="0" y="256"/>
                  </a:lnTo>
                  <a:cubicBezTo>
                    <a:pt x="0" y="256"/>
                    <a:pt x="0" y="1189"/>
                    <a:pt x="0" y="256"/>
                  </a:cubicBezTo>
                  <a:cubicBezTo>
                    <a:pt x="0" y="-677"/>
                    <a:pt x="800" y="1322"/>
                    <a:pt x="666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7701595" y="2455030"/>
              <a:ext cx="72" cy="2132"/>
            </a:xfrm>
            <a:custGeom>
              <a:avLst/>
              <a:gdLst/>
              <a:ahLst/>
              <a:cxnLst/>
              <a:rect l="l" t="t" r="r" b="b"/>
              <a:pathLst>
                <a:path w="72" h="2132" extrusionOk="0">
                  <a:moveTo>
                    <a:pt x="72" y="1200"/>
                  </a:moveTo>
                  <a:cubicBezTo>
                    <a:pt x="-24" y="806"/>
                    <a:pt x="-24" y="394"/>
                    <a:pt x="72" y="0"/>
                  </a:cubicBezTo>
                  <a:lnTo>
                    <a:pt x="72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7698927" y="2457029"/>
              <a:ext cx="1177" cy="1474"/>
            </a:xfrm>
            <a:custGeom>
              <a:avLst/>
              <a:gdLst/>
              <a:ahLst/>
              <a:cxnLst/>
              <a:rect l="l" t="t" r="r" b="b"/>
              <a:pathLst>
                <a:path w="1177" h="1474" extrusionOk="0">
                  <a:moveTo>
                    <a:pt x="474" y="0"/>
                  </a:moveTo>
                  <a:cubicBezTo>
                    <a:pt x="474" y="0"/>
                    <a:pt x="-592" y="1600"/>
                    <a:pt x="474" y="1466"/>
                  </a:cubicBezTo>
                  <a:cubicBezTo>
                    <a:pt x="1541" y="1333"/>
                    <a:pt x="1274" y="40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7688869" y="2449830"/>
              <a:ext cx="1066" cy="3332"/>
            </a:xfrm>
            <a:custGeom>
              <a:avLst/>
              <a:gdLst/>
              <a:ahLst/>
              <a:cxnLst/>
              <a:rect l="l" t="t" r="r" b="b"/>
              <a:pathLst>
                <a:path w="1066" h="3332" extrusionOk="0">
                  <a:moveTo>
                    <a:pt x="0" y="3200"/>
                  </a:moveTo>
                  <a:lnTo>
                    <a:pt x="133" y="3333"/>
                  </a:lnTo>
                  <a:lnTo>
                    <a:pt x="1066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7675404" y="2453109"/>
              <a:ext cx="1792" cy="2091"/>
            </a:xfrm>
            <a:custGeom>
              <a:avLst/>
              <a:gdLst/>
              <a:ahLst/>
              <a:cxnLst/>
              <a:rect l="l" t="t" r="r" b="b"/>
              <a:pathLst>
                <a:path w="1792" h="2091" extrusionOk="0">
                  <a:moveTo>
                    <a:pt x="0" y="1654"/>
                  </a:moveTo>
                  <a:cubicBezTo>
                    <a:pt x="0" y="3120"/>
                    <a:pt x="1600" y="321"/>
                    <a:pt x="1733" y="1654"/>
                  </a:cubicBezTo>
                  <a:cubicBezTo>
                    <a:pt x="1866" y="2987"/>
                    <a:pt x="1733" y="587"/>
                    <a:pt x="1733" y="187"/>
                  </a:cubicBezTo>
                  <a:cubicBezTo>
                    <a:pt x="1733" y="-213"/>
                    <a:pt x="1200" y="-79"/>
                    <a:pt x="0" y="16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7677670" y="24530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7716865" y="2427966"/>
              <a:ext cx="1066" cy="533"/>
            </a:xfrm>
            <a:custGeom>
              <a:avLst/>
              <a:gdLst/>
              <a:ahLst/>
              <a:cxnLst/>
              <a:rect l="l" t="t" r="r" b="b"/>
              <a:pathLst>
                <a:path w="1066" h="533" extrusionOk="0">
                  <a:moveTo>
                    <a:pt x="667" y="0"/>
                  </a:moveTo>
                  <a:lnTo>
                    <a:pt x="0" y="533"/>
                  </a:lnTo>
                  <a:lnTo>
                    <a:pt x="1067" y="1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7718065" y="2428366"/>
              <a:ext cx="2132" cy="59"/>
            </a:xfrm>
            <a:custGeom>
              <a:avLst/>
              <a:gdLst/>
              <a:ahLst/>
              <a:cxnLst/>
              <a:rect l="l" t="t" r="r" b="b"/>
              <a:pathLst>
                <a:path w="2132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600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7664339" y="2414901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7670204" y="2406769"/>
              <a:ext cx="1733" cy="1066"/>
            </a:xfrm>
            <a:custGeom>
              <a:avLst/>
              <a:gdLst/>
              <a:ahLst/>
              <a:cxnLst/>
              <a:rect l="l" t="t" r="r" b="b"/>
              <a:pathLst>
                <a:path w="1733" h="1066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10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7673574" y="2398770"/>
              <a:ext cx="1301" cy="1170"/>
            </a:xfrm>
            <a:custGeom>
              <a:avLst/>
              <a:gdLst/>
              <a:ahLst/>
              <a:cxnLst/>
              <a:rect l="l" t="t" r="r" b="b"/>
              <a:pathLst>
                <a:path w="1301" h="1170" extrusionOk="0">
                  <a:moveTo>
                    <a:pt x="763" y="0"/>
                  </a:moveTo>
                  <a:cubicBezTo>
                    <a:pt x="763" y="0"/>
                    <a:pt x="763" y="800"/>
                    <a:pt x="96" y="933"/>
                  </a:cubicBezTo>
                  <a:cubicBezTo>
                    <a:pt x="-570" y="1067"/>
                    <a:pt x="2496" y="1733"/>
                    <a:pt x="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7742892" y="2411128"/>
              <a:ext cx="1753" cy="2706"/>
            </a:xfrm>
            <a:custGeom>
              <a:avLst/>
              <a:gdLst/>
              <a:ahLst/>
              <a:cxnLst/>
              <a:rect l="l" t="t" r="r" b="b"/>
              <a:pathLst>
                <a:path w="1753" h="2706" extrusionOk="0">
                  <a:moveTo>
                    <a:pt x="770" y="173"/>
                  </a:moveTo>
                  <a:cubicBezTo>
                    <a:pt x="-963" y="2040"/>
                    <a:pt x="770" y="2307"/>
                    <a:pt x="770" y="2706"/>
                  </a:cubicBezTo>
                  <a:cubicBezTo>
                    <a:pt x="3170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67"/>
            <p:cNvSpPr/>
            <p:nvPr/>
          </p:nvSpPr>
          <p:spPr>
            <a:xfrm>
              <a:off x="7765259" y="2372640"/>
              <a:ext cx="2133" cy="5599"/>
            </a:xfrm>
            <a:custGeom>
              <a:avLst/>
              <a:gdLst/>
              <a:ahLst/>
              <a:cxnLst/>
              <a:rect l="l" t="t" r="r" b="b"/>
              <a:pathLst>
                <a:path w="2133" h="5599" extrusionOk="0">
                  <a:moveTo>
                    <a:pt x="0" y="4666"/>
                  </a:moveTo>
                  <a:lnTo>
                    <a:pt x="133" y="5599"/>
                  </a:lnTo>
                  <a:lnTo>
                    <a:pt x="2133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7772992" y="2344510"/>
              <a:ext cx="10798" cy="21597"/>
            </a:xfrm>
            <a:custGeom>
              <a:avLst/>
              <a:gdLst/>
              <a:ahLst/>
              <a:cxnLst/>
              <a:rect l="l" t="t" r="r" b="b"/>
              <a:pathLst>
                <a:path w="10798" h="21597" extrusionOk="0">
                  <a:moveTo>
                    <a:pt x="10799" y="0"/>
                  </a:moveTo>
                  <a:cubicBezTo>
                    <a:pt x="7199" y="2400"/>
                    <a:pt x="5199" y="12665"/>
                    <a:pt x="1066" y="17998"/>
                  </a:cubicBezTo>
                  <a:lnTo>
                    <a:pt x="0" y="17998"/>
                  </a:lnTo>
                  <a:lnTo>
                    <a:pt x="0" y="21597"/>
                  </a:lnTo>
                  <a:cubicBezTo>
                    <a:pt x="4133" y="15198"/>
                    <a:pt x="7866" y="5066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7793522" y="2324634"/>
              <a:ext cx="1333" cy="6010"/>
            </a:xfrm>
            <a:custGeom>
              <a:avLst/>
              <a:gdLst/>
              <a:ahLst/>
              <a:cxnLst/>
              <a:rect l="l" t="t" r="r" b="b"/>
              <a:pathLst>
                <a:path w="1333" h="6010" extrusionOk="0">
                  <a:moveTo>
                    <a:pt x="1333" y="811"/>
                  </a:moveTo>
                  <a:cubicBezTo>
                    <a:pt x="133" y="2011"/>
                    <a:pt x="1333" y="-4255"/>
                    <a:pt x="0" y="6011"/>
                  </a:cubicBezTo>
                  <a:lnTo>
                    <a:pt x="0" y="5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7793785" y="2329091"/>
              <a:ext cx="740" cy="2101"/>
            </a:xfrm>
            <a:custGeom>
              <a:avLst/>
              <a:gdLst/>
              <a:ahLst/>
              <a:cxnLst/>
              <a:rect l="l" t="t" r="r" b="b"/>
              <a:pathLst>
                <a:path w="740" h="2101" extrusionOk="0">
                  <a:moveTo>
                    <a:pt x="270" y="620"/>
                  </a:moveTo>
                  <a:cubicBezTo>
                    <a:pt x="-796" y="5020"/>
                    <a:pt x="1737" y="-2046"/>
                    <a:pt x="270" y="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7793532" y="2303510"/>
              <a:ext cx="2256" cy="10470"/>
            </a:xfrm>
            <a:custGeom>
              <a:avLst/>
              <a:gdLst/>
              <a:ahLst/>
              <a:cxnLst/>
              <a:rect l="l" t="t" r="r" b="b"/>
              <a:pathLst>
                <a:path w="2256" h="10470" extrusionOk="0">
                  <a:moveTo>
                    <a:pt x="257" y="3805"/>
                  </a:moveTo>
                  <a:cubicBezTo>
                    <a:pt x="1124" y="5962"/>
                    <a:pt x="1793" y="8193"/>
                    <a:pt x="2257" y="10471"/>
                  </a:cubicBezTo>
                  <a:cubicBezTo>
                    <a:pt x="2257" y="9137"/>
                    <a:pt x="2257" y="2738"/>
                    <a:pt x="2257" y="5004"/>
                  </a:cubicBezTo>
                  <a:cubicBezTo>
                    <a:pt x="-143" y="-2461"/>
                    <a:pt x="-276" y="-462"/>
                    <a:pt x="257" y="38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7789123" y="2301582"/>
              <a:ext cx="1877" cy="3199"/>
            </a:xfrm>
            <a:custGeom>
              <a:avLst/>
              <a:gdLst/>
              <a:ahLst/>
              <a:cxnLst/>
              <a:rect l="l" t="t" r="r" b="b"/>
              <a:pathLst>
                <a:path w="1877" h="3199" extrusionOk="0">
                  <a:moveTo>
                    <a:pt x="0" y="0"/>
                  </a:moveTo>
                  <a:cubicBezTo>
                    <a:pt x="721" y="1006"/>
                    <a:pt x="1345" y="2077"/>
                    <a:pt x="1867" y="3200"/>
                  </a:cubicBezTo>
                  <a:cubicBezTo>
                    <a:pt x="1867" y="3200"/>
                    <a:pt x="2133" y="1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7791376" y="2304781"/>
              <a:ext cx="2679" cy="7199"/>
            </a:xfrm>
            <a:custGeom>
              <a:avLst/>
              <a:gdLst/>
              <a:ahLst/>
              <a:cxnLst/>
              <a:rect l="l" t="t" r="r" b="b"/>
              <a:pathLst>
                <a:path w="2679" h="7199" extrusionOk="0">
                  <a:moveTo>
                    <a:pt x="2680" y="7199"/>
                  </a:moveTo>
                  <a:cubicBezTo>
                    <a:pt x="2075" y="4722"/>
                    <a:pt x="1227" y="2310"/>
                    <a:pt x="147" y="0"/>
                  </a:cubicBezTo>
                  <a:cubicBezTo>
                    <a:pt x="147" y="1067"/>
                    <a:pt x="-653" y="1333"/>
                    <a:pt x="1480" y="3333"/>
                  </a:cubicBezTo>
                  <a:cubicBezTo>
                    <a:pt x="680" y="2933"/>
                    <a:pt x="1747" y="4133"/>
                    <a:pt x="268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7792323" y="2315980"/>
              <a:ext cx="1625" cy="9641"/>
            </a:xfrm>
            <a:custGeom>
              <a:avLst/>
              <a:gdLst/>
              <a:ahLst/>
              <a:cxnLst/>
              <a:rect l="l" t="t" r="r" b="b"/>
              <a:pathLst>
                <a:path w="1625" h="9641" extrusionOk="0">
                  <a:moveTo>
                    <a:pt x="1600" y="0"/>
                  </a:moveTo>
                  <a:cubicBezTo>
                    <a:pt x="1600" y="3733"/>
                    <a:pt x="400" y="7866"/>
                    <a:pt x="0" y="1866"/>
                  </a:cubicBezTo>
                  <a:cubicBezTo>
                    <a:pt x="0" y="7599"/>
                    <a:pt x="0" y="9999"/>
                    <a:pt x="0" y="9599"/>
                  </a:cubicBezTo>
                  <a:cubicBezTo>
                    <a:pt x="0" y="9199"/>
                    <a:pt x="1867" y="6132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7779391" y="2341710"/>
              <a:ext cx="2923" cy="6799"/>
            </a:xfrm>
            <a:custGeom>
              <a:avLst/>
              <a:gdLst/>
              <a:ahLst/>
              <a:cxnLst/>
              <a:rect l="l" t="t" r="r" b="b"/>
              <a:pathLst>
                <a:path w="2923" h="6799" extrusionOk="0">
                  <a:moveTo>
                    <a:pt x="2800" y="0"/>
                  </a:moveTo>
                  <a:lnTo>
                    <a:pt x="667" y="3333"/>
                  </a:lnTo>
                  <a:lnTo>
                    <a:pt x="0" y="6799"/>
                  </a:lnTo>
                  <a:cubicBezTo>
                    <a:pt x="267" y="4666"/>
                    <a:pt x="3600" y="133"/>
                    <a:pt x="2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7760993" y="2282117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733"/>
                    <a:pt x="2400" y="2400"/>
                  </a:cubicBezTo>
                  <a:lnTo>
                    <a:pt x="7066" y="2400"/>
                  </a:lnTo>
                  <a:cubicBezTo>
                    <a:pt x="4799" y="1867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7756461" y="2284318"/>
              <a:ext cx="6966" cy="660"/>
            </a:xfrm>
            <a:custGeom>
              <a:avLst/>
              <a:gdLst/>
              <a:ahLst/>
              <a:cxnLst/>
              <a:rect l="l" t="t" r="r" b="b"/>
              <a:pathLst>
                <a:path w="6966" h="660" extrusionOk="0">
                  <a:moveTo>
                    <a:pt x="6932" y="199"/>
                  </a:moveTo>
                  <a:cubicBezTo>
                    <a:pt x="4629" y="-66"/>
                    <a:pt x="2303" y="-66"/>
                    <a:pt x="0" y="199"/>
                  </a:cubicBezTo>
                  <a:cubicBezTo>
                    <a:pt x="5999" y="599"/>
                    <a:pt x="7199" y="999"/>
                    <a:pt x="6932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7785524" y="2299982"/>
              <a:ext cx="6665" cy="12398"/>
            </a:xfrm>
            <a:custGeom>
              <a:avLst/>
              <a:gdLst/>
              <a:ahLst/>
              <a:cxnLst/>
              <a:rect l="l" t="t" r="r" b="b"/>
              <a:pathLst>
                <a:path w="6665" h="12398" extrusionOk="0">
                  <a:moveTo>
                    <a:pt x="1200" y="1866"/>
                  </a:moveTo>
                  <a:cubicBezTo>
                    <a:pt x="3717" y="4970"/>
                    <a:pt x="5577" y="8553"/>
                    <a:pt x="6666" y="12398"/>
                  </a:cubicBezTo>
                  <a:cubicBezTo>
                    <a:pt x="5473" y="7790"/>
                    <a:pt x="3187" y="3537"/>
                    <a:pt x="0" y="0"/>
                  </a:cubicBezTo>
                  <a:cubicBezTo>
                    <a:pt x="476" y="570"/>
                    <a:pt x="879" y="1197"/>
                    <a:pt x="12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7731797" y="2285317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25" y="1798"/>
                    <a:pt x="4160" y="808"/>
                    <a:pt x="5333" y="0"/>
                  </a:cubicBezTo>
                  <a:cubicBezTo>
                    <a:pt x="3333" y="1489"/>
                    <a:pt x="1539" y="3238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7712466" y="2298402"/>
              <a:ext cx="8486" cy="10245"/>
            </a:xfrm>
            <a:custGeom>
              <a:avLst/>
              <a:gdLst/>
              <a:ahLst/>
              <a:cxnLst/>
              <a:rect l="l" t="t" r="r" b="b"/>
              <a:pathLst>
                <a:path w="8486" h="10245" extrusionOk="0">
                  <a:moveTo>
                    <a:pt x="8266" y="913"/>
                  </a:moveTo>
                  <a:cubicBezTo>
                    <a:pt x="9599" y="-1753"/>
                    <a:pt x="4399" y="2513"/>
                    <a:pt x="5999" y="113"/>
                  </a:cubicBezTo>
                  <a:cubicBezTo>
                    <a:pt x="3552" y="3205"/>
                    <a:pt x="1534" y="6613"/>
                    <a:pt x="0" y="10245"/>
                  </a:cubicBezTo>
                  <a:cubicBezTo>
                    <a:pt x="2122" y="6627"/>
                    <a:pt x="4930" y="3457"/>
                    <a:pt x="8266" y="9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7710333" y="2308648"/>
              <a:ext cx="2133" cy="5332"/>
            </a:xfrm>
            <a:custGeom>
              <a:avLst/>
              <a:gdLst/>
              <a:ahLst/>
              <a:cxnLst/>
              <a:rect l="l" t="t" r="r" b="b"/>
              <a:pathLst>
                <a:path w="2133" h="5332" extrusionOk="0">
                  <a:moveTo>
                    <a:pt x="0" y="5333"/>
                  </a:moveTo>
                  <a:cubicBezTo>
                    <a:pt x="800" y="3733"/>
                    <a:pt x="1200" y="1866"/>
                    <a:pt x="2133" y="0"/>
                  </a:cubicBezTo>
                  <a:cubicBezTo>
                    <a:pt x="1173" y="1667"/>
                    <a:pt x="454" y="3463"/>
                    <a:pt x="0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7738996" y="2286350"/>
              <a:ext cx="5732" cy="833"/>
            </a:xfrm>
            <a:custGeom>
              <a:avLst/>
              <a:gdLst/>
              <a:ahLst/>
              <a:cxnLst/>
              <a:rect l="l" t="t" r="r" b="b"/>
              <a:pathLst>
                <a:path w="5732" h="833" extrusionOk="0">
                  <a:moveTo>
                    <a:pt x="5733" y="167"/>
                  </a:moveTo>
                  <a:cubicBezTo>
                    <a:pt x="3798" y="-196"/>
                    <a:pt x="1800" y="36"/>
                    <a:pt x="0" y="833"/>
                  </a:cubicBezTo>
                  <a:lnTo>
                    <a:pt x="3199" y="8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7736863" y="2287450"/>
              <a:ext cx="5466" cy="2133"/>
            </a:xfrm>
            <a:custGeom>
              <a:avLst/>
              <a:gdLst/>
              <a:ahLst/>
              <a:cxnLst/>
              <a:rect l="l" t="t" r="r" b="b"/>
              <a:pathLst>
                <a:path w="5466" h="2133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2667" y="1067"/>
                    <a:pt x="667" y="1733"/>
                    <a:pt x="0" y="2133"/>
                  </a:cubicBezTo>
                  <a:cubicBezTo>
                    <a:pt x="1770" y="1295"/>
                    <a:pt x="3596" y="582"/>
                    <a:pt x="5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7744729" y="2286250"/>
              <a:ext cx="666" cy="72"/>
            </a:xfrm>
            <a:custGeom>
              <a:avLst/>
              <a:gdLst/>
              <a:ahLst/>
              <a:cxnLst/>
              <a:rect l="l" t="t" r="r" b="b"/>
              <a:pathLst>
                <a:path w="666" h="72" extrusionOk="0">
                  <a:moveTo>
                    <a:pt x="666" y="0"/>
                  </a:moveTo>
                  <a:lnTo>
                    <a:pt x="0" y="0"/>
                  </a:lnTo>
                  <a:cubicBezTo>
                    <a:pt x="212" y="97"/>
                    <a:pt x="455" y="97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7765946" y="2288701"/>
              <a:ext cx="7579" cy="1948"/>
            </a:xfrm>
            <a:custGeom>
              <a:avLst/>
              <a:gdLst/>
              <a:ahLst/>
              <a:cxnLst/>
              <a:rect l="l" t="t" r="r" b="b"/>
              <a:pathLst>
                <a:path w="7579" h="1948" extrusionOk="0">
                  <a:moveTo>
                    <a:pt x="7579" y="749"/>
                  </a:moveTo>
                  <a:cubicBezTo>
                    <a:pt x="3580" y="-451"/>
                    <a:pt x="-4152" y="-318"/>
                    <a:pt x="2780" y="1949"/>
                  </a:cubicBezTo>
                  <a:cubicBezTo>
                    <a:pt x="5580" y="1949"/>
                    <a:pt x="1580" y="-184"/>
                    <a:pt x="7579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7749128" y="2285850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0" y="1333"/>
                  </a:moveTo>
                  <a:lnTo>
                    <a:pt x="7199" y="1333"/>
                  </a:lnTo>
                  <a:cubicBezTo>
                    <a:pt x="7199" y="1333"/>
                    <a:pt x="5733" y="533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7745795" y="2287079"/>
              <a:ext cx="3199" cy="1437"/>
            </a:xfrm>
            <a:custGeom>
              <a:avLst/>
              <a:gdLst/>
              <a:ahLst/>
              <a:cxnLst/>
              <a:rect l="l" t="t" r="r" b="b"/>
              <a:pathLst>
                <a:path w="3199" h="1437" extrusionOk="0">
                  <a:moveTo>
                    <a:pt x="0" y="1438"/>
                  </a:moveTo>
                  <a:cubicBezTo>
                    <a:pt x="960" y="772"/>
                    <a:pt x="2051" y="318"/>
                    <a:pt x="3199" y="104"/>
                  </a:cubicBezTo>
                  <a:cubicBezTo>
                    <a:pt x="2361" y="-35"/>
                    <a:pt x="1505" y="-35"/>
                    <a:pt x="66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7713132" y="2303632"/>
              <a:ext cx="6957" cy="9947"/>
            </a:xfrm>
            <a:custGeom>
              <a:avLst/>
              <a:gdLst/>
              <a:ahLst/>
              <a:cxnLst/>
              <a:rect l="l" t="t" r="r" b="b"/>
              <a:pathLst>
                <a:path w="6957" h="9947" extrusionOk="0">
                  <a:moveTo>
                    <a:pt x="4933" y="1815"/>
                  </a:moveTo>
                  <a:cubicBezTo>
                    <a:pt x="3733" y="4615"/>
                    <a:pt x="1600" y="6882"/>
                    <a:pt x="0" y="9948"/>
                  </a:cubicBezTo>
                  <a:cubicBezTo>
                    <a:pt x="2000" y="6882"/>
                    <a:pt x="4800" y="4082"/>
                    <a:pt x="6933" y="1149"/>
                  </a:cubicBezTo>
                  <a:cubicBezTo>
                    <a:pt x="6933" y="482"/>
                    <a:pt x="7333" y="-1384"/>
                    <a:pt x="4933" y="18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7728197" y="229531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7700467" y="2337711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266"/>
                  </a:moveTo>
                  <a:lnTo>
                    <a:pt x="266" y="266"/>
                  </a:lnTo>
                  <a:lnTo>
                    <a:pt x="133" y="0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7719520" y="2299582"/>
              <a:ext cx="5077" cy="6164"/>
            </a:xfrm>
            <a:custGeom>
              <a:avLst/>
              <a:gdLst/>
              <a:ahLst/>
              <a:cxnLst/>
              <a:rect l="l" t="t" r="r" b="b"/>
              <a:pathLst>
                <a:path w="5077" h="6164" extrusionOk="0">
                  <a:moveTo>
                    <a:pt x="1211" y="4799"/>
                  </a:moveTo>
                  <a:cubicBezTo>
                    <a:pt x="2691" y="3364"/>
                    <a:pt x="3990" y="1752"/>
                    <a:pt x="5078" y="0"/>
                  </a:cubicBezTo>
                  <a:cubicBezTo>
                    <a:pt x="3744" y="1733"/>
                    <a:pt x="1878" y="3199"/>
                    <a:pt x="545" y="5199"/>
                  </a:cubicBezTo>
                  <a:cubicBezTo>
                    <a:pt x="-788" y="7199"/>
                    <a:pt x="678" y="5599"/>
                    <a:pt x="1211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7706193" y="2318646"/>
              <a:ext cx="2939" cy="3866"/>
            </a:xfrm>
            <a:custGeom>
              <a:avLst/>
              <a:gdLst/>
              <a:ahLst/>
              <a:cxnLst/>
              <a:rect l="l" t="t" r="r" b="b"/>
              <a:pathLst>
                <a:path w="2939" h="3866" extrusionOk="0">
                  <a:moveTo>
                    <a:pt x="7" y="3866"/>
                  </a:moveTo>
                  <a:lnTo>
                    <a:pt x="2940" y="0"/>
                  </a:lnTo>
                  <a:cubicBezTo>
                    <a:pt x="1740" y="1067"/>
                    <a:pt x="-127" y="3200"/>
                    <a:pt x="7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7726458" y="2296249"/>
              <a:ext cx="405" cy="99"/>
            </a:xfrm>
            <a:custGeom>
              <a:avLst/>
              <a:gdLst/>
              <a:ahLst/>
              <a:cxnLst/>
              <a:rect l="l" t="t" r="r" b="b"/>
              <a:pathLst>
                <a:path w="405" h="99" extrusionOk="0">
                  <a:moveTo>
                    <a:pt x="406" y="0"/>
                  </a:moveTo>
                  <a:lnTo>
                    <a:pt x="406" y="0"/>
                  </a:lnTo>
                  <a:cubicBezTo>
                    <a:pt x="-260" y="133"/>
                    <a:pt x="6" y="133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7724597" y="2295849"/>
              <a:ext cx="3199" cy="3732"/>
            </a:xfrm>
            <a:custGeom>
              <a:avLst/>
              <a:gdLst/>
              <a:ahLst/>
              <a:cxnLst/>
              <a:rect l="l" t="t" r="r" b="b"/>
              <a:pathLst>
                <a:path w="3199" h="3732" extrusionOk="0">
                  <a:moveTo>
                    <a:pt x="2267" y="400"/>
                  </a:moveTo>
                  <a:cubicBezTo>
                    <a:pt x="1451" y="1469"/>
                    <a:pt x="695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7700672" y="2337977"/>
              <a:ext cx="6605" cy="25463"/>
            </a:xfrm>
            <a:custGeom>
              <a:avLst/>
              <a:gdLst/>
              <a:ahLst/>
              <a:cxnLst/>
              <a:rect l="l" t="t" r="r" b="b"/>
              <a:pathLst>
                <a:path w="6605" h="25463" extrusionOk="0">
                  <a:moveTo>
                    <a:pt x="2328" y="19598"/>
                  </a:moveTo>
                  <a:cubicBezTo>
                    <a:pt x="2047" y="14406"/>
                    <a:pt x="3450" y="9263"/>
                    <a:pt x="6328" y="4933"/>
                  </a:cubicBezTo>
                  <a:cubicBezTo>
                    <a:pt x="7928" y="-1200"/>
                    <a:pt x="2195" y="1067"/>
                    <a:pt x="62" y="0"/>
                  </a:cubicBezTo>
                  <a:cubicBezTo>
                    <a:pt x="62" y="800"/>
                    <a:pt x="862" y="933"/>
                    <a:pt x="62" y="5066"/>
                  </a:cubicBezTo>
                  <a:cubicBezTo>
                    <a:pt x="62" y="5066"/>
                    <a:pt x="4062" y="-933"/>
                    <a:pt x="3662" y="3333"/>
                  </a:cubicBezTo>
                  <a:cubicBezTo>
                    <a:pt x="1929" y="9732"/>
                    <a:pt x="1529" y="7599"/>
                    <a:pt x="462" y="8932"/>
                  </a:cubicBezTo>
                  <a:cubicBezTo>
                    <a:pt x="2062" y="8932"/>
                    <a:pt x="-1138" y="19864"/>
                    <a:pt x="462" y="25464"/>
                  </a:cubicBezTo>
                  <a:lnTo>
                    <a:pt x="2328" y="16531"/>
                  </a:lnTo>
                  <a:cubicBezTo>
                    <a:pt x="2328" y="16531"/>
                    <a:pt x="1529" y="20931"/>
                    <a:pt x="2328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7699890" y="2329712"/>
              <a:ext cx="4444" cy="7999"/>
            </a:xfrm>
            <a:custGeom>
              <a:avLst/>
              <a:gdLst/>
              <a:ahLst/>
              <a:cxnLst/>
              <a:rect l="l" t="t" r="r" b="b"/>
              <a:pathLst>
                <a:path w="4444" h="7999" extrusionOk="0">
                  <a:moveTo>
                    <a:pt x="3511" y="2400"/>
                  </a:moveTo>
                  <a:cubicBezTo>
                    <a:pt x="3764" y="1578"/>
                    <a:pt x="4076" y="776"/>
                    <a:pt x="4444" y="0"/>
                  </a:cubicBezTo>
                  <a:cubicBezTo>
                    <a:pt x="3644" y="1200"/>
                    <a:pt x="3111" y="2266"/>
                    <a:pt x="2178" y="3466"/>
                  </a:cubicBezTo>
                  <a:cubicBezTo>
                    <a:pt x="1244" y="4666"/>
                    <a:pt x="711" y="5199"/>
                    <a:pt x="178" y="5199"/>
                  </a:cubicBezTo>
                  <a:cubicBezTo>
                    <a:pt x="-59" y="6118"/>
                    <a:pt x="-59" y="7081"/>
                    <a:pt x="178" y="7999"/>
                  </a:cubicBezTo>
                  <a:lnTo>
                    <a:pt x="3111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7703534" y="2313847"/>
              <a:ext cx="9998" cy="16264"/>
            </a:xfrm>
            <a:custGeom>
              <a:avLst/>
              <a:gdLst/>
              <a:ahLst/>
              <a:cxnLst/>
              <a:rect l="l" t="t" r="r" b="b"/>
              <a:pathLst>
                <a:path w="9998" h="16264" extrusionOk="0">
                  <a:moveTo>
                    <a:pt x="5599" y="5866"/>
                  </a:moveTo>
                  <a:cubicBezTo>
                    <a:pt x="5599" y="8266"/>
                    <a:pt x="3600" y="13998"/>
                    <a:pt x="6666" y="11465"/>
                  </a:cubicBezTo>
                  <a:cubicBezTo>
                    <a:pt x="10132" y="4933"/>
                    <a:pt x="8266" y="6399"/>
                    <a:pt x="9999" y="2133"/>
                  </a:cubicBezTo>
                  <a:cubicBezTo>
                    <a:pt x="3866" y="12665"/>
                    <a:pt x="11199" y="-1200"/>
                    <a:pt x="5866" y="5866"/>
                  </a:cubicBezTo>
                  <a:cubicBezTo>
                    <a:pt x="6933" y="3733"/>
                    <a:pt x="7999" y="1733"/>
                    <a:pt x="9066" y="0"/>
                  </a:cubicBezTo>
                  <a:lnTo>
                    <a:pt x="5066" y="5066"/>
                  </a:lnTo>
                  <a:lnTo>
                    <a:pt x="5066" y="5066"/>
                  </a:lnTo>
                  <a:cubicBezTo>
                    <a:pt x="5066" y="5066"/>
                    <a:pt x="5733" y="5066"/>
                    <a:pt x="5066" y="5066"/>
                  </a:cubicBezTo>
                  <a:lnTo>
                    <a:pt x="5066" y="5066"/>
                  </a:lnTo>
                  <a:cubicBezTo>
                    <a:pt x="5128" y="5329"/>
                    <a:pt x="5128" y="5603"/>
                    <a:pt x="5066" y="5866"/>
                  </a:cubicBezTo>
                  <a:cubicBezTo>
                    <a:pt x="2933" y="8799"/>
                    <a:pt x="5066" y="5866"/>
                    <a:pt x="5066" y="5066"/>
                  </a:cubicBezTo>
                  <a:lnTo>
                    <a:pt x="5066" y="5066"/>
                  </a:lnTo>
                  <a:cubicBezTo>
                    <a:pt x="3066" y="8666"/>
                    <a:pt x="1733" y="12532"/>
                    <a:pt x="0" y="16265"/>
                  </a:cubicBezTo>
                  <a:cubicBezTo>
                    <a:pt x="2133" y="13598"/>
                    <a:pt x="3466" y="10665"/>
                    <a:pt x="5599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7761067" y="2293049"/>
              <a:ext cx="592" cy="13331"/>
            </a:xfrm>
            <a:custGeom>
              <a:avLst/>
              <a:gdLst/>
              <a:ahLst/>
              <a:cxnLst/>
              <a:rect l="l" t="t" r="r" b="b"/>
              <a:pathLst>
                <a:path w="592" h="13331" extrusionOk="0">
                  <a:moveTo>
                    <a:pt x="593" y="0"/>
                  </a:moveTo>
                  <a:cubicBezTo>
                    <a:pt x="593" y="0"/>
                    <a:pt x="593" y="0"/>
                    <a:pt x="593" y="0"/>
                  </a:cubicBezTo>
                  <a:cubicBezTo>
                    <a:pt x="593" y="0"/>
                    <a:pt x="-741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7750398" y="2288783"/>
              <a:ext cx="13974" cy="3932"/>
            </a:xfrm>
            <a:custGeom>
              <a:avLst/>
              <a:gdLst/>
              <a:ahLst/>
              <a:cxnLst/>
              <a:rect l="l" t="t" r="r" b="b"/>
              <a:pathLst>
                <a:path w="13974" h="3932" extrusionOk="0">
                  <a:moveTo>
                    <a:pt x="6596" y="2533"/>
                  </a:moveTo>
                  <a:cubicBezTo>
                    <a:pt x="7990" y="1882"/>
                    <a:pt x="9601" y="1882"/>
                    <a:pt x="10995" y="2533"/>
                  </a:cubicBezTo>
                  <a:cubicBezTo>
                    <a:pt x="13395" y="3333"/>
                    <a:pt x="10996" y="3200"/>
                    <a:pt x="10996" y="3733"/>
                  </a:cubicBezTo>
                  <a:cubicBezTo>
                    <a:pt x="10996" y="4266"/>
                    <a:pt x="17128" y="3733"/>
                    <a:pt x="11795" y="2133"/>
                  </a:cubicBezTo>
                  <a:lnTo>
                    <a:pt x="10862" y="2133"/>
                  </a:lnTo>
                  <a:cubicBezTo>
                    <a:pt x="6196" y="533"/>
                    <a:pt x="-736" y="667"/>
                    <a:pt x="64" y="0"/>
                  </a:cubicBezTo>
                  <a:cubicBezTo>
                    <a:pt x="2092" y="1188"/>
                    <a:pt x="4297" y="2043"/>
                    <a:pt x="6596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7723131" y="2299582"/>
              <a:ext cx="6805" cy="7732"/>
            </a:xfrm>
            <a:custGeom>
              <a:avLst/>
              <a:gdLst/>
              <a:ahLst/>
              <a:cxnLst/>
              <a:rect l="l" t="t" r="r" b="b"/>
              <a:pathLst>
                <a:path w="6805" h="7732" extrusionOk="0">
                  <a:moveTo>
                    <a:pt x="6666" y="0"/>
                  </a:moveTo>
                  <a:cubicBezTo>
                    <a:pt x="4298" y="2448"/>
                    <a:pt x="2072" y="5030"/>
                    <a:pt x="0" y="7732"/>
                  </a:cubicBezTo>
                  <a:cubicBezTo>
                    <a:pt x="1414" y="6678"/>
                    <a:pt x="2883" y="5699"/>
                    <a:pt x="4399" y="4799"/>
                  </a:cubicBezTo>
                  <a:lnTo>
                    <a:pt x="3733" y="4799"/>
                  </a:lnTo>
                  <a:cubicBezTo>
                    <a:pt x="7999" y="666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7699001" y="2335578"/>
              <a:ext cx="933" cy="4132"/>
            </a:xfrm>
            <a:custGeom>
              <a:avLst/>
              <a:gdLst/>
              <a:ahLst/>
              <a:cxnLst/>
              <a:rect l="l" t="t" r="r" b="b"/>
              <a:pathLst>
                <a:path w="933" h="4132" extrusionOk="0">
                  <a:moveTo>
                    <a:pt x="933" y="2000"/>
                  </a:moveTo>
                  <a:lnTo>
                    <a:pt x="0" y="0"/>
                  </a:lnTo>
                  <a:cubicBezTo>
                    <a:pt x="383" y="1347"/>
                    <a:pt x="607" y="2734"/>
                    <a:pt x="666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7698601" y="2339044"/>
              <a:ext cx="13331" cy="2799"/>
            </a:xfrm>
            <a:custGeom>
              <a:avLst/>
              <a:gdLst/>
              <a:ahLst/>
              <a:cxnLst/>
              <a:rect l="l" t="t" r="r" b="b"/>
              <a:pathLst>
                <a:path w="13331" h="2799" extrusionOk="0">
                  <a:moveTo>
                    <a:pt x="0" y="2800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7636342" y="2544352"/>
              <a:ext cx="1733" cy="1999"/>
            </a:xfrm>
            <a:custGeom>
              <a:avLst/>
              <a:gdLst/>
              <a:ahLst/>
              <a:cxnLst/>
              <a:rect l="l" t="t" r="r" b="b"/>
              <a:pathLst>
                <a:path w="1733" h="1999" extrusionOk="0">
                  <a:moveTo>
                    <a:pt x="0" y="2000"/>
                  </a:moveTo>
                  <a:lnTo>
                    <a:pt x="1733" y="0"/>
                  </a:lnTo>
                  <a:cubicBezTo>
                    <a:pt x="800" y="400"/>
                    <a:pt x="400" y="1066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7621277" y="2556439"/>
              <a:ext cx="296" cy="177"/>
            </a:xfrm>
            <a:custGeom>
              <a:avLst/>
              <a:gdLst/>
              <a:ahLst/>
              <a:cxnLst/>
              <a:rect l="l" t="t" r="r" b="b"/>
              <a:pathLst>
                <a:path w="296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666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7613096" y="2366613"/>
              <a:ext cx="2714" cy="3093"/>
            </a:xfrm>
            <a:custGeom>
              <a:avLst/>
              <a:gdLst/>
              <a:ahLst/>
              <a:cxnLst/>
              <a:rect l="l" t="t" r="r" b="b"/>
              <a:pathLst>
                <a:path w="2714" h="3093" extrusionOk="0">
                  <a:moveTo>
                    <a:pt x="2715" y="3094"/>
                  </a:moveTo>
                  <a:cubicBezTo>
                    <a:pt x="448" y="1094"/>
                    <a:pt x="-85" y="-1039"/>
                    <a:pt x="48" y="560"/>
                  </a:cubicBezTo>
                  <a:cubicBezTo>
                    <a:pt x="-16" y="1092"/>
                    <a:pt x="-16" y="1629"/>
                    <a:pt x="48" y="2160"/>
                  </a:cubicBezTo>
                  <a:cubicBezTo>
                    <a:pt x="1019" y="2148"/>
                    <a:pt x="1963" y="2479"/>
                    <a:pt x="2715" y="30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7645274" y="2451830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1333" y="1200"/>
                  </a:moveTo>
                  <a:lnTo>
                    <a:pt x="3466" y="0"/>
                  </a:lnTo>
                  <a:cubicBezTo>
                    <a:pt x="3466" y="0"/>
                    <a:pt x="3466" y="0"/>
                    <a:pt x="2267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333" y="266"/>
                    <a:pt x="13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7649807" y="2450630"/>
              <a:ext cx="8665" cy="5999"/>
            </a:xfrm>
            <a:custGeom>
              <a:avLst/>
              <a:gdLst/>
              <a:ahLst/>
              <a:cxnLst/>
              <a:rect l="l" t="t" r="r" b="b"/>
              <a:pathLst>
                <a:path w="8665" h="5999" extrusionOk="0">
                  <a:moveTo>
                    <a:pt x="8666" y="0"/>
                  </a:moveTo>
                  <a:lnTo>
                    <a:pt x="0" y="5999"/>
                  </a:lnTo>
                  <a:cubicBezTo>
                    <a:pt x="2133" y="4666"/>
                    <a:pt x="4800" y="2400"/>
                    <a:pt x="8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7704867" y="2505272"/>
              <a:ext cx="2399" cy="6017"/>
            </a:xfrm>
            <a:custGeom>
              <a:avLst/>
              <a:gdLst/>
              <a:ahLst/>
              <a:cxnLst/>
              <a:rect l="l" t="t" r="r" b="b"/>
              <a:pathLst>
                <a:path w="2399" h="6017" extrusionOk="0">
                  <a:moveTo>
                    <a:pt x="0" y="1085"/>
                  </a:moveTo>
                  <a:lnTo>
                    <a:pt x="2400" y="6017"/>
                  </a:lnTo>
                  <a:cubicBezTo>
                    <a:pt x="667" y="-3448"/>
                    <a:pt x="800" y="1085"/>
                    <a:pt x="0" y="10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7655806" y="2279318"/>
              <a:ext cx="9332" cy="6536"/>
            </a:xfrm>
            <a:custGeom>
              <a:avLst/>
              <a:gdLst/>
              <a:ahLst/>
              <a:cxnLst/>
              <a:rect l="l" t="t" r="r" b="b"/>
              <a:pathLst>
                <a:path w="9332" h="6536" extrusionOk="0">
                  <a:moveTo>
                    <a:pt x="9332" y="6533"/>
                  </a:moveTo>
                  <a:cubicBezTo>
                    <a:pt x="6670" y="3776"/>
                    <a:pt x="3501" y="1559"/>
                    <a:pt x="0" y="0"/>
                  </a:cubicBezTo>
                  <a:cubicBezTo>
                    <a:pt x="4933" y="3066"/>
                    <a:pt x="7466" y="6666"/>
                    <a:pt x="9332" y="6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7639840" y="2560463"/>
              <a:ext cx="1645" cy="2419"/>
            </a:xfrm>
            <a:custGeom>
              <a:avLst/>
              <a:gdLst/>
              <a:ahLst/>
              <a:cxnLst/>
              <a:rect l="l" t="t" r="r" b="b"/>
              <a:pathLst>
                <a:path w="1645" h="2419" extrusionOk="0">
                  <a:moveTo>
                    <a:pt x="101" y="2419"/>
                  </a:moveTo>
                  <a:cubicBezTo>
                    <a:pt x="1435" y="1086"/>
                    <a:pt x="1835" y="286"/>
                    <a:pt x="1568" y="20"/>
                  </a:cubicBezTo>
                  <a:cubicBezTo>
                    <a:pt x="1301" y="-247"/>
                    <a:pt x="-432" y="2286"/>
                    <a:pt x="101" y="2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7642475" y="2276489"/>
              <a:ext cx="13331" cy="2428"/>
            </a:xfrm>
            <a:custGeom>
              <a:avLst/>
              <a:gdLst/>
              <a:ahLst/>
              <a:cxnLst/>
              <a:rect l="l" t="t" r="r" b="b"/>
              <a:pathLst>
                <a:path w="13331" h="2428" extrusionOk="0">
                  <a:moveTo>
                    <a:pt x="0" y="429"/>
                  </a:moveTo>
                  <a:lnTo>
                    <a:pt x="2400" y="429"/>
                  </a:lnTo>
                  <a:cubicBezTo>
                    <a:pt x="6141" y="347"/>
                    <a:pt x="9861" y="1028"/>
                    <a:pt x="13332" y="2428"/>
                  </a:cubicBezTo>
                  <a:cubicBezTo>
                    <a:pt x="9279" y="161"/>
                    <a:pt x="4539" y="-55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7846049" y="244725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7768459" y="2391971"/>
              <a:ext cx="4932" cy="799"/>
            </a:xfrm>
            <a:custGeom>
              <a:avLst/>
              <a:gdLst/>
              <a:ahLst/>
              <a:cxnLst/>
              <a:rect l="l" t="t" r="r" b="b"/>
              <a:pathLst>
                <a:path w="4932" h="799" extrusionOk="0">
                  <a:moveTo>
                    <a:pt x="0" y="800"/>
                  </a:moveTo>
                  <a:lnTo>
                    <a:pt x="4933" y="0"/>
                  </a:lnTo>
                  <a:cubicBezTo>
                    <a:pt x="3261" y="54"/>
                    <a:pt x="1603" y="322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7695801" y="234144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7694142" y="2363841"/>
              <a:ext cx="59" cy="1877"/>
            </a:xfrm>
            <a:custGeom>
              <a:avLst/>
              <a:gdLst/>
              <a:ahLst/>
              <a:cxnLst/>
              <a:rect l="l" t="t" r="r" b="b"/>
              <a:pathLst>
                <a:path w="59" h="1877" extrusionOk="0">
                  <a:moveTo>
                    <a:pt x="59" y="0"/>
                  </a:moveTo>
                  <a:cubicBezTo>
                    <a:pt x="59" y="0"/>
                    <a:pt x="59" y="0"/>
                    <a:pt x="59" y="1466"/>
                  </a:cubicBezTo>
                  <a:cubicBezTo>
                    <a:pt x="59" y="2933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7619011" y="2295962"/>
              <a:ext cx="451" cy="153"/>
            </a:xfrm>
            <a:custGeom>
              <a:avLst/>
              <a:gdLst/>
              <a:ahLst/>
              <a:cxnLst/>
              <a:rect l="l" t="t" r="r" b="b"/>
              <a:pathLst>
                <a:path w="451" h="153" extrusionOk="0">
                  <a:moveTo>
                    <a:pt x="0" y="154"/>
                  </a:moveTo>
                  <a:lnTo>
                    <a:pt x="0" y="154"/>
                  </a:lnTo>
                  <a:cubicBezTo>
                    <a:pt x="667" y="-113"/>
                    <a:pt x="533" y="21"/>
                    <a:pt x="0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7695801" y="234424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7695801" y="2342377"/>
              <a:ext cx="13331" cy="1066"/>
            </a:xfrm>
            <a:custGeom>
              <a:avLst/>
              <a:gdLst/>
              <a:ahLst/>
              <a:cxnLst/>
              <a:rect l="l" t="t" r="r" b="b"/>
              <a:pathLst>
                <a:path w="13331" h="1066" extrusionOk="0">
                  <a:moveTo>
                    <a:pt x="0" y="0"/>
                  </a:moveTo>
                  <a:lnTo>
                    <a:pt x="0" y="1067"/>
                  </a:lnTo>
                  <a:cubicBezTo>
                    <a:pt x="0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7695801" y="2340510"/>
              <a:ext cx="58" cy="1599"/>
            </a:xfrm>
            <a:custGeom>
              <a:avLst/>
              <a:gdLst/>
              <a:ahLst/>
              <a:cxnLst/>
              <a:rect l="l" t="t" r="r" b="b"/>
              <a:pathLst>
                <a:path w="58" h="1599" extrusionOk="0">
                  <a:moveTo>
                    <a:pt x="0" y="0"/>
                  </a:moveTo>
                  <a:cubicBezTo>
                    <a:pt x="79" y="530"/>
                    <a:pt x="79" y="1069"/>
                    <a:pt x="0" y="1600"/>
                  </a:cubicBezTo>
                  <a:cubicBezTo>
                    <a:pt x="43" y="1380"/>
                    <a:pt x="43" y="115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7768748" y="2515032"/>
              <a:ext cx="910" cy="1722"/>
            </a:xfrm>
            <a:custGeom>
              <a:avLst/>
              <a:gdLst/>
              <a:ahLst/>
              <a:cxnLst/>
              <a:rect l="l" t="t" r="r" b="b"/>
              <a:pathLst>
                <a:path w="910" h="1722" extrusionOk="0">
                  <a:moveTo>
                    <a:pt x="911" y="1723"/>
                  </a:moveTo>
                  <a:lnTo>
                    <a:pt x="911" y="1723"/>
                  </a:lnTo>
                  <a:cubicBezTo>
                    <a:pt x="-556" y="-1077"/>
                    <a:pt x="-22" y="-11"/>
                    <a:pt x="911" y="1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7561551" y="239023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7556352" y="2390504"/>
              <a:ext cx="5199" cy="7332"/>
            </a:xfrm>
            <a:custGeom>
              <a:avLst/>
              <a:gdLst/>
              <a:ahLst/>
              <a:cxnLst/>
              <a:rect l="l" t="t" r="r" b="b"/>
              <a:pathLst>
                <a:path w="5199" h="7332" extrusionOk="0">
                  <a:moveTo>
                    <a:pt x="2800" y="7332"/>
                  </a:moveTo>
                  <a:cubicBezTo>
                    <a:pt x="2112" y="4630"/>
                    <a:pt x="3046" y="1773"/>
                    <a:pt x="5199" y="0"/>
                  </a:cubicBezTo>
                  <a:lnTo>
                    <a:pt x="0" y="0"/>
                  </a:lnTo>
                  <a:cubicBezTo>
                    <a:pt x="808" y="2490"/>
                    <a:pt x="1742" y="4938"/>
                    <a:pt x="2800" y="7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7545993" y="2277851"/>
              <a:ext cx="314854" cy="315703"/>
            </a:xfrm>
            <a:custGeom>
              <a:avLst/>
              <a:gdLst/>
              <a:ahLst/>
              <a:cxnLst/>
              <a:rect l="l" t="t" r="r" b="b"/>
              <a:pathLst>
                <a:path w="314854" h="315703" extrusionOk="0">
                  <a:moveTo>
                    <a:pt x="120612" y="231971"/>
                  </a:moveTo>
                  <a:lnTo>
                    <a:pt x="115813" y="236371"/>
                  </a:lnTo>
                  <a:cubicBezTo>
                    <a:pt x="117546" y="230505"/>
                    <a:pt x="125678" y="219706"/>
                    <a:pt x="117679" y="228238"/>
                  </a:cubicBezTo>
                  <a:cubicBezTo>
                    <a:pt x="120612" y="232371"/>
                    <a:pt x="103014" y="248769"/>
                    <a:pt x="105547" y="252235"/>
                  </a:cubicBezTo>
                  <a:lnTo>
                    <a:pt x="102081" y="254769"/>
                  </a:lnTo>
                  <a:cubicBezTo>
                    <a:pt x="102881" y="253969"/>
                    <a:pt x="102881" y="253569"/>
                    <a:pt x="103681" y="252769"/>
                  </a:cubicBezTo>
                  <a:cubicBezTo>
                    <a:pt x="96615" y="257302"/>
                    <a:pt x="102214" y="259568"/>
                    <a:pt x="94082" y="266101"/>
                  </a:cubicBezTo>
                  <a:cubicBezTo>
                    <a:pt x="91149" y="268367"/>
                    <a:pt x="88883" y="269567"/>
                    <a:pt x="90349" y="267434"/>
                  </a:cubicBezTo>
                  <a:cubicBezTo>
                    <a:pt x="88632" y="269526"/>
                    <a:pt x="86807" y="271528"/>
                    <a:pt x="84883" y="273433"/>
                  </a:cubicBezTo>
                  <a:cubicBezTo>
                    <a:pt x="83017" y="274766"/>
                    <a:pt x="83017" y="273433"/>
                    <a:pt x="84883" y="272500"/>
                  </a:cubicBezTo>
                  <a:cubicBezTo>
                    <a:pt x="81867" y="274974"/>
                    <a:pt x="78657" y="277204"/>
                    <a:pt x="75284" y="279166"/>
                  </a:cubicBezTo>
                  <a:lnTo>
                    <a:pt x="75284" y="279166"/>
                  </a:lnTo>
                  <a:cubicBezTo>
                    <a:pt x="73687" y="281070"/>
                    <a:pt x="71741" y="282654"/>
                    <a:pt x="69552" y="283832"/>
                  </a:cubicBezTo>
                  <a:cubicBezTo>
                    <a:pt x="66752" y="283832"/>
                    <a:pt x="70885" y="283032"/>
                    <a:pt x="69552" y="282632"/>
                  </a:cubicBezTo>
                  <a:cubicBezTo>
                    <a:pt x="67802" y="283616"/>
                    <a:pt x="65914" y="284335"/>
                    <a:pt x="63952" y="284765"/>
                  </a:cubicBezTo>
                  <a:cubicBezTo>
                    <a:pt x="61819" y="283565"/>
                    <a:pt x="66086" y="282765"/>
                    <a:pt x="69952" y="281432"/>
                  </a:cubicBezTo>
                  <a:cubicBezTo>
                    <a:pt x="66619" y="280232"/>
                    <a:pt x="65952" y="280365"/>
                    <a:pt x="64219" y="281432"/>
                  </a:cubicBezTo>
                  <a:cubicBezTo>
                    <a:pt x="61500" y="282636"/>
                    <a:pt x="58314" y="281934"/>
                    <a:pt x="56353" y="279699"/>
                  </a:cubicBezTo>
                  <a:cubicBezTo>
                    <a:pt x="57636" y="280198"/>
                    <a:pt x="58982" y="280512"/>
                    <a:pt x="60353" y="280632"/>
                  </a:cubicBezTo>
                  <a:cubicBezTo>
                    <a:pt x="58753" y="277566"/>
                    <a:pt x="55953" y="277299"/>
                    <a:pt x="53687" y="272500"/>
                  </a:cubicBezTo>
                  <a:cubicBezTo>
                    <a:pt x="53020" y="274233"/>
                    <a:pt x="58886" y="281565"/>
                    <a:pt x="53687" y="279699"/>
                  </a:cubicBezTo>
                  <a:cubicBezTo>
                    <a:pt x="52136" y="277902"/>
                    <a:pt x="50341" y="276332"/>
                    <a:pt x="48355" y="275033"/>
                  </a:cubicBezTo>
                  <a:cubicBezTo>
                    <a:pt x="49687" y="273966"/>
                    <a:pt x="47421" y="271833"/>
                    <a:pt x="46222" y="268367"/>
                  </a:cubicBezTo>
                  <a:lnTo>
                    <a:pt x="48355" y="268367"/>
                  </a:lnTo>
                  <a:cubicBezTo>
                    <a:pt x="47250" y="266527"/>
                    <a:pt x="46049" y="264747"/>
                    <a:pt x="44755" y="263034"/>
                  </a:cubicBezTo>
                  <a:cubicBezTo>
                    <a:pt x="44755" y="258101"/>
                    <a:pt x="47154" y="257302"/>
                    <a:pt x="48755" y="256502"/>
                  </a:cubicBezTo>
                  <a:cubicBezTo>
                    <a:pt x="50887" y="248769"/>
                    <a:pt x="44755" y="261434"/>
                    <a:pt x="46754" y="251702"/>
                  </a:cubicBezTo>
                  <a:cubicBezTo>
                    <a:pt x="49821" y="245170"/>
                    <a:pt x="51421" y="240104"/>
                    <a:pt x="55420" y="231438"/>
                  </a:cubicBezTo>
                  <a:cubicBezTo>
                    <a:pt x="59153" y="227172"/>
                    <a:pt x="55420" y="232905"/>
                    <a:pt x="57687" y="231438"/>
                  </a:cubicBezTo>
                  <a:lnTo>
                    <a:pt x="59020" y="226505"/>
                  </a:lnTo>
                  <a:cubicBezTo>
                    <a:pt x="59820" y="225572"/>
                    <a:pt x="59953" y="226505"/>
                    <a:pt x="60086" y="226505"/>
                  </a:cubicBezTo>
                  <a:cubicBezTo>
                    <a:pt x="62086" y="222773"/>
                    <a:pt x="58486" y="224905"/>
                    <a:pt x="62086" y="219306"/>
                  </a:cubicBezTo>
                  <a:cubicBezTo>
                    <a:pt x="61286" y="216240"/>
                    <a:pt x="73418" y="210907"/>
                    <a:pt x="77151" y="203175"/>
                  </a:cubicBezTo>
                  <a:cubicBezTo>
                    <a:pt x="79017" y="202108"/>
                    <a:pt x="77151" y="204775"/>
                    <a:pt x="78484" y="204908"/>
                  </a:cubicBezTo>
                  <a:cubicBezTo>
                    <a:pt x="81950" y="199975"/>
                    <a:pt x="82884" y="198775"/>
                    <a:pt x="85017" y="195976"/>
                  </a:cubicBezTo>
                  <a:cubicBezTo>
                    <a:pt x="87149" y="193176"/>
                    <a:pt x="88883" y="191176"/>
                    <a:pt x="92083" y="186644"/>
                  </a:cubicBezTo>
                  <a:lnTo>
                    <a:pt x="103281" y="179044"/>
                  </a:lnTo>
                  <a:cubicBezTo>
                    <a:pt x="93682" y="185044"/>
                    <a:pt x="99281" y="177711"/>
                    <a:pt x="100081" y="174912"/>
                  </a:cubicBezTo>
                  <a:lnTo>
                    <a:pt x="92482" y="179044"/>
                  </a:lnTo>
                  <a:cubicBezTo>
                    <a:pt x="93967" y="177923"/>
                    <a:pt x="95310" y="176625"/>
                    <a:pt x="96482" y="175178"/>
                  </a:cubicBezTo>
                  <a:lnTo>
                    <a:pt x="93682" y="175178"/>
                  </a:lnTo>
                  <a:cubicBezTo>
                    <a:pt x="93682" y="175178"/>
                    <a:pt x="95815" y="174245"/>
                    <a:pt x="99548" y="173579"/>
                  </a:cubicBezTo>
                  <a:lnTo>
                    <a:pt x="96482" y="173579"/>
                  </a:lnTo>
                  <a:cubicBezTo>
                    <a:pt x="94615" y="173579"/>
                    <a:pt x="98748" y="171712"/>
                    <a:pt x="105281" y="170646"/>
                  </a:cubicBezTo>
                  <a:cubicBezTo>
                    <a:pt x="105281" y="170646"/>
                    <a:pt x="105281" y="170646"/>
                    <a:pt x="105281" y="171445"/>
                  </a:cubicBezTo>
                  <a:lnTo>
                    <a:pt x="102481" y="173045"/>
                  </a:lnTo>
                  <a:cubicBezTo>
                    <a:pt x="103814" y="173045"/>
                    <a:pt x="104481" y="175045"/>
                    <a:pt x="107947" y="173845"/>
                  </a:cubicBezTo>
                  <a:cubicBezTo>
                    <a:pt x="108654" y="172796"/>
                    <a:pt x="109507" y="171854"/>
                    <a:pt x="110480" y="171045"/>
                  </a:cubicBezTo>
                  <a:cubicBezTo>
                    <a:pt x="110480" y="171046"/>
                    <a:pt x="110480" y="171046"/>
                    <a:pt x="111813" y="171046"/>
                  </a:cubicBezTo>
                  <a:cubicBezTo>
                    <a:pt x="113146" y="171046"/>
                    <a:pt x="112880" y="169846"/>
                    <a:pt x="113280" y="168779"/>
                  </a:cubicBezTo>
                  <a:lnTo>
                    <a:pt x="114480" y="168779"/>
                  </a:lnTo>
                  <a:lnTo>
                    <a:pt x="116879" y="166779"/>
                  </a:lnTo>
                  <a:lnTo>
                    <a:pt x="113413" y="167713"/>
                  </a:lnTo>
                  <a:lnTo>
                    <a:pt x="93282" y="165713"/>
                  </a:lnTo>
                  <a:lnTo>
                    <a:pt x="70352" y="167579"/>
                  </a:lnTo>
                  <a:cubicBezTo>
                    <a:pt x="63850" y="168478"/>
                    <a:pt x="57256" y="168478"/>
                    <a:pt x="50754" y="167579"/>
                  </a:cubicBezTo>
                  <a:cubicBezTo>
                    <a:pt x="55020" y="166779"/>
                    <a:pt x="52221" y="165046"/>
                    <a:pt x="52887" y="163046"/>
                  </a:cubicBezTo>
                  <a:cubicBezTo>
                    <a:pt x="56620" y="166113"/>
                    <a:pt x="64752" y="164513"/>
                    <a:pt x="72751" y="166113"/>
                  </a:cubicBezTo>
                  <a:cubicBezTo>
                    <a:pt x="68485" y="165180"/>
                    <a:pt x="69685" y="164380"/>
                    <a:pt x="70752" y="164246"/>
                  </a:cubicBezTo>
                  <a:cubicBezTo>
                    <a:pt x="65952" y="164246"/>
                    <a:pt x="61153" y="164246"/>
                    <a:pt x="56353" y="164246"/>
                  </a:cubicBezTo>
                  <a:cubicBezTo>
                    <a:pt x="57020" y="162647"/>
                    <a:pt x="53687" y="162380"/>
                    <a:pt x="50221" y="160913"/>
                  </a:cubicBezTo>
                  <a:cubicBezTo>
                    <a:pt x="52221" y="164780"/>
                    <a:pt x="39422" y="160913"/>
                    <a:pt x="33823" y="159047"/>
                  </a:cubicBezTo>
                  <a:cubicBezTo>
                    <a:pt x="33823" y="157847"/>
                    <a:pt x="35556" y="157447"/>
                    <a:pt x="42089" y="159847"/>
                  </a:cubicBezTo>
                  <a:cubicBezTo>
                    <a:pt x="35823" y="155048"/>
                    <a:pt x="31290" y="159847"/>
                    <a:pt x="25424" y="154914"/>
                  </a:cubicBezTo>
                  <a:cubicBezTo>
                    <a:pt x="26890" y="155714"/>
                    <a:pt x="27690" y="156247"/>
                    <a:pt x="28490" y="155981"/>
                  </a:cubicBezTo>
                  <a:cubicBezTo>
                    <a:pt x="24357" y="155981"/>
                    <a:pt x="17025" y="149315"/>
                    <a:pt x="19558" y="149848"/>
                  </a:cubicBezTo>
                  <a:lnTo>
                    <a:pt x="20758" y="150648"/>
                  </a:lnTo>
                  <a:cubicBezTo>
                    <a:pt x="15564" y="147089"/>
                    <a:pt x="11531" y="142082"/>
                    <a:pt x="9159" y="136250"/>
                  </a:cubicBezTo>
                  <a:cubicBezTo>
                    <a:pt x="7026" y="130517"/>
                    <a:pt x="7959" y="124518"/>
                    <a:pt x="6626" y="122918"/>
                  </a:cubicBezTo>
                  <a:cubicBezTo>
                    <a:pt x="7927" y="123662"/>
                    <a:pt x="9135" y="124557"/>
                    <a:pt x="10226" y="125584"/>
                  </a:cubicBezTo>
                  <a:cubicBezTo>
                    <a:pt x="7905" y="118481"/>
                    <a:pt x="7905" y="110824"/>
                    <a:pt x="10226" y="103721"/>
                  </a:cubicBezTo>
                  <a:cubicBezTo>
                    <a:pt x="10226" y="105187"/>
                    <a:pt x="12892" y="105720"/>
                    <a:pt x="14492" y="106920"/>
                  </a:cubicBezTo>
                  <a:cubicBezTo>
                    <a:pt x="16092" y="108120"/>
                    <a:pt x="16625" y="109586"/>
                    <a:pt x="14492" y="113186"/>
                  </a:cubicBezTo>
                  <a:cubicBezTo>
                    <a:pt x="15292" y="113186"/>
                    <a:pt x="15958" y="111453"/>
                    <a:pt x="17158" y="110386"/>
                  </a:cubicBezTo>
                  <a:cubicBezTo>
                    <a:pt x="18629" y="109299"/>
                    <a:pt x="19971" y="108046"/>
                    <a:pt x="21157" y="106653"/>
                  </a:cubicBezTo>
                  <a:cubicBezTo>
                    <a:pt x="19825" y="106653"/>
                    <a:pt x="16092" y="106653"/>
                    <a:pt x="17691" y="104520"/>
                  </a:cubicBezTo>
                  <a:cubicBezTo>
                    <a:pt x="19583" y="104129"/>
                    <a:pt x="21498" y="103861"/>
                    <a:pt x="23424" y="103721"/>
                  </a:cubicBezTo>
                  <a:cubicBezTo>
                    <a:pt x="25625" y="103289"/>
                    <a:pt x="27889" y="103289"/>
                    <a:pt x="30090" y="103721"/>
                  </a:cubicBezTo>
                  <a:cubicBezTo>
                    <a:pt x="27557" y="103721"/>
                    <a:pt x="29290" y="99188"/>
                    <a:pt x="33823" y="98921"/>
                  </a:cubicBezTo>
                  <a:cubicBezTo>
                    <a:pt x="33156" y="98921"/>
                    <a:pt x="34490" y="102654"/>
                    <a:pt x="33023" y="103054"/>
                  </a:cubicBezTo>
                  <a:cubicBezTo>
                    <a:pt x="36320" y="101491"/>
                    <a:pt x="39757" y="100241"/>
                    <a:pt x="43288" y="99321"/>
                  </a:cubicBezTo>
                  <a:cubicBezTo>
                    <a:pt x="40622" y="99321"/>
                    <a:pt x="43289" y="102387"/>
                    <a:pt x="44888" y="103721"/>
                  </a:cubicBezTo>
                  <a:cubicBezTo>
                    <a:pt x="43821" y="102654"/>
                    <a:pt x="53820" y="104920"/>
                    <a:pt x="56620" y="105320"/>
                  </a:cubicBezTo>
                  <a:lnTo>
                    <a:pt x="52354" y="103587"/>
                  </a:lnTo>
                  <a:cubicBezTo>
                    <a:pt x="54711" y="104168"/>
                    <a:pt x="57126" y="104481"/>
                    <a:pt x="59553" y="104521"/>
                  </a:cubicBezTo>
                  <a:lnTo>
                    <a:pt x="65819" y="104520"/>
                  </a:lnTo>
                  <a:cubicBezTo>
                    <a:pt x="70106" y="103782"/>
                    <a:pt x="74516" y="104339"/>
                    <a:pt x="78484" y="106120"/>
                  </a:cubicBezTo>
                  <a:cubicBezTo>
                    <a:pt x="78484" y="107187"/>
                    <a:pt x="77818" y="111053"/>
                    <a:pt x="88883" y="116786"/>
                  </a:cubicBezTo>
                  <a:cubicBezTo>
                    <a:pt x="89816" y="116786"/>
                    <a:pt x="91016" y="115186"/>
                    <a:pt x="90349" y="112519"/>
                  </a:cubicBezTo>
                  <a:cubicBezTo>
                    <a:pt x="89628" y="110597"/>
                    <a:pt x="89005" y="108639"/>
                    <a:pt x="88483" y="106653"/>
                  </a:cubicBezTo>
                  <a:lnTo>
                    <a:pt x="88483" y="106653"/>
                  </a:lnTo>
                  <a:lnTo>
                    <a:pt x="87016" y="105187"/>
                  </a:lnTo>
                  <a:lnTo>
                    <a:pt x="84483" y="102521"/>
                  </a:lnTo>
                  <a:lnTo>
                    <a:pt x="86083" y="103321"/>
                  </a:lnTo>
                  <a:lnTo>
                    <a:pt x="80217" y="96788"/>
                  </a:lnTo>
                  <a:cubicBezTo>
                    <a:pt x="82484" y="98654"/>
                    <a:pt x="85817" y="101721"/>
                    <a:pt x="90216" y="105854"/>
                  </a:cubicBezTo>
                  <a:lnTo>
                    <a:pt x="97948" y="113453"/>
                  </a:lnTo>
                  <a:cubicBezTo>
                    <a:pt x="101015" y="116386"/>
                    <a:pt x="105547" y="120652"/>
                    <a:pt x="106481" y="121985"/>
                  </a:cubicBezTo>
                  <a:cubicBezTo>
                    <a:pt x="107414" y="123318"/>
                    <a:pt x="104614" y="124785"/>
                    <a:pt x="101015" y="123851"/>
                  </a:cubicBezTo>
                  <a:cubicBezTo>
                    <a:pt x="107184" y="128157"/>
                    <a:pt x="113643" y="132032"/>
                    <a:pt x="120346" y="135450"/>
                  </a:cubicBezTo>
                  <a:cubicBezTo>
                    <a:pt x="129145" y="141316"/>
                    <a:pt x="117679" y="135450"/>
                    <a:pt x="113013" y="133317"/>
                  </a:cubicBezTo>
                  <a:lnTo>
                    <a:pt x="134077" y="145049"/>
                  </a:lnTo>
                  <a:lnTo>
                    <a:pt x="132744" y="142916"/>
                  </a:lnTo>
                  <a:lnTo>
                    <a:pt x="130611" y="139983"/>
                  </a:lnTo>
                  <a:lnTo>
                    <a:pt x="125945" y="133983"/>
                  </a:lnTo>
                  <a:cubicBezTo>
                    <a:pt x="119546" y="129451"/>
                    <a:pt x="102881" y="107320"/>
                    <a:pt x="100215" y="107320"/>
                  </a:cubicBezTo>
                  <a:lnTo>
                    <a:pt x="126878" y="139049"/>
                  </a:lnTo>
                  <a:cubicBezTo>
                    <a:pt x="119893" y="132992"/>
                    <a:pt x="113218" y="126584"/>
                    <a:pt x="106881" y="119852"/>
                  </a:cubicBezTo>
                  <a:cubicBezTo>
                    <a:pt x="100237" y="113360"/>
                    <a:pt x="94212" y="106263"/>
                    <a:pt x="88883" y="98654"/>
                  </a:cubicBezTo>
                  <a:cubicBezTo>
                    <a:pt x="88883" y="97455"/>
                    <a:pt x="90616" y="98654"/>
                    <a:pt x="93282" y="100654"/>
                  </a:cubicBezTo>
                  <a:cubicBezTo>
                    <a:pt x="95329" y="102366"/>
                    <a:pt x="97465" y="103968"/>
                    <a:pt x="99682" y="105454"/>
                  </a:cubicBezTo>
                  <a:cubicBezTo>
                    <a:pt x="96794" y="102492"/>
                    <a:pt x="94121" y="99329"/>
                    <a:pt x="91683" y="95988"/>
                  </a:cubicBezTo>
                  <a:cubicBezTo>
                    <a:pt x="89833" y="93547"/>
                    <a:pt x="88184" y="90961"/>
                    <a:pt x="86750" y="88256"/>
                  </a:cubicBezTo>
                  <a:lnTo>
                    <a:pt x="92616" y="95188"/>
                  </a:lnTo>
                  <a:cubicBezTo>
                    <a:pt x="87416" y="86123"/>
                    <a:pt x="79284" y="79857"/>
                    <a:pt x="79284" y="73458"/>
                  </a:cubicBezTo>
                  <a:cubicBezTo>
                    <a:pt x="78217" y="70924"/>
                    <a:pt x="79284" y="65192"/>
                    <a:pt x="77418" y="65325"/>
                  </a:cubicBezTo>
                  <a:cubicBezTo>
                    <a:pt x="76484" y="70125"/>
                    <a:pt x="69952" y="74257"/>
                    <a:pt x="66885" y="72258"/>
                  </a:cubicBezTo>
                  <a:lnTo>
                    <a:pt x="65286" y="64125"/>
                  </a:lnTo>
                  <a:cubicBezTo>
                    <a:pt x="64735" y="60867"/>
                    <a:pt x="64512" y="57562"/>
                    <a:pt x="64619" y="54260"/>
                  </a:cubicBezTo>
                  <a:cubicBezTo>
                    <a:pt x="65419" y="49594"/>
                    <a:pt x="71018" y="59326"/>
                    <a:pt x="71685" y="55326"/>
                  </a:cubicBezTo>
                  <a:cubicBezTo>
                    <a:pt x="71018" y="55326"/>
                    <a:pt x="69685" y="53327"/>
                    <a:pt x="69152" y="52393"/>
                  </a:cubicBezTo>
                  <a:cubicBezTo>
                    <a:pt x="68619" y="51460"/>
                    <a:pt x="71152" y="53060"/>
                    <a:pt x="69952" y="47461"/>
                  </a:cubicBezTo>
                  <a:cubicBezTo>
                    <a:pt x="67152" y="47461"/>
                    <a:pt x="69952" y="36129"/>
                    <a:pt x="67685" y="45061"/>
                  </a:cubicBezTo>
                  <a:cubicBezTo>
                    <a:pt x="67357" y="43120"/>
                    <a:pt x="67357" y="41137"/>
                    <a:pt x="67685" y="39195"/>
                  </a:cubicBezTo>
                  <a:cubicBezTo>
                    <a:pt x="67877" y="37104"/>
                    <a:pt x="68324" y="35044"/>
                    <a:pt x="69019" y="33063"/>
                  </a:cubicBezTo>
                  <a:cubicBezTo>
                    <a:pt x="68085" y="33063"/>
                    <a:pt x="67152" y="32263"/>
                    <a:pt x="66619" y="29330"/>
                  </a:cubicBezTo>
                  <a:cubicBezTo>
                    <a:pt x="66676" y="26021"/>
                    <a:pt x="67645" y="22792"/>
                    <a:pt x="69419" y="19998"/>
                  </a:cubicBezTo>
                  <a:cubicBezTo>
                    <a:pt x="69419" y="20664"/>
                    <a:pt x="71152" y="19998"/>
                    <a:pt x="71818" y="19998"/>
                  </a:cubicBezTo>
                  <a:cubicBezTo>
                    <a:pt x="79188" y="13007"/>
                    <a:pt x="89372" y="9809"/>
                    <a:pt x="99415" y="11332"/>
                  </a:cubicBezTo>
                  <a:cubicBezTo>
                    <a:pt x="100348" y="11332"/>
                    <a:pt x="105014" y="14132"/>
                    <a:pt x="102614" y="14398"/>
                  </a:cubicBezTo>
                  <a:cubicBezTo>
                    <a:pt x="104717" y="14260"/>
                    <a:pt x="106812" y="14772"/>
                    <a:pt x="108614" y="15865"/>
                  </a:cubicBezTo>
                  <a:cubicBezTo>
                    <a:pt x="110747" y="18398"/>
                    <a:pt x="108614" y="17464"/>
                    <a:pt x="107414" y="15865"/>
                  </a:cubicBezTo>
                  <a:cubicBezTo>
                    <a:pt x="106214" y="14265"/>
                    <a:pt x="103814" y="14398"/>
                    <a:pt x="105281" y="15865"/>
                  </a:cubicBezTo>
                  <a:cubicBezTo>
                    <a:pt x="106214" y="14531"/>
                    <a:pt x="113146" y="18531"/>
                    <a:pt x="116746" y="21864"/>
                  </a:cubicBezTo>
                  <a:cubicBezTo>
                    <a:pt x="117546" y="19331"/>
                    <a:pt x="108880" y="13332"/>
                    <a:pt x="104214" y="12932"/>
                  </a:cubicBezTo>
                  <a:cubicBezTo>
                    <a:pt x="104214" y="11599"/>
                    <a:pt x="107147" y="11065"/>
                    <a:pt x="111147" y="11998"/>
                  </a:cubicBezTo>
                  <a:cubicBezTo>
                    <a:pt x="116344" y="13728"/>
                    <a:pt x="120959" y="16867"/>
                    <a:pt x="124478" y="21064"/>
                  </a:cubicBezTo>
                  <a:cubicBezTo>
                    <a:pt x="130877" y="29063"/>
                    <a:pt x="125412" y="25597"/>
                    <a:pt x="126745" y="26930"/>
                  </a:cubicBezTo>
                  <a:cubicBezTo>
                    <a:pt x="129361" y="31980"/>
                    <a:pt x="132536" y="36720"/>
                    <a:pt x="136210" y="41062"/>
                  </a:cubicBezTo>
                  <a:cubicBezTo>
                    <a:pt x="139374" y="44856"/>
                    <a:pt x="141365" y="49487"/>
                    <a:pt x="141943" y="54393"/>
                  </a:cubicBezTo>
                  <a:cubicBezTo>
                    <a:pt x="141943" y="60792"/>
                    <a:pt x="138610" y="55726"/>
                    <a:pt x="137810" y="57326"/>
                  </a:cubicBezTo>
                  <a:cubicBezTo>
                    <a:pt x="134877" y="49994"/>
                    <a:pt x="135011" y="45461"/>
                    <a:pt x="132877" y="40528"/>
                  </a:cubicBezTo>
                  <a:lnTo>
                    <a:pt x="134477" y="46928"/>
                  </a:lnTo>
                  <a:cubicBezTo>
                    <a:pt x="132572" y="43930"/>
                    <a:pt x="131049" y="40705"/>
                    <a:pt x="129944" y="37329"/>
                  </a:cubicBezTo>
                  <a:cubicBezTo>
                    <a:pt x="135482" y="52116"/>
                    <a:pt x="139458" y="67442"/>
                    <a:pt x="141810" y="83056"/>
                  </a:cubicBezTo>
                  <a:cubicBezTo>
                    <a:pt x="142743" y="84790"/>
                    <a:pt x="144076" y="86789"/>
                    <a:pt x="143943" y="83056"/>
                  </a:cubicBezTo>
                  <a:lnTo>
                    <a:pt x="143009" y="79323"/>
                  </a:lnTo>
                  <a:cubicBezTo>
                    <a:pt x="143009" y="73324"/>
                    <a:pt x="145409" y="82256"/>
                    <a:pt x="144876" y="76257"/>
                  </a:cubicBezTo>
                  <a:cubicBezTo>
                    <a:pt x="146342" y="78924"/>
                    <a:pt x="147542" y="77590"/>
                    <a:pt x="147809" y="85323"/>
                  </a:cubicBezTo>
                  <a:lnTo>
                    <a:pt x="147809" y="94255"/>
                  </a:lnTo>
                  <a:cubicBezTo>
                    <a:pt x="147941" y="91571"/>
                    <a:pt x="147717" y="88881"/>
                    <a:pt x="147142" y="86256"/>
                  </a:cubicBezTo>
                  <a:cubicBezTo>
                    <a:pt x="147142" y="86256"/>
                    <a:pt x="147142" y="88122"/>
                    <a:pt x="147142" y="90789"/>
                  </a:cubicBezTo>
                  <a:lnTo>
                    <a:pt x="147142" y="95188"/>
                  </a:lnTo>
                  <a:lnTo>
                    <a:pt x="147142" y="97321"/>
                  </a:lnTo>
                  <a:cubicBezTo>
                    <a:pt x="147142" y="98121"/>
                    <a:pt x="147142" y="97321"/>
                    <a:pt x="147142" y="97321"/>
                  </a:cubicBezTo>
                  <a:cubicBezTo>
                    <a:pt x="147639" y="94859"/>
                    <a:pt x="147951" y="92364"/>
                    <a:pt x="148075" y="89856"/>
                  </a:cubicBezTo>
                  <a:cubicBezTo>
                    <a:pt x="147979" y="89461"/>
                    <a:pt x="147979" y="89050"/>
                    <a:pt x="148075" y="88656"/>
                  </a:cubicBezTo>
                  <a:lnTo>
                    <a:pt x="148075" y="87189"/>
                  </a:lnTo>
                  <a:cubicBezTo>
                    <a:pt x="148525" y="81185"/>
                    <a:pt x="149371" y="75217"/>
                    <a:pt x="150608" y="69325"/>
                  </a:cubicBezTo>
                  <a:cubicBezTo>
                    <a:pt x="149942" y="65459"/>
                    <a:pt x="150608" y="71058"/>
                    <a:pt x="149675" y="65992"/>
                  </a:cubicBezTo>
                  <a:cubicBezTo>
                    <a:pt x="149670" y="69485"/>
                    <a:pt x="149313" y="72969"/>
                    <a:pt x="148609" y="76391"/>
                  </a:cubicBezTo>
                  <a:lnTo>
                    <a:pt x="148609" y="78790"/>
                  </a:lnTo>
                  <a:cubicBezTo>
                    <a:pt x="148609" y="71458"/>
                    <a:pt x="148609" y="72391"/>
                    <a:pt x="148609" y="64392"/>
                  </a:cubicBezTo>
                  <a:cubicBezTo>
                    <a:pt x="148609" y="66392"/>
                    <a:pt x="148609" y="68925"/>
                    <a:pt x="148609" y="66125"/>
                  </a:cubicBezTo>
                  <a:cubicBezTo>
                    <a:pt x="148651" y="66480"/>
                    <a:pt x="148651" y="66837"/>
                    <a:pt x="148609" y="67192"/>
                  </a:cubicBezTo>
                  <a:lnTo>
                    <a:pt x="148609" y="67192"/>
                  </a:lnTo>
                  <a:lnTo>
                    <a:pt x="148609" y="67192"/>
                  </a:lnTo>
                  <a:lnTo>
                    <a:pt x="148609" y="71191"/>
                  </a:lnTo>
                  <a:cubicBezTo>
                    <a:pt x="147809" y="74257"/>
                    <a:pt x="146742" y="68525"/>
                    <a:pt x="145809" y="67858"/>
                  </a:cubicBezTo>
                  <a:cubicBezTo>
                    <a:pt x="144876" y="67192"/>
                    <a:pt x="146476" y="67858"/>
                    <a:pt x="146742" y="65325"/>
                  </a:cubicBezTo>
                  <a:cubicBezTo>
                    <a:pt x="146193" y="65061"/>
                    <a:pt x="145697" y="64699"/>
                    <a:pt x="145276" y="64259"/>
                  </a:cubicBezTo>
                  <a:cubicBezTo>
                    <a:pt x="146209" y="61726"/>
                    <a:pt x="146209" y="57859"/>
                    <a:pt x="147542" y="59993"/>
                  </a:cubicBezTo>
                  <a:lnTo>
                    <a:pt x="147542" y="57460"/>
                  </a:lnTo>
                  <a:cubicBezTo>
                    <a:pt x="147542" y="56793"/>
                    <a:pt x="147542" y="57460"/>
                    <a:pt x="147542" y="55726"/>
                  </a:cubicBezTo>
                  <a:cubicBezTo>
                    <a:pt x="147358" y="54367"/>
                    <a:pt x="147045" y="53028"/>
                    <a:pt x="146609" y="51727"/>
                  </a:cubicBezTo>
                  <a:cubicBezTo>
                    <a:pt x="146018" y="49269"/>
                    <a:pt x="145123" y="46896"/>
                    <a:pt x="143942" y="44661"/>
                  </a:cubicBezTo>
                  <a:cubicBezTo>
                    <a:pt x="142876" y="40795"/>
                    <a:pt x="138610" y="35996"/>
                    <a:pt x="141010" y="38795"/>
                  </a:cubicBezTo>
                  <a:cubicBezTo>
                    <a:pt x="139010" y="34929"/>
                    <a:pt x="136877" y="31063"/>
                    <a:pt x="134477" y="27330"/>
                  </a:cubicBezTo>
                  <a:lnTo>
                    <a:pt x="134477" y="27330"/>
                  </a:lnTo>
                  <a:cubicBezTo>
                    <a:pt x="126985" y="13507"/>
                    <a:pt x="113930" y="3558"/>
                    <a:pt x="98615" y="0"/>
                  </a:cubicBezTo>
                  <a:cubicBezTo>
                    <a:pt x="92349" y="218"/>
                    <a:pt x="86168" y="1527"/>
                    <a:pt x="80351" y="3866"/>
                  </a:cubicBezTo>
                  <a:lnTo>
                    <a:pt x="78351" y="3866"/>
                  </a:lnTo>
                  <a:cubicBezTo>
                    <a:pt x="72751" y="6133"/>
                    <a:pt x="60486" y="14665"/>
                    <a:pt x="61019" y="18931"/>
                  </a:cubicBezTo>
                  <a:cubicBezTo>
                    <a:pt x="55837" y="24076"/>
                    <a:pt x="53201" y="31252"/>
                    <a:pt x="53820" y="38529"/>
                  </a:cubicBezTo>
                  <a:cubicBezTo>
                    <a:pt x="53699" y="42659"/>
                    <a:pt x="54147" y="46786"/>
                    <a:pt x="55154" y="50794"/>
                  </a:cubicBezTo>
                  <a:cubicBezTo>
                    <a:pt x="55154" y="54527"/>
                    <a:pt x="56753" y="57726"/>
                    <a:pt x="57287" y="60126"/>
                  </a:cubicBezTo>
                  <a:lnTo>
                    <a:pt x="59020" y="60126"/>
                  </a:lnTo>
                  <a:cubicBezTo>
                    <a:pt x="61131" y="67084"/>
                    <a:pt x="64181" y="73722"/>
                    <a:pt x="68085" y="79857"/>
                  </a:cubicBezTo>
                  <a:lnTo>
                    <a:pt x="69152" y="78657"/>
                  </a:lnTo>
                  <a:cubicBezTo>
                    <a:pt x="70261" y="80337"/>
                    <a:pt x="71284" y="82073"/>
                    <a:pt x="72218" y="83856"/>
                  </a:cubicBezTo>
                  <a:cubicBezTo>
                    <a:pt x="72218" y="85056"/>
                    <a:pt x="73151" y="86123"/>
                    <a:pt x="73551" y="87189"/>
                  </a:cubicBezTo>
                  <a:cubicBezTo>
                    <a:pt x="74144" y="89201"/>
                    <a:pt x="74996" y="91128"/>
                    <a:pt x="76084" y="92922"/>
                  </a:cubicBezTo>
                  <a:cubicBezTo>
                    <a:pt x="74885" y="91989"/>
                    <a:pt x="74618" y="91322"/>
                    <a:pt x="74751" y="90922"/>
                  </a:cubicBezTo>
                  <a:cubicBezTo>
                    <a:pt x="74885" y="90522"/>
                    <a:pt x="74751" y="92255"/>
                    <a:pt x="75418" y="93588"/>
                  </a:cubicBezTo>
                  <a:lnTo>
                    <a:pt x="77818" y="96255"/>
                  </a:lnTo>
                  <a:lnTo>
                    <a:pt x="79417" y="97855"/>
                  </a:lnTo>
                  <a:lnTo>
                    <a:pt x="80084" y="98654"/>
                  </a:lnTo>
                  <a:lnTo>
                    <a:pt x="80084" y="98654"/>
                  </a:lnTo>
                  <a:cubicBezTo>
                    <a:pt x="77878" y="98170"/>
                    <a:pt x="75821" y="97164"/>
                    <a:pt x="74084" y="95721"/>
                  </a:cubicBezTo>
                  <a:cubicBezTo>
                    <a:pt x="74085" y="95721"/>
                    <a:pt x="72485" y="95721"/>
                    <a:pt x="71285" y="94522"/>
                  </a:cubicBezTo>
                  <a:lnTo>
                    <a:pt x="71285" y="94522"/>
                  </a:lnTo>
                  <a:lnTo>
                    <a:pt x="69285" y="92922"/>
                  </a:lnTo>
                  <a:lnTo>
                    <a:pt x="71018" y="94388"/>
                  </a:lnTo>
                  <a:cubicBezTo>
                    <a:pt x="69914" y="94218"/>
                    <a:pt x="68790" y="94218"/>
                    <a:pt x="67685" y="94388"/>
                  </a:cubicBezTo>
                  <a:lnTo>
                    <a:pt x="66885" y="92522"/>
                  </a:lnTo>
                  <a:lnTo>
                    <a:pt x="66885" y="92522"/>
                  </a:lnTo>
                  <a:cubicBezTo>
                    <a:pt x="65952" y="91589"/>
                    <a:pt x="65686" y="92522"/>
                    <a:pt x="66885" y="94388"/>
                  </a:cubicBezTo>
                  <a:lnTo>
                    <a:pt x="63686" y="94388"/>
                  </a:lnTo>
                  <a:cubicBezTo>
                    <a:pt x="61553" y="91055"/>
                    <a:pt x="54620" y="93322"/>
                    <a:pt x="51154" y="89989"/>
                  </a:cubicBezTo>
                  <a:cubicBezTo>
                    <a:pt x="47754" y="90466"/>
                    <a:pt x="44322" y="90689"/>
                    <a:pt x="40889" y="90656"/>
                  </a:cubicBezTo>
                  <a:cubicBezTo>
                    <a:pt x="36356" y="90656"/>
                    <a:pt x="31957" y="92122"/>
                    <a:pt x="31290" y="93988"/>
                  </a:cubicBezTo>
                  <a:cubicBezTo>
                    <a:pt x="31290" y="93988"/>
                    <a:pt x="29957" y="93988"/>
                    <a:pt x="31957" y="93189"/>
                  </a:cubicBezTo>
                  <a:cubicBezTo>
                    <a:pt x="27897" y="93307"/>
                    <a:pt x="23960" y="94604"/>
                    <a:pt x="20624" y="96921"/>
                  </a:cubicBezTo>
                  <a:lnTo>
                    <a:pt x="18091" y="95855"/>
                  </a:lnTo>
                  <a:cubicBezTo>
                    <a:pt x="15795" y="98155"/>
                    <a:pt x="13822" y="100756"/>
                    <a:pt x="12225" y="103587"/>
                  </a:cubicBezTo>
                  <a:cubicBezTo>
                    <a:pt x="7693" y="106520"/>
                    <a:pt x="5693" y="108653"/>
                    <a:pt x="7959" y="102787"/>
                  </a:cubicBezTo>
                  <a:cubicBezTo>
                    <a:pt x="5781" y="106326"/>
                    <a:pt x="4077" y="110136"/>
                    <a:pt x="2893" y="114119"/>
                  </a:cubicBezTo>
                  <a:cubicBezTo>
                    <a:pt x="1814" y="117385"/>
                    <a:pt x="1318" y="120814"/>
                    <a:pt x="1427" y="124251"/>
                  </a:cubicBezTo>
                  <a:lnTo>
                    <a:pt x="227" y="123451"/>
                  </a:lnTo>
                  <a:cubicBezTo>
                    <a:pt x="-76" y="127890"/>
                    <a:pt x="-76" y="132344"/>
                    <a:pt x="227" y="136783"/>
                  </a:cubicBezTo>
                  <a:cubicBezTo>
                    <a:pt x="1273" y="146754"/>
                    <a:pt x="7087" y="155599"/>
                    <a:pt x="15825" y="160513"/>
                  </a:cubicBezTo>
                  <a:cubicBezTo>
                    <a:pt x="26386" y="166783"/>
                    <a:pt x="37667" y="171752"/>
                    <a:pt x="49421" y="175312"/>
                  </a:cubicBezTo>
                  <a:cubicBezTo>
                    <a:pt x="46355" y="170646"/>
                    <a:pt x="58753" y="179178"/>
                    <a:pt x="60220" y="176245"/>
                  </a:cubicBezTo>
                  <a:cubicBezTo>
                    <a:pt x="61153" y="177311"/>
                    <a:pt x="64086" y="178378"/>
                    <a:pt x="60220" y="178645"/>
                  </a:cubicBezTo>
                  <a:cubicBezTo>
                    <a:pt x="62639" y="178781"/>
                    <a:pt x="65045" y="179093"/>
                    <a:pt x="67419" y="179578"/>
                  </a:cubicBezTo>
                  <a:lnTo>
                    <a:pt x="72085" y="180511"/>
                  </a:lnTo>
                  <a:cubicBezTo>
                    <a:pt x="73927" y="180967"/>
                    <a:pt x="75872" y="180730"/>
                    <a:pt x="77551" y="179844"/>
                  </a:cubicBezTo>
                  <a:cubicBezTo>
                    <a:pt x="77551" y="180778"/>
                    <a:pt x="75151" y="181044"/>
                    <a:pt x="75151" y="181578"/>
                  </a:cubicBezTo>
                  <a:cubicBezTo>
                    <a:pt x="75151" y="182111"/>
                    <a:pt x="77151" y="181578"/>
                    <a:pt x="76884" y="181578"/>
                  </a:cubicBezTo>
                  <a:cubicBezTo>
                    <a:pt x="76618" y="181578"/>
                    <a:pt x="75418" y="181578"/>
                    <a:pt x="74618" y="182511"/>
                  </a:cubicBezTo>
                  <a:cubicBezTo>
                    <a:pt x="79664" y="181634"/>
                    <a:pt x="84587" y="180157"/>
                    <a:pt x="89283" y="178111"/>
                  </a:cubicBezTo>
                  <a:cubicBezTo>
                    <a:pt x="89761" y="178256"/>
                    <a:pt x="90271" y="178256"/>
                    <a:pt x="90749" y="178111"/>
                  </a:cubicBezTo>
                  <a:cubicBezTo>
                    <a:pt x="89549" y="179178"/>
                    <a:pt x="89416" y="179578"/>
                    <a:pt x="90749" y="180244"/>
                  </a:cubicBezTo>
                  <a:cubicBezTo>
                    <a:pt x="87816" y="181711"/>
                    <a:pt x="85017" y="183044"/>
                    <a:pt x="87283" y="180244"/>
                  </a:cubicBezTo>
                  <a:cubicBezTo>
                    <a:pt x="84883" y="182111"/>
                    <a:pt x="76351" y="188377"/>
                    <a:pt x="77818" y="190110"/>
                  </a:cubicBezTo>
                  <a:cubicBezTo>
                    <a:pt x="77018" y="190110"/>
                    <a:pt x="74085" y="193576"/>
                    <a:pt x="73685" y="194376"/>
                  </a:cubicBezTo>
                  <a:cubicBezTo>
                    <a:pt x="69391" y="198586"/>
                    <a:pt x="65340" y="203037"/>
                    <a:pt x="61553" y="207708"/>
                  </a:cubicBezTo>
                  <a:lnTo>
                    <a:pt x="63419" y="206241"/>
                  </a:lnTo>
                  <a:cubicBezTo>
                    <a:pt x="63419" y="210374"/>
                    <a:pt x="59286" y="211840"/>
                    <a:pt x="55287" y="217307"/>
                  </a:cubicBezTo>
                  <a:lnTo>
                    <a:pt x="55287" y="217307"/>
                  </a:lnTo>
                  <a:cubicBezTo>
                    <a:pt x="44621" y="228905"/>
                    <a:pt x="51821" y="222906"/>
                    <a:pt x="41955" y="235171"/>
                  </a:cubicBezTo>
                  <a:lnTo>
                    <a:pt x="43155" y="235171"/>
                  </a:lnTo>
                  <a:cubicBezTo>
                    <a:pt x="45555" y="237837"/>
                    <a:pt x="34623" y="246370"/>
                    <a:pt x="34490" y="256502"/>
                  </a:cubicBezTo>
                  <a:cubicBezTo>
                    <a:pt x="34924" y="255454"/>
                    <a:pt x="35413" y="254431"/>
                    <a:pt x="35956" y="253435"/>
                  </a:cubicBezTo>
                  <a:cubicBezTo>
                    <a:pt x="35357" y="256755"/>
                    <a:pt x="34326" y="259982"/>
                    <a:pt x="32889" y="263034"/>
                  </a:cubicBezTo>
                  <a:cubicBezTo>
                    <a:pt x="31360" y="266603"/>
                    <a:pt x="30807" y="270514"/>
                    <a:pt x="31290" y="274366"/>
                  </a:cubicBezTo>
                  <a:cubicBezTo>
                    <a:pt x="31290" y="275699"/>
                    <a:pt x="30223" y="272366"/>
                    <a:pt x="29557" y="270633"/>
                  </a:cubicBezTo>
                  <a:cubicBezTo>
                    <a:pt x="30490" y="278899"/>
                    <a:pt x="32090" y="279032"/>
                    <a:pt x="32623" y="278766"/>
                  </a:cubicBezTo>
                  <a:cubicBezTo>
                    <a:pt x="33156" y="278499"/>
                    <a:pt x="33823" y="277832"/>
                    <a:pt x="37156" y="282365"/>
                  </a:cubicBezTo>
                  <a:cubicBezTo>
                    <a:pt x="37156" y="284765"/>
                    <a:pt x="32890" y="282365"/>
                    <a:pt x="37822" y="288364"/>
                  </a:cubicBezTo>
                  <a:cubicBezTo>
                    <a:pt x="41067" y="292172"/>
                    <a:pt x="45317" y="294990"/>
                    <a:pt x="50088" y="296497"/>
                  </a:cubicBezTo>
                  <a:cubicBezTo>
                    <a:pt x="56615" y="298410"/>
                    <a:pt x="63442" y="299088"/>
                    <a:pt x="70219" y="298496"/>
                  </a:cubicBezTo>
                  <a:cubicBezTo>
                    <a:pt x="67685" y="298496"/>
                    <a:pt x="65419" y="297430"/>
                    <a:pt x="70218" y="295963"/>
                  </a:cubicBezTo>
                  <a:cubicBezTo>
                    <a:pt x="77684" y="294364"/>
                    <a:pt x="90482" y="290631"/>
                    <a:pt x="93815" y="284231"/>
                  </a:cubicBezTo>
                  <a:cubicBezTo>
                    <a:pt x="94615" y="284231"/>
                    <a:pt x="95016" y="284231"/>
                    <a:pt x="95149" y="284231"/>
                  </a:cubicBezTo>
                  <a:cubicBezTo>
                    <a:pt x="100403" y="279681"/>
                    <a:pt x="104903" y="274327"/>
                    <a:pt x="108480" y="268367"/>
                  </a:cubicBezTo>
                  <a:cubicBezTo>
                    <a:pt x="116479" y="268367"/>
                    <a:pt x="126878" y="241704"/>
                    <a:pt x="130611" y="245036"/>
                  </a:cubicBezTo>
                  <a:lnTo>
                    <a:pt x="134210" y="239570"/>
                  </a:lnTo>
                  <a:lnTo>
                    <a:pt x="136610" y="235971"/>
                  </a:lnTo>
                  <a:lnTo>
                    <a:pt x="136610" y="236771"/>
                  </a:lnTo>
                  <a:cubicBezTo>
                    <a:pt x="138990" y="233084"/>
                    <a:pt x="140746" y="229030"/>
                    <a:pt x="141810" y="224772"/>
                  </a:cubicBezTo>
                  <a:cubicBezTo>
                    <a:pt x="142476" y="224772"/>
                    <a:pt x="141809" y="226372"/>
                    <a:pt x="141809" y="227039"/>
                  </a:cubicBezTo>
                  <a:cubicBezTo>
                    <a:pt x="141809" y="227705"/>
                    <a:pt x="143143" y="225172"/>
                    <a:pt x="143409" y="225439"/>
                  </a:cubicBezTo>
                  <a:cubicBezTo>
                    <a:pt x="143409" y="231571"/>
                    <a:pt x="143409" y="230372"/>
                    <a:pt x="146609" y="234638"/>
                  </a:cubicBezTo>
                  <a:lnTo>
                    <a:pt x="145409" y="237171"/>
                  </a:lnTo>
                  <a:cubicBezTo>
                    <a:pt x="145665" y="238086"/>
                    <a:pt x="145665" y="239055"/>
                    <a:pt x="145409" y="239970"/>
                  </a:cubicBezTo>
                  <a:cubicBezTo>
                    <a:pt x="145409" y="241704"/>
                    <a:pt x="145409" y="242637"/>
                    <a:pt x="146076" y="246503"/>
                  </a:cubicBezTo>
                  <a:cubicBezTo>
                    <a:pt x="146948" y="254012"/>
                    <a:pt x="148971" y="261341"/>
                    <a:pt x="152075" y="268234"/>
                  </a:cubicBezTo>
                  <a:cubicBezTo>
                    <a:pt x="152075" y="268233"/>
                    <a:pt x="151408" y="268233"/>
                    <a:pt x="150875" y="266900"/>
                  </a:cubicBezTo>
                  <a:cubicBezTo>
                    <a:pt x="154341" y="274499"/>
                    <a:pt x="156874" y="284231"/>
                    <a:pt x="160874" y="292497"/>
                  </a:cubicBezTo>
                  <a:cubicBezTo>
                    <a:pt x="164873" y="300763"/>
                    <a:pt x="170606" y="307295"/>
                    <a:pt x="175139" y="307162"/>
                  </a:cubicBezTo>
                  <a:cubicBezTo>
                    <a:pt x="178487" y="309572"/>
                    <a:pt x="182233" y="311377"/>
                    <a:pt x="186204" y="312495"/>
                  </a:cubicBezTo>
                  <a:cubicBezTo>
                    <a:pt x="172873" y="304896"/>
                    <a:pt x="189137" y="311428"/>
                    <a:pt x="184338" y="307562"/>
                  </a:cubicBezTo>
                  <a:cubicBezTo>
                    <a:pt x="188870" y="310228"/>
                    <a:pt x="197669" y="313561"/>
                    <a:pt x="190603" y="312495"/>
                  </a:cubicBezTo>
                  <a:cubicBezTo>
                    <a:pt x="190252" y="312567"/>
                    <a:pt x="189889" y="312567"/>
                    <a:pt x="189537" y="312495"/>
                  </a:cubicBezTo>
                  <a:cubicBezTo>
                    <a:pt x="187671" y="313428"/>
                    <a:pt x="192337" y="315561"/>
                    <a:pt x="197536" y="315694"/>
                  </a:cubicBezTo>
                  <a:cubicBezTo>
                    <a:pt x="202735" y="315828"/>
                    <a:pt x="208068" y="314494"/>
                    <a:pt x="208068" y="315694"/>
                  </a:cubicBezTo>
                  <a:cubicBezTo>
                    <a:pt x="215475" y="313569"/>
                    <a:pt x="222279" y="309733"/>
                    <a:pt x="227932" y="304496"/>
                  </a:cubicBezTo>
                  <a:cubicBezTo>
                    <a:pt x="233487" y="299048"/>
                    <a:pt x="237333" y="292098"/>
                    <a:pt x="238997" y="284498"/>
                  </a:cubicBezTo>
                  <a:cubicBezTo>
                    <a:pt x="241671" y="270668"/>
                    <a:pt x="240706" y="256381"/>
                    <a:pt x="236198" y="243037"/>
                  </a:cubicBezTo>
                  <a:lnTo>
                    <a:pt x="234731" y="246636"/>
                  </a:lnTo>
                  <a:cubicBezTo>
                    <a:pt x="233931" y="243570"/>
                    <a:pt x="232998" y="240770"/>
                    <a:pt x="232065" y="237837"/>
                  </a:cubicBezTo>
                  <a:cubicBezTo>
                    <a:pt x="231132" y="234904"/>
                    <a:pt x="232865" y="234104"/>
                    <a:pt x="234865" y="240370"/>
                  </a:cubicBezTo>
                  <a:cubicBezTo>
                    <a:pt x="234270" y="236568"/>
                    <a:pt x="232387" y="233085"/>
                    <a:pt x="229532" y="230505"/>
                  </a:cubicBezTo>
                  <a:cubicBezTo>
                    <a:pt x="225666" y="218373"/>
                    <a:pt x="234065" y="234104"/>
                    <a:pt x="232598" y="230505"/>
                  </a:cubicBezTo>
                  <a:lnTo>
                    <a:pt x="230465" y="225572"/>
                  </a:lnTo>
                  <a:lnTo>
                    <a:pt x="230465" y="226772"/>
                  </a:lnTo>
                  <a:cubicBezTo>
                    <a:pt x="227552" y="223673"/>
                    <a:pt x="225245" y="220056"/>
                    <a:pt x="223666" y="216107"/>
                  </a:cubicBezTo>
                  <a:cubicBezTo>
                    <a:pt x="221933" y="211574"/>
                    <a:pt x="223666" y="213174"/>
                    <a:pt x="223666" y="211441"/>
                  </a:cubicBezTo>
                  <a:cubicBezTo>
                    <a:pt x="223666" y="209707"/>
                    <a:pt x="223666" y="210774"/>
                    <a:pt x="222466" y="208774"/>
                  </a:cubicBezTo>
                  <a:lnTo>
                    <a:pt x="217400" y="198509"/>
                  </a:lnTo>
                  <a:lnTo>
                    <a:pt x="217400" y="203441"/>
                  </a:lnTo>
                  <a:cubicBezTo>
                    <a:pt x="214200" y="199442"/>
                    <a:pt x="212468" y="194109"/>
                    <a:pt x="213001" y="199709"/>
                  </a:cubicBezTo>
                  <a:cubicBezTo>
                    <a:pt x="212190" y="195354"/>
                    <a:pt x="210562" y="191192"/>
                    <a:pt x="208201" y="187443"/>
                  </a:cubicBezTo>
                  <a:cubicBezTo>
                    <a:pt x="205802" y="183311"/>
                    <a:pt x="202469" y="178645"/>
                    <a:pt x="200869" y="176378"/>
                  </a:cubicBezTo>
                  <a:lnTo>
                    <a:pt x="203402" y="177711"/>
                  </a:lnTo>
                  <a:cubicBezTo>
                    <a:pt x="203402" y="176645"/>
                    <a:pt x="209135" y="178911"/>
                    <a:pt x="214334" y="181044"/>
                  </a:cubicBezTo>
                  <a:cubicBezTo>
                    <a:pt x="212868" y="179978"/>
                    <a:pt x="209801" y="176645"/>
                    <a:pt x="215934" y="179178"/>
                  </a:cubicBezTo>
                  <a:cubicBezTo>
                    <a:pt x="215934" y="181578"/>
                    <a:pt x="218200" y="183044"/>
                    <a:pt x="220600" y="184244"/>
                  </a:cubicBezTo>
                  <a:lnTo>
                    <a:pt x="225932" y="186644"/>
                  </a:lnTo>
                  <a:cubicBezTo>
                    <a:pt x="227915" y="187388"/>
                    <a:pt x="229728" y="188521"/>
                    <a:pt x="231265" y="189977"/>
                  </a:cubicBezTo>
                  <a:cubicBezTo>
                    <a:pt x="226599" y="186510"/>
                    <a:pt x="251796" y="195309"/>
                    <a:pt x="244597" y="189977"/>
                  </a:cubicBezTo>
                  <a:cubicBezTo>
                    <a:pt x="250463" y="191843"/>
                    <a:pt x="244597" y="191710"/>
                    <a:pt x="248863" y="193843"/>
                  </a:cubicBezTo>
                  <a:cubicBezTo>
                    <a:pt x="256329" y="194776"/>
                    <a:pt x="264328" y="196509"/>
                    <a:pt x="273260" y="197575"/>
                  </a:cubicBezTo>
                  <a:cubicBezTo>
                    <a:pt x="283357" y="199318"/>
                    <a:pt x="293745" y="197579"/>
                    <a:pt x="302723" y="192643"/>
                  </a:cubicBezTo>
                  <a:cubicBezTo>
                    <a:pt x="302723" y="192643"/>
                    <a:pt x="299124" y="192643"/>
                    <a:pt x="302723" y="189843"/>
                  </a:cubicBezTo>
                  <a:cubicBezTo>
                    <a:pt x="306705" y="188367"/>
                    <a:pt x="310208" y="185832"/>
                    <a:pt x="312855" y="182511"/>
                  </a:cubicBezTo>
                  <a:cubicBezTo>
                    <a:pt x="314588" y="177845"/>
                    <a:pt x="311788" y="177578"/>
                    <a:pt x="314855" y="170379"/>
                  </a:cubicBezTo>
                  <a:cubicBezTo>
                    <a:pt x="314188" y="171312"/>
                    <a:pt x="313388" y="172779"/>
                    <a:pt x="313388" y="170379"/>
                  </a:cubicBezTo>
                  <a:cubicBezTo>
                    <a:pt x="314391" y="165542"/>
                    <a:pt x="314391" y="160551"/>
                    <a:pt x="313388" y="155714"/>
                  </a:cubicBezTo>
                  <a:cubicBezTo>
                    <a:pt x="312618" y="151014"/>
                    <a:pt x="310991" y="146495"/>
                    <a:pt x="308589" y="142382"/>
                  </a:cubicBezTo>
                  <a:cubicBezTo>
                    <a:pt x="303669" y="133382"/>
                    <a:pt x="295741" y="126398"/>
                    <a:pt x="286192" y="122651"/>
                  </a:cubicBezTo>
                  <a:cubicBezTo>
                    <a:pt x="268089" y="116815"/>
                    <a:pt x="249044" y="114463"/>
                    <a:pt x="230066" y="115719"/>
                  </a:cubicBezTo>
                  <a:cubicBezTo>
                    <a:pt x="235131" y="115719"/>
                    <a:pt x="231798" y="116786"/>
                    <a:pt x="228065" y="117319"/>
                  </a:cubicBezTo>
                  <a:cubicBezTo>
                    <a:pt x="230599" y="117319"/>
                    <a:pt x="228065" y="118785"/>
                    <a:pt x="228865" y="119452"/>
                  </a:cubicBezTo>
                  <a:cubicBezTo>
                    <a:pt x="223666" y="119452"/>
                    <a:pt x="218600" y="119452"/>
                    <a:pt x="213401" y="119452"/>
                  </a:cubicBezTo>
                  <a:cubicBezTo>
                    <a:pt x="211134" y="122118"/>
                    <a:pt x="197536" y="123585"/>
                    <a:pt x="196603" y="126118"/>
                  </a:cubicBezTo>
                  <a:lnTo>
                    <a:pt x="201136" y="124518"/>
                  </a:lnTo>
                  <a:cubicBezTo>
                    <a:pt x="195670" y="128517"/>
                    <a:pt x="211134" y="127451"/>
                    <a:pt x="210868" y="130917"/>
                  </a:cubicBezTo>
                  <a:cubicBezTo>
                    <a:pt x="217133" y="126518"/>
                    <a:pt x="229399" y="130917"/>
                    <a:pt x="239931" y="126251"/>
                  </a:cubicBezTo>
                  <a:cubicBezTo>
                    <a:pt x="242464" y="126251"/>
                    <a:pt x="237931" y="127318"/>
                    <a:pt x="239931" y="127984"/>
                  </a:cubicBezTo>
                  <a:cubicBezTo>
                    <a:pt x="243763" y="126063"/>
                    <a:pt x="248135" y="125498"/>
                    <a:pt x="252329" y="126385"/>
                  </a:cubicBezTo>
                  <a:lnTo>
                    <a:pt x="251529" y="126384"/>
                  </a:lnTo>
                  <a:cubicBezTo>
                    <a:pt x="255390" y="126089"/>
                    <a:pt x="259267" y="126089"/>
                    <a:pt x="263128" y="126384"/>
                  </a:cubicBezTo>
                  <a:cubicBezTo>
                    <a:pt x="266341" y="126740"/>
                    <a:pt x="269511" y="127410"/>
                    <a:pt x="272593" y="128384"/>
                  </a:cubicBezTo>
                  <a:cubicBezTo>
                    <a:pt x="279397" y="130366"/>
                    <a:pt x="285679" y="133825"/>
                    <a:pt x="290991" y="138516"/>
                  </a:cubicBezTo>
                  <a:cubicBezTo>
                    <a:pt x="291059" y="137851"/>
                    <a:pt x="291059" y="137181"/>
                    <a:pt x="290991" y="136516"/>
                  </a:cubicBezTo>
                  <a:cubicBezTo>
                    <a:pt x="292502" y="138012"/>
                    <a:pt x="293723" y="139775"/>
                    <a:pt x="294590" y="141716"/>
                  </a:cubicBezTo>
                  <a:cubicBezTo>
                    <a:pt x="299390" y="143182"/>
                    <a:pt x="287258" y="134117"/>
                    <a:pt x="291791" y="134917"/>
                  </a:cubicBezTo>
                  <a:cubicBezTo>
                    <a:pt x="292724" y="137983"/>
                    <a:pt x="297657" y="142382"/>
                    <a:pt x="300190" y="148248"/>
                  </a:cubicBezTo>
                  <a:cubicBezTo>
                    <a:pt x="301566" y="151048"/>
                    <a:pt x="302424" y="154075"/>
                    <a:pt x="302723" y="157180"/>
                  </a:cubicBezTo>
                  <a:cubicBezTo>
                    <a:pt x="303379" y="159050"/>
                    <a:pt x="303133" y="161117"/>
                    <a:pt x="302057" y="162780"/>
                  </a:cubicBezTo>
                  <a:cubicBezTo>
                    <a:pt x="302057" y="168513"/>
                    <a:pt x="303923" y="160913"/>
                    <a:pt x="304056" y="166779"/>
                  </a:cubicBezTo>
                  <a:lnTo>
                    <a:pt x="302990" y="168246"/>
                  </a:lnTo>
                  <a:lnTo>
                    <a:pt x="304189" y="169712"/>
                  </a:lnTo>
                  <a:cubicBezTo>
                    <a:pt x="303389" y="173312"/>
                    <a:pt x="301523" y="174245"/>
                    <a:pt x="300723" y="173979"/>
                  </a:cubicBezTo>
                  <a:cubicBezTo>
                    <a:pt x="300949" y="173059"/>
                    <a:pt x="300949" y="172098"/>
                    <a:pt x="300723" y="171179"/>
                  </a:cubicBezTo>
                  <a:cubicBezTo>
                    <a:pt x="299907" y="173125"/>
                    <a:pt x="298926" y="174999"/>
                    <a:pt x="297790" y="176778"/>
                  </a:cubicBezTo>
                  <a:cubicBezTo>
                    <a:pt x="296873" y="178042"/>
                    <a:pt x="295690" y="179088"/>
                    <a:pt x="294324" y="179844"/>
                  </a:cubicBezTo>
                  <a:cubicBezTo>
                    <a:pt x="295644" y="179421"/>
                    <a:pt x="296867" y="178742"/>
                    <a:pt x="297923" y="177845"/>
                  </a:cubicBezTo>
                  <a:cubicBezTo>
                    <a:pt x="294590" y="182511"/>
                    <a:pt x="284592" y="183977"/>
                    <a:pt x="275660" y="183577"/>
                  </a:cubicBezTo>
                  <a:cubicBezTo>
                    <a:pt x="266727" y="183177"/>
                    <a:pt x="256462" y="181311"/>
                    <a:pt x="247797" y="179978"/>
                  </a:cubicBezTo>
                  <a:lnTo>
                    <a:pt x="248863" y="181044"/>
                  </a:lnTo>
                  <a:cubicBezTo>
                    <a:pt x="244779" y="180606"/>
                    <a:pt x="240782" y="179573"/>
                    <a:pt x="236997" y="177978"/>
                  </a:cubicBezTo>
                  <a:lnTo>
                    <a:pt x="232332" y="175978"/>
                  </a:lnTo>
                  <a:lnTo>
                    <a:pt x="228999" y="174778"/>
                  </a:lnTo>
                  <a:lnTo>
                    <a:pt x="223399" y="173045"/>
                  </a:lnTo>
                  <a:lnTo>
                    <a:pt x="224199" y="173045"/>
                  </a:lnTo>
                  <a:cubicBezTo>
                    <a:pt x="219195" y="172172"/>
                    <a:pt x="214316" y="170695"/>
                    <a:pt x="209668" y="168646"/>
                  </a:cubicBezTo>
                  <a:cubicBezTo>
                    <a:pt x="214600" y="169846"/>
                    <a:pt x="198336" y="161980"/>
                    <a:pt x="204602" y="163713"/>
                  </a:cubicBezTo>
                  <a:cubicBezTo>
                    <a:pt x="200139" y="161602"/>
                    <a:pt x="195440" y="160036"/>
                    <a:pt x="190603" y="159047"/>
                  </a:cubicBezTo>
                  <a:cubicBezTo>
                    <a:pt x="189375" y="159569"/>
                    <a:pt x="188068" y="159884"/>
                    <a:pt x="186737" y="159980"/>
                  </a:cubicBezTo>
                  <a:lnTo>
                    <a:pt x="180605" y="155847"/>
                  </a:lnTo>
                  <a:cubicBezTo>
                    <a:pt x="180147" y="156205"/>
                    <a:pt x="179656" y="156518"/>
                    <a:pt x="179138" y="156781"/>
                  </a:cubicBezTo>
                  <a:cubicBezTo>
                    <a:pt x="180871" y="158780"/>
                    <a:pt x="182871" y="161313"/>
                    <a:pt x="185671" y="165046"/>
                  </a:cubicBezTo>
                  <a:cubicBezTo>
                    <a:pt x="181938" y="160647"/>
                    <a:pt x="181405" y="160647"/>
                    <a:pt x="180871" y="160913"/>
                  </a:cubicBezTo>
                  <a:cubicBezTo>
                    <a:pt x="180338" y="161180"/>
                    <a:pt x="180071" y="161580"/>
                    <a:pt x="174739" y="155448"/>
                  </a:cubicBezTo>
                  <a:cubicBezTo>
                    <a:pt x="179741" y="164165"/>
                    <a:pt x="185448" y="172458"/>
                    <a:pt x="191803" y="180244"/>
                  </a:cubicBezTo>
                  <a:cubicBezTo>
                    <a:pt x="196017" y="184620"/>
                    <a:pt x="198966" y="190057"/>
                    <a:pt x="200336" y="195976"/>
                  </a:cubicBezTo>
                  <a:cubicBezTo>
                    <a:pt x="209135" y="203841"/>
                    <a:pt x="192470" y="179178"/>
                    <a:pt x="196203" y="184111"/>
                  </a:cubicBezTo>
                  <a:cubicBezTo>
                    <a:pt x="196203" y="182377"/>
                    <a:pt x="197936" y="184111"/>
                    <a:pt x="200202" y="187310"/>
                  </a:cubicBezTo>
                  <a:cubicBezTo>
                    <a:pt x="202465" y="190074"/>
                    <a:pt x="204431" y="193068"/>
                    <a:pt x="206068" y="196242"/>
                  </a:cubicBezTo>
                  <a:cubicBezTo>
                    <a:pt x="209001" y="201442"/>
                    <a:pt x="206735" y="205975"/>
                    <a:pt x="212334" y="217173"/>
                  </a:cubicBezTo>
                  <a:cubicBezTo>
                    <a:pt x="212334" y="216107"/>
                    <a:pt x="211534" y="216107"/>
                    <a:pt x="211001" y="215040"/>
                  </a:cubicBezTo>
                  <a:cubicBezTo>
                    <a:pt x="212334" y="219573"/>
                    <a:pt x="216067" y="222773"/>
                    <a:pt x="217000" y="228372"/>
                  </a:cubicBezTo>
                  <a:cubicBezTo>
                    <a:pt x="220066" y="230505"/>
                    <a:pt x="219666" y="235171"/>
                    <a:pt x="222333" y="235171"/>
                  </a:cubicBezTo>
                  <a:cubicBezTo>
                    <a:pt x="220822" y="231705"/>
                    <a:pt x="219222" y="228238"/>
                    <a:pt x="217533" y="224772"/>
                  </a:cubicBezTo>
                  <a:cubicBezTo>
                    <a:pt x="222457" y="230907"/>
                    <a:pt x="225962" y="238054"/>
                    <a:pt x="227799" y="245703"/>
                  </a:cubicBezTo>
                  <a:cubicBezTo>
                    <a:pt x="226462" y="244050"/>
                    <a:pt x="225301" y="242263"/>
                    <a:pt x="224332" y="240370"/>
                  </a:cubicBezTo>
                  <a:cubicBezTo>
                    <a:pt x="224333" y="243570"/>
                    <a:pt x="226732" y="245836"/>
                    <a:pt x="226732" y="249169"/>
                  </a:cubicBezTo>
                  <a:cubicBezTo>
                    <a:pt x="224066" y="249169"/>
                    <a:pt x="222200" y="235838"/>
                    <a:pt x="217533" y="230638"/>
                  </a:cubicBezTo>
                  <a:cubicBezTo>
                    <a:pt x="217533" y="234104"/>
                    <a:pt x="223933" y="242103"/>
                    <a:pt x="220066" y="239837"/>
                  </a:cubicBezTo>
                  <a:cubicBezTo>
                    <a:pt x="225133" y="243303"/>
                    <a:pt x="223533" y="251169"/>
                    <a:pt x="227666" y="258501"/>
                  </a:cubicBezTo>
                  <a:lnTo>
                    <a:pt x="225932" y="258501"/>
                  </a:lnTo>
                  <a:cubicBezTo>
                    <a:pt x="226887" y="260382"/>
                    <a:pt x="227517" y="262410"/>
                    <a:pt x="227799" y="264501"/>
                  </a:cubicBezTo>
                  <a:cubicBezTo>
                    <a:pt x="227049" y="263153"/>
                    <a:pt x="226203" y="261860"/>
                    <a:pt x="225266" y="260635"/>
                  </a:cubicBezTo>
                  <a:cubicBezTo>
                    <a:pt x="228065" y="266767"/>
                    <a:pt x="225266" y="272766"/>
                    <a:pt x="225266" y="278099"/>
                  </a:cubicBezTo>
                  <a:cubicBezTo>
                    <a:pt x="225932" y="266500"/>
                    <a:pt x="227399" y="275566"/>
                    <a:pt x="228599" y="270367"/>
                  </a:cubicBezTo>
                  <a:cubicBezTo>
                    <a:pt x="229799" y="278366"/>
                    <a:pt x="227932" y="280365"/>
                    <a:pt x="226332" y="282365"/>
                  </a:cubicBezTo>
                  <a:cubicBezTo>
                    <a:pt x="223689" y="285263"/>
                    <a:pt x="221365" y="288436"/>
                    <a:pt x="219400" y="291831"/>
                  </a:cubicBezTo>
                  <a:cubicBezTo>
                    <a:pt x="220466" y="290364"/>
                    <a:pt x="223933" y="286231"/>
                    <a:pt x="223133" y="289298"/>
                  </a:cubicBezTo>
                  <a:cubicBezTo>
                    <a:pt x="221543" y="291524"/>
                    <a:pt x="219377" y="293275"/>
                    <a:pt x="216867" y="294364"/>
                  </a:cubicBezTo>
                  <a:cubicBezTo>
                    <a:pt x="209535" y="300363"/>
                    <a:pt x="219133" y="294364"/>
                    <a:pt x="216867" y="297963"/>
                  </a:cubicBezTo>
                  <a:cubicBezTo>
                    <a:pt x="212868" y="297963"/>
                    <a:pt x="213001" y="301429"/>
                    <a:pt x="208601" y="303962"/>
                  </a:cubicBezTo>
                  <a:lnTo>
                    <a:pt x="208601" y="302363"/>
                  </a:lnTo>
                  <a:cubicBezTo>
                    <a:pt x="202869" y="303696"/>
                    <a:pt x="202335" y="304096"/>
                    <a:pt x="201802" y="305029"/>
                  </a:cubicBezTo>
                  <a:cubicBezTo>
                    <a:pt x="201269" y="305962"/>
                    <a:pt x="200602" y="307162"/>
                    <a:pt x="195403" y="305029"/>
                  </a:cubicBezTo>
                  <a:cubicBezTo>
                    <a:pt x="196948" y="304672"/>
                    <a:pt x="198430" y="304088"/>
                    <a:pt x="199802" y="303296"/>
                  </a:cubicBezTo>
                  <a:cubicBezTo>
                    <a:pt x="198120" y="303493"/>
                    <a:pt x="196419" y="303493"/>
                    <a:pt x="194736" y="303296"/>
                  </a:cubicBezTo>
                  <a:lnTo>
                    <a:pt x="196203" y="301696"/>
                  </a:lnTo>
                  <a:cubicBezTo>
                    <a:pt x="191813" y="301949"/>
                    <a:pt x="187631" y="299806"/>
                    <a:pt x="185271" y="296097"/>
                  </a:cubicBezTo>
                  <a:cubicBezTo>
                    <a:pt x="185271" y="297830"/>
                    <a:pt x="182471" y="298097"/>
                    <a:pt x="178739" y="293430"/>
                  </a:cubicBezTo>
                  <a:cubicBezTo>
                    <a:pt x="177138" y="289564"/>
                    <a:pt x="181138" y="294364"/>
                    <a:pt x="176338" y="287564"/>
                  </a:cubicBezTo>
                  <a:cubicBezTo>
                    <a:pt x="178732" y="288607"/>
                    <a:pt x="180539" y="290658"/>
                    <a:pt x="181271" y="293164"/>
                  </a:cubicBezTo>
                  <a:cubicBezTo>
                    <a:pt x="181938" y="293164"/>
                    <a:pt x="183138" y="293830"/>
                    <a:pt x="183804" y="293830"/>
                  </a:cubicBezTo>
                  <a:cubicBezTo>
                    <a:pt x="181938" y="290364"/>
                    <a:pt x="177938" y="285431"/>
                    <a:pt x="176472" y="282898"/>
                  </a:cubicBezTo>
                  <a:cubicBezTo>
                    <a:pt x="176472" y="283965"/>
                    <a:pt x="177538" y="285032"/>
                    <a:pt x="177805" y="285831"/>
                  </a:cubicBezTo>
                  <a:cubicBezTo>
                    <a:pt x="175019" y="282745"/>
                    <a:pt x="172479" y="279447"/>
                    <a:pt x="170206" y="275966"/>
                  </a:cubicBezTo>
                  <a:cubicBezTo>
                    <a:pt x="170206" y="273833"/>
                    <a:pt x="171006" y="275166"/>
                    <a:pt x="172073" y="275966"/>
                  </a:cubicBezTo>
                  <a:cubicBezTo>
                    <a:pt x="170583" y="273703"/>
                    <a:pt x="169247" y="271342"/>
                    <a:pt x="168073" y="268900"/>
                  </a:cubicBezTo>
                  <a:cubicBezTo>
                    <a:pt x="169540" y="268900"/>
                    <a:pt x="170739" y="268900"/>
                    <a:pt x="173272" y="273166"/>
                  </a:cubicBezTo>
                  <a:cubicBezTo>
                    <a:pt x="171213" y="269784"/>
                    <a:pt x="169387" y="266265"/>
                    <a:pt x="167806" y="262634"/>
                  </a:cubicBezTo>
                  <a:cubicBezTo>
                    <a:pt x="167806" y="261701"/>
                    <a:pt x="167806" y="256235"/>
                    <a:pt x="167806" y="257568"/>
                  </a:cubicBezTo>
                  <a:cubicBezTo>
                    <a:pt x="166740" y="253789"/>
                    <a:pt x="165404" y="250091"/>
                    <a:pt x="163807" y="246503"/>
                  </a:cubicBezTo>
                  <a:cubicBezTo>
                    <a:pt x="162956" y="244373"/>
                    <a:pt x="162244" y="242191"/>
                    <a:pt x="161674" y="239970"/>
                  </a:cubicBezTo>
                  <a:cubicBezTo>
                    <a:pt x="160673" y="236253"/>
                    <a:pt x="159960" y="232465"/>
                    <a:pt x="159541" y="228638"/>
                  </a:cubicBezTo>
                  <a:cubicBezTo>
                    <a:pt x="158832" y="226964"/>
                    <a:pt x="158295" y="225222"/>
                    <a:pt x="157941" y="223439"/>
                  </a:cubicBezTo>
                  <a:cubicBezTo>
                    <a:pt x="157141" y="216640"/>
                    <a:pt x="156741" y="209307"/>
                    <a:pt x="156341" y="201309"/>
                  </a:cubicBezTo>
                  <a:cubicBezTo>
                    <a:pt x="155941" y="193309"/>
                    <a:pt x="155008" y="184644"/>
                    <a:pt x="153941" y="177978"/>
                  </a:cubicBezTo>
                  <a:cubicBezTo>
                    <a:pt x="153008" y="179578"/>
                    <a:pt x="151808" y="182244"/>
                    <a:pt x="150742" y="184510"/>
                  </a:cubicBezTo>
                  <a:cubicBezTo>
                    <a:pt x="149050" y="185631"/>
                    <a:pt x="147445" y="186879"/>
                    <a:pt x="145943" y="188243"/>
                  </a:cubicBezTo>
                  <a:cubicBezTo>
                    <a:pt x="141676" y="196242"/>
                    <a:pt x="143676" y="194109"/>
                    <a:pt x="144742" y="193976"/>
                  </a:cubicBezTo>
                  <a:cubicBezTo>
                    <a:pt x="145809" y="193843"/>
                    <a:pt x="145942" y="195176"/>
                    <a:pt x="140210" y="205975"/>
                  </a:cubicBezTo>
                  <a:cubicBezTo>
                    <a:pt x="132211" y="221039"/>
                    <a:pt x="136743" y="207974"/>
                    <a:pt x="133544" y="212107"/>
                  </a:cubicBezTo>
                  <a:cubicBezTo>
                    <a:pt x="130344" y="216240"/>
                    <a:pt x="128745" y="222639"/>
                    <a:pt x="125812" y="227705"/>
                  </a:cubicBezTo>
                  <a:cubicBezTo>
                    <a:pt x="123769" y="232028"/>
                    <a:pt x="120918" y="235920"/>
                    <a:pt x="117413" y="239170"/>
                  </a:cubicBezTo>
                  <a:cubicBezTo>
                    <a:pt x="117679" y="235838"/>
                    <a:pt x="119279" y="234104"/>
                    <a:pt x="120612" y="231971"/>
                  </a:cubicBezTo>
                  <a:close/>
                  <a:moveTo>
                    <a:pt x="53954" y="279832"/>
                  </a:moveTo>
                  <a:cubicBezTo>
                    <a:pt x="55420" y="279832"/>
                    <a:pt x="57953" y="280632"/>
                    <a:pt x="58486" y="281699"/>
                  </a:cubicBezTo>
                  <a:cubicBezTo>
                    <a:pt x="56487" y="283032"/>
                    <a:pt x="56487" y="281832"/>
                    <a:pt x="54354" y="279832"/>
                  </a:cubicBezTo>
                  <a:close/>
                  <a:moveTo>
                    <a:pt x="95149" y="169312"/>
                  </a:moveTo>
                  <a:cubicBezTo>
                    <a:pt x="97700" y="168963"/>
                    <a:pt x="100296" y="169191"/>
                    <a:pt x="102748" y="169979"/>
                  </a:cubicBezTo>
                  <a:cubicBezTo>
                    <a:pt x="100331" y="170011"/>
                    <a:pt x="97918" y="169788"/>
                    <a:pt x="95549" y="169312"/>
                  </a:cubicBezTo>
                  <a:close/>
                  <a:moveTo>
                    <a:pt x="145142" y="53593"/>
                  </a:moveTo>
                  <a:lnTo>
                    <a:pt x="145142" y="53593"/>
                  </a:lnTo>
                  <a:cubicBezTo>
                    <a:pt x="144476" y="48927"/>
                    <a:pt x="144742" y="50527"/>
                    <a:pt x="145542" y="53593"/>
                  </a:cubicBezTo>
                  <a:close/>
                  <a:moveTo>
                    <a:pt x="146076" y="59326"/>
                  </a:moveTo>
                  <a:cubicBezTo>
                    <a:pt x="146076" y="59326"/>
                    <a:pt x="146076" y="59326"/>
                    <a:pt x="146076" y="59326"/>
                  </a:cubicBezTo>
                  <a:cubicBezTo>
                    <a:pt x="146076" y="59326"/>
                    <a:pt x="145409" y="58526"/>
                    <a:pt x="145276" y="57460"/>
                  </a:cubicBezTo>
                  <a:cubicBezTo>
                    <a:pt x="145223" y="58278"/>
                    <a:pt x="145709" y="59035"/>
                    <a:pt x="146476" y="59326"/>
                  </a:cubicBezTo>
                  <a:close/>
                  <a:moveTo>
                    <a:pt x="222200" y="208508"/>
                  </a:moveTo>
                  <a:lnTo>
                    <a:pt x="222200" y="210374"/>
                  </a:lnTo>
                  <a:cubicBezTo>
                    <a:pt x="220866" y="206908"/>
                    <a:pt x="221667" y="207708"/>
                    <a:pt x="222599" y="208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7654207" y="2450763"/>
              <a:ext cx="3066" cy="1523"/>
            </a:xfrm>
            <a:custGeom>
              <a:avLst/>
              <a:gdLst/>
              <a:ahLst/>
              <a:cxnLst/>
              <a:rect l="l" t="t" r="r" b="b"/>
              <a:pathLst>
                <a:path w="3066" h="1523" extrusionOk="0">
                  <a:moveTo>
                    <a:pt x="3066" y="0"/>
                  </a:moveTo>
                  <a:lnTo>
                    <a:pt x="0" y="1333"/>
                  </a:lnTo>
                  <a:cubicBezTo>
                    <a:pt x="0" y="1333"/>
                    <a:pt x="400" y="22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7704467" y="250515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7618878" y="2327978"/>
              <a:ext cx="296" cy="3466"/>
            </a:xfrm>
            <a:custGeom>
              <a:avLst/>
              <a:gdLst/>
              <a:ahLst/>
              <a:cxnLst/>
              <a:rect l="l" t="t" r="r" b="b"/>
              <a:pathLst>
                <a:path w="296" h="3466" extrusionOk="0">
                  <a:moveTo>
                    <a:pt x="0" y="0"/>
                  </a:moveTo>
                  <a:cubicBezTo>
                    <a:pt x="189" y="1148"/>
                    <a:pt x="189" y="2319"/>
                    <a:pt x="0" y="3466"/>
                  </a:cubicBezTo>
                  <a:cubicBezTo>
                    <a:pt x="0" y="3466"/>
                    <a:pt x="666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7696674" y="2344377"/>
              <a:ext cx="60" cy="3466"/>
            </a:xfrm>
            <a:custGeom>
              <a:avLst/>
              <a:gdLst/>
              <a:ahLst/>
              <a:cxnLst/>
              <a:rect l="l" t="t" r="r" b="b"/>
              <a:pathLst>
                <a:path w="60" h="3466" extrusionOk="0">
                  <a:moveTo>
                    <a:pt x="61" y="0"/>
                  </a:moveTo>
                  <a:lnTo>
                    <a:pt x="61" y="2000"/>
                  </a:lnTo>
                  <a:cubicBezTo>
                    <a:pt x="61" y="2000"/>
                    <a:pt x="61" y="2800"/>
                    <a:pt x="61" y="2000"/>
                  </a:cubicBezTo>
                  <a:lnTo>
                    <a:pt x="61" y="3466"/>
                  </a:lnTo>
                  <a:cubicBezTo>
                    <a:pt x="-20" y="2312"/>
                    <a:pt x="-20" y="1154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7709631" y="2331311"/>
              <a:ext cx="2434" cy="3940"/>
            </a:xfrm>
            <a:custGeom>
              <a:avLst/>
              <a:gdLst/>
              <a:ahLst/>
              <a:cxnLst/>
              <a:rect l="l" t="t" r="r" b="b"/>
              <a:pathLst>
                <a:path w="2434" h="3940" extrusionOk="0">
                  <a:moveTo>
                    <a:pt x="1368" y="2400"/>
                  </a:moveTo>
                  <a:cubicBezTo>
                    <a:pt x="1368" y="1600"/>
                    <a:pt x="2168" y="800"/>
                    <a:pt x="2435" y="0"/>
                  </a:cubicBezTo>
                  <a:lnTo>
                    <a:pt x="1635" y="0"/>
                  </a:lnTo>
                  <a:cubicBezTo>
                    <a:pt x="-498" y="3066"/>
                    <a:pt x="-498" y="5733"/>
                    <a:pt x="136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7696735" y="2354941"/>
              <a:ext cx="1333" cy="7757"/>
            </a:xfrm>
            <a:custGeom>
              <a:avLst/>
              <a:gdLst/>
              <a:ahLst/>
              <a:cxnLst/>
              <a:rect l="l" t="t" r="r" b="b"/>
              <a:pathLst>
                <a:path w="1333" h="7757" extrusionOk="0">
                  <a:moveTo>
                    <a:pt x="0" y="5966"/>
                  </a:moveTo>
                  <a:cubicBezTo>
                    <a:pt x="0" y="10233"/>
                    <a:pt x="666" y="5966"/>
                    <a:pt x="1333" y="2633"/>
                  </a:cubicBezTo>
                  <a:lnTo>
                    <a:pt x="1333" y="2633"/>
                  </a:lnTo>
                  <a:cubicBezTo>
                    <a:pt x="1200" y="-2833"/>
                    <a:pt x="666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7698334" y="2353455"/>
              <a:ext cx="666" cy="3319"/>
            </a:xfrm>
            <a:custGeom>
              <a:avLst/>
              <a:gdLst/>
              <a:ahLst/>
              <a:cxnLst/>
              <a:rect l="l" t="t" r="r" b="b"/>
              <a:pathLst>
                <a:path w="666" h="3319" extrusionOk="0">
                  <a:moveTo>
                    <a:pt x="0" y="3320"/>
                  </a:moveTo>
                  <a:cubicBezTo>
                    <a:pt x="126" y="2453"/>
                    <a:pt x="349" y="1603"/>
                    <a:pt x="666" y="787"/>
                  </a:cubicBezTo>
                  <a:cubicBezTo>
                    <a:pt x="666" y="-1347"/>
                    <a:pt x="400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7693978" y="2338522"/>
              <a:ext cx="1320" cy="2496"/>
            </a:xfrm>
            <a:custGeom>
              <a:avLst/>
              <a:gdLst/>
              <a:ahLst/>
              <a:cxnLst/>
              <a:rect l="l" t="t" r="r" b="b"/>
              <a:pathLst>
                <a:path w="1320" h="2496" extrusionOk="0">
                  <a:moveTo>
                    <a:pt x="224" y="2255"/>
                  </a:moveTo>
                  <a:cubicBezTo>
                    <a:pt x="224" y="3455"/>
                    <a:pt x="1290" y="-278"/>
                    <a:pt x="1024" y="922"/>
                  </a:cubicBezTo>
                  <a:cubicBezTo>
                    <a:pt x="1690" y="-278"/>
                    <a:pt x="1024" y="-11"/>
                    <a:pt x="1024" y="122"/>
                  </a:cubicBezTo>
                  <a:cubicBezTo>
                    <a:pt x="1024" y="255"/>
                    <a:pt x="-576" y="789"/>
                    <a:pt x="224" y="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7696335" y="2368773"/>
              <a:ext cx="932" cy="6399"/>
            </a:xfrm>
            <a:custGeom>
              <a:avLst/>
              <a:gdLst/>
              <a:ahLst/>
              <a:cxnLst/>
              <a:rect l="l" t="t" r="r" b="b"/>
              <a:pathLst>
                <a:path w="932" h="6399" extrusionOk="0">
                  <a:moveTo>
                    <a:pt x="933" y="3866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933" y="3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7692335" y="2362765"/>
              <a:ext cx="666" cy="7342"/>
            </a:xfrm>
            <a:custGeom>
              <a:avLst/>
              <a:gdLst/>
              <a:ahLst/>
              <a:cxnLst/>
              <a:rect l="l" t="t" r="r" b="b"/>
              <a:pathLst>
                <a:path w="666" h="7342" extrusionOk="0">
                  <a:moveTo>
                    <a:pt x="0" y="276"/>
                  </a:moveTo>
                  <a:lnTo>
                    <a:pt x="667" y="7342"/>
                  </a:lnTo>
                  <a:cubicBezTo>
                    <a:pt x="667" y="6409"/>
                    <a:pt x="667" y="6675"/>
                    <a:pt x="667" y="7342"/>
                  </a:cubicBezTo>
                  <a:cubicBezTo>
                    <a:pt x="667" y="3476"/>
                    <a:pt x="133" y="-1190"/>
                    <a:pt x="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7693535" y="2369973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0" y="1867"/>
                    <a:pt x="0" y="3600"/>
                    <a:pt x="667" y="3600"/>
                  </a:cubicBezTo>
                  <a:cubicBezTo>
                    <a:pt x="521" y="2387"/>
                    <a:pt x="299" y="1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7695001" y="2382638"/>
              <a:ext cx="0" cy="3635"/>
            </a:xfrm>
            <a:custGeom>
              <a:avLst/>
              <a:gdLst/>
              <a:ahLst/>
              <a:cxnLst/>
              <a:rect l="l" t="t" r="r" b="b"/>
              <a:pathLst>
                <a:path w="120000" h="3635" extrusionOk="0">
                  <a:moveTo>
                    <a:pt x="0" y="1866"/>
                  </a:moveTo>
                  <a:cubicBezTo>
                    <a:pt x="0" y="1866"/>
                    <a:pt x="0" y="1866"/>
                    <a:pt x="0" y="1866"/>
                  </a:cubicBezTo>
                  <a:lnTo>
                    <a:pt x="0" y="1866"/>
                  </a:lnTo>
                  <a:cubicBezTo>
                    <a:pt x="0" y="4000"/>
                    <a:pt x="0" y="1200"/>
                    <a:pt x="0" y="0"/>
                  </a:cubicBezTo>
                  <a:cubicBezTo>
                    <a:pt x="0" y="1600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7664908" y="2295183"/>
              <a:ext cx="5333" cy="5778"/>
            </a:xfrm>
            <a:custGeom>
              <a:avLst/>
              <a:gdLst/>
              <a:ahLst/>
              <a:cxnLst/>
              <a:rect l="l" t="t" r="r" b="b"/>
              <a:pathLst>
                <a:path w="5333" h="5778" extrusionOk="0">
                  <a:moveTo>
                    <a:pt x="5296" y="5333"/>
                  </a:moveTo>
                  <a:cubicBezTo>
                    <a:pt x="3756" y="3462"/>
                    <a:pt x="2109" y="1681"/>
                    <a:pt x="363" y="0"/>
                  </a:cubicBezTo>
                  <a:cubicBezTo>
                    <a:pt x="-569" y="0"/>
                    <a:pt x="363" y="1466"/>
                    <a:pt x="2363" y="3466"/>
                  </a:cubicBezTo>
                  <a:cubicBezTo>
                    <a:pt x="4363" y="5466"/>
                    <a:pt x="5563" y="6399"/>
                    <a:pt x="529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7674338" y="2317846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808" y="2230"/>
                    <a:pt x="1808" y="1103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7662561" y="2301137"/>
              <a:ext cx="4876" cy="5273"/>
            </a:xfrm>
            <a:custGeom>
              <a:avLst/>
              <a:gdLst/>
              <a:ahLst/>
              <a:cxnLst/>
              <a:rect l="l" t="t" r="r" b="b"/>
              <a:pathLst>
                <a:path w="4876" h="5273" extrusionOk="0">
                  <a:moveTo>
                    <a:pt x="3910" y="2844"/>
                  </a:moveTo>
                  <a:cubicBezTo>
                    <a:pt x="3110" y="2844"/>
                    <a:pt x="-3156" y="-3555"/>
                    <a:pt x="2044" y="2844"/>
                  </a:cubicBezTo>
                  <a:cubicBezTo>
                    <a:pt x="2977" y="2844"/>
                    <a:pt x="6577" y="8310"/>
                    <a:pt x="3910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7612745" y="2337977"/>
              <a:ext cx="3732" cy="1599"/>
            </a:xfrm>
            <a:custGeom>
              <a:avLst/>
              <a:gdLst/>
              <a:ahLst/>
              <a:cxnLst/>
              <a:rect l="l" t="t" r="r" b="b"/>
              <a:pathLst>
                <a:path w="3732" h="1599" extrusionOk="0">
                  <a:moveTo>
                    <a:pt x="3733" y="1600"/>
                  </a:moveTo>
                  <a:lnTo>
                    <a:pt x="3066" y="0"/>
                  </a:lnTo>
                  <a:lnTo>
                    <a:pt x="0" y="1333"/>
                  </a:lnTo>
                  <a:lnTo>
                    <a:pt x="37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7613497" y="2385794"/>
              <a:ext cx="17267" cy="7243"/>
            </a:xfrm>
            <a:custGeom>
              <a:avLst/>
              <a:gdLst/>
              <a:ahLst/>
              <a:cxnLst/>
              <a:rect l="l" t="t" r="r" b="b"/>
              <a:pathLst>
                <a:path w="17267" h="7243" extrusionOk="0">
                  <a:moveTo>
                    <a:pt x="1381" y="2044"/>
                  </a:moveTo>
                  <a:cubicBezTo>
                    <a:pt x="15780" y="8310"/>
                    <a:pt x="3381" y="44"/>
                    <a:pt x="16979" y="7243"/>
                  </a:cubicBezTo>
                  <a:cubicBezTo>
                    <a:pt x="19379" y="7243"/>
                    <a:pt x="5914" y="1244"/>
                    <a:pt x="8980" y="1911"/>
                  </a:cubicBezTo>
                  <a:cubicBezTo>
                    <a:pt x="2314" y="577"/>
                    <a:pt x="-2485" y="-1689"/>
                    <a:pt x="1381" y="20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7622477" y="2387705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0" y="0"/>
                  </a:moveTo>
                  <a:lnTo>
                    <a:pt x="3599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7742729" y="2395437"/>
              <a:ext cx="5599" cy="933"/>
            </a:xfrm>
            <a:custGeom>
              <a:avLst/>
              <a:gdLst/>
              <a:ahLst/>
              <a:cxnLst/>
              <a:rect l="l" t="t" r="r" b="b"/>
              <a:pathLst>
                <a:path w="5599" h="933" extrusionOk="0">
                  <a:moveTo>
                    <a:pt x="5599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7734330" y="2399036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733"/>
                  </a:moveTo>
                  <a:lnTo>
                    <a:pt x="2533" y="0"/>
                  </a:lnTo>
                  <a:lnTo>
                    <a:pt x="0" y="2933"/>
                  </a:lnTo>
                  <a:cubicBezTo>
                    <a:pt x="1394" y="2179"/>
                    <a:pt x="2948" y="1768"/>
                    <a:pt x="45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7596480" y="2547285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667" y="0"/>
                  </a:moveTo>
                  <a:lnTo>
                    <a:pt x="0" y="0"/>
                  </a:lnTo>
                  <a:cubicBezTo>
                    <a:pt x="0" y="800"/>
                    <a:pt x="0" y="1466"/>
                    <a:pt x="800" y="2800"/>
                  </a:cubicBezTo>
                  <a:cubicBezTo>
                    <a:pt x="619" y="1878"/>
                    <a:pt x="574" y="935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7638608" y="2539952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7674071" y="2476493"/>
              <a:ext cx="8634" cy="14664"/>
            </a:xfrm>
            <a:custGeom>
              <a:avLst/>
              <a:gdLst/>
              <a:ahLst/>
              <a:cxnLst/>
              <a:rect l="l" t="t" r="r" b="b"/>
              <a:pathLst>
                <a:path w="8634" h="14664" extrusionOk="0">
                  <a:moveTo>
                    <a:pt x="8399" y="0"/>
                  </a:moveTo>
                  <a:cubicBezTo>
                    <a:pt x="5733" y="4666"/>
                    <a:pt x="2667" y="10532"/>
                    <a:pt x="0" y="14665"/>
                  </a:cubicBezTo>
                  <a:cubicBezTo>
                    <a:pt x="6132" y="4533"/>
                    <a:pt x="9599" y="3200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4652577" y="1843905"/>
              <a:ext cx="1599" cy="13331"/>
            </a:xfrm>
            <a:custGeom>
              <a:avLst/>
              <a:gdLst/>
              <a:ahLst/>
              <a:cxnLst/>
              <a:rect l="l" t="t" r="r" b="b"/>
              <a:pathLst>
                <a:path w="1599" h="13331" extrusionOk="0">
                  <a:moveTo>
                    <a:pt x="1600" y="0"/>
                  </a:moveTo>
                  <a:cubicBezTo>
                    <a:pt x="16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4656577" y="1846705"/>
              <a:ext cx="1466" cy="533"/>
            </a:xfrm>
            <a:custGeom>
              <a:avLst/>
              <a:gdLst/>
              <a:ahLst/>
              <a:cxnLst/>
              <a:rect l="l" t="t" r="r" b="b"/>
              <a:pathLst>
                <a:path w="1466" h="533" extrusionOk="0">
                  <a:moveTo>
                    <a:pt x="667" y="133"/>
                  </a:moveTo>
                  <a:lnTo>
                    <a:pt x="0" y="0"/>
                  </a:lnTo>
                  <a:lnTo>
                    <a:pt x="1466" y="533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4655777" y="1848171"/>
              <a:ext cx="2165" cy="1466"/>
            </a:xfrm>
            <a:custGeom>
              <a:avLst/>
              <a:gdLst/>
              <a:ahLst/>
              <a:cxnLst/>
              <a:rect l="l" t="t" r="r" b="b"/>
              <a:pathLst>
                <a:path w="2165" h="1466" extrusionOk="0">
                  <a:moveTo>
                    <a:pt x="1067" y="1466"/>
                  </a:moveTo>
                  <a:cubicBezTo>
                    <a:pt x="3466" y="1466"/>
                    <a:pt x="1067" y="400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0" y="0"/>
                    <a:pt x="1733" y="1067"/>
                    <a:pt x="1067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4651511" y="1849504"/>
              <a:ext cx="650" cy="13331"/>
            </a:xfrm>
            <a:custGeom>
              <a:avLst/>
              <a:gdLst/>
              <a:ahLst/>
              <a:cxnLst/>
              <a:rect l="l" t="t" r="r" b="b"/>
              <a:pathLst>
                <a:path w="650" h="13331" extrusionOk="0">
                  <a:moveTo>
                    <a:pt x="0" y="0"/>
                  </a:moveTo>
                  <a:cubicBezTo>
                    <a:pt x="933" y="0"/>
                    <a:pt x="80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4651289" y="1849371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355" y="0"/>
                  </a:moveTo>
                  <a:cubicBezTo>
                    <a:pt x="355" y="0"/>
                    <a:pt x="-44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4650178" y="1850438"/>
              <a:ext cx="1733" cy="88"/>
            </a:xfrm>
            <a:custGeom>
              <a:avLst/>
              <a:gdLst/>
              <a:ahLst/>
              <a:cxnLst/>
              <a:rect l="l" t="t" r="r" b="b"/>
              <a:pathLst>
                <a:path w="1733" h="88" extrusionOk="0">
                  <a:moveTo>
                    <a:pt x="1733" y="0"/>
                  </a:moveTo>
                  <a:lnTo>
                    <a:pt x="1067" y="0"/>
                  </a:lnTo>
                  <a:cubicBezTo>
                    <a:pt x="1067" y="0"/>
                    <a:pt x="1067" y="0"/>
                    <a:pt x="0" y="0"/>
                  </a:cubicBezTo>
                  <a:cubicBezTo>
                    <a:pt x="572" y="119"/>
                    <a:pt x="1162" y="119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4653214" y="1851119"/>
              <a:ext cx="296" cy="118"/>
            </a:xfrm>
            <a:custGeom>
              <a:avLst/>
              <a:gdLst/>
              <a:ahLst/>
              <a:cxnLst/>
              <a:rect l="l" t="t" r="r" b="b"/>
              <a:pathLst>
                <a:path w="296" h="118" extrusionOk="0">
                  <a:moveTo>
                    <a:pt x="296" y="119"/>
                  </a:moveTo>
                  <a:lnTo>
                    <a:pt x="296" y="119"/>
                  </a:lnTo>
                  <a:cubicBezTo>
                    <a:pt x="296" y="119"/>
                    <a:pt x="-370" y="-148"/>
                    <a:pt x="296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4652577" y="1850438"/>
              <a:ext cx="806" cy="364"/>
            </a:xfrm>
            <a:custGeom>
              <a:avLst/>
              <a:gdLst/>
              <a:ahLst/>
              <a:cxnLst/>
              <a:rect l="l" t="t" r="r" b="b"/>
              <a:pathLst>
                <a:path w="806" h="364" extrusionOk="0">
                  <a:moveTo>
                    <a:pt x="0" y="0"/>
                  </a:moveTo>
                  <a:lnTo>
                    <a:pt x="667" y="0"/>
                  </a:lnTo>
                  <a:lnTo>
                    <a:pt x="667" y="0"/>
                  </a:lnTo>
                  <a:cubicBezTo>
                    <a:pt x="1067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4652969" y="1850032"/>
              <a:ext cx="1607" cy="406"/>
            </a:xfrm>
            <a:custGeom>
              <a:avLst/>
              <a:gdLst/>
              <a:ahLst/>
              <a:cxnLst/>
              <a:rect l="l" t="t" r="r" b="b"/>
              <a:pathLst>
                <a:path w="1607" h="406" extrusionOk="0">
                  <a:moveTo>
                    <a:pt x="8" y="406"/>
                  </a:moveTo>
                  <a:cubicBezTo>
                    <a:pt x="518" y="183"/>
                    <a:pt x="1098" y="183"/>
                    <a:pt x="1608" y="406"/>
                  </a:cubicBezTo>
                  <a:cubicBezTo>
                    <a:pt x="1474" y="6"/>
                    <a:pt x="-125" y="-261"/>
                    <a:pt x="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4658888" y="1850245"/>
              <a:ext cx="1022" cy="59"/>
            </a:xfrm>
            <a:custGeom>
              <a:avLst/>
              <a:gdLst/>
              <a:ahLst/>
              <a:cxnLst/>
              <a:rect l="l" t="t" r="r" b="b"/>
              <a:pathLst>
                <a:path w="1022" h="59" extrusionOk="0">
                  <a:moveTo>
                    <a:pt x="355" y="59"/>
                  </a:moveTo>
                  <a:lnTo>
                    <a:pt x="1022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4650177" y="1851104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94" y="753"/>
                    <a:pt x="502" y="4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4651911" y="1852037"/>
              <a:ext cx="237" cy="666"/>
            </a:xfrm>
            <a:custGeom>
              <a:avLst/>
              <a:gdLst/>
              <a:ahLst/>
              <a:cxnLst/>
              <a:rect l="l" t="t" r="r" b="b"/>
              <a:pathLst>
                <a:path w="237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4654710" y="1851104"/>
              <a:ext cx="1466" cy="1333"/>
            </a:xfrm>
            <a:custGeom>
              <a:avLst/>
              <a:gdLst/>
              <a:ahLst/>
              <a:cxnLst/>
              <a:rect l="l" t="t" r="r" b="b"/>
              <a:pathLst>
                <a:path w="1466" h="1333" extrusionOk="0">
                  <a:moveTo>
                    <a:pt x="1466" y="1200"/>
                  </a:moveTo>
                  <a:lnTo>
                    <a:pt x="0" y="0"/>
                  </a:lnTo>
                  <a:lnTo>
                    <a:pt x="13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4648844" y="1851104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800" y="800"/>
                  </a:moveTo>
                  <a:lnTo>
                    <a:pt x="0" y="0"/>
                  </a:lnTo>
                  <a:lnTo>
                    <a:pt x="1200" y="120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4647645" y="1851637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466"/>
                  </a:moveTo>
                  <a:cubicBezTo>
                    <a:pt x="1067" y="1466"/>
                    <a:pt x="400" y="533"/>
                    <a:pt x="0" y="0"/>
                  </a:cubicBezTo>
                  <a:lnTo>
                    <a:pt x="1067" y="1466"/>
                  </a:lnTo>
                  <a:cubicBezTo>
                    <a:pt x="1067" y="1466"/>
                    <a:pt x="1067" y="400"/>
                    <a:pt x="17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4648711" y="1852171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4650844" y="1853104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46521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4654177" y="1853104"/>
              <a:ext cx="2533" cy="1466"/>
            </a:xfrm>
            <a:custGeom>
              <a:avLst/>
              <a:gdLst/>
              <a:ahLst/>
              <a:cxnLst/>
              <a:rect l="l" t="t" r="r" b="b"/>
              <a:pathLst>
                <a:path w="2533" h="1466" extrusionOk="0">
                  <a:moveTo>
                    <a:pt x="0" y="0"/>
                  </a:moveTo>
                  <a:cubicBezTo>
                    <a:pt x="645" y="772"/>
                    <a:pt x="1542" y="1292"/>
                    <a:pt x="2533" y="1466"/>
                  </a:cubicBezTo>
                  <a:cubicBezTo>
                    <a:pt x="1649" y="1050"/>
                    <a:pt x="801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4652444" y="1853237"/>
              <a:ext cx="1199" cy="666"/>
            </a:xfrm>
            <a:custGeom>
              <a:avLst/>
              <a:gdLst/>
              <a:ahLst/>
              <a:cxnLst/>
              <a:rect l="l" t="t" r="r" b="b"/>
              <a:pathLst>
                <a:path w="1199" h="666" extrusionOk="0">
                  <a:moveTo>
                    <a:pt x="1200" y="667"/>
                  </a:moveTo>
                  <a:lnTo>
                    <a:pt x="120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4653511" y="1853904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4650711" y="1853892"/>
              <a:ext cx="124" cy="944"/>
            </a:xfrm>
            <a:custGeom>
              <a:avLst/>
              <a:gdLst/>
              <a:ahLst/>
              <a:cxnLst/>
              <a:rect l="l" t="t" r="r" b="b"/>
              <a:pathLst>
                <a:path w="124" h="944" extrusionOk="0">
                  <a:moveTo>
                    <a:pt x="0" y="12"/>
                  </a:moveTo>
                  <a:cubicBezTo>
                    <a:pt x="167" y="300"/>
                    <a:pt x="167" y="656"/>
                    <a:pt x="0" y="945"/>
                  </a:cubicBezTo>
                  <a:lnTo>
                    <a:pt x="0" y="945"/>
                  </a:lnTo>
                  <a:cubicBezTo>
                    <a:pt x="0" y="945"/>
                    <a:pt x="0" y="-12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46513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4649511" y="1855904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0"/>
                  </a:moveTo>
                  <a:lnTo>
                    <a:pt x="267" y="266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4651911" y="1854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4649644" y="1854170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4651052" y="185310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4651111" y="1853104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4649378" y="1856170"/>
              <a:ext cx="4799" cy="8265"/>
            </a:xfrm>
            <a:custGeom>
              <a:avLst/>
              <a:gdLst/>
              <a:ahLst/>
              <a:cxnLst/>
              <a:rect l="l" t="t" r="r" b="b"/>
              <a:pathLst>
                <a:path w="4799" h="8265" extrusionOk="0">
                  <a:moveTo>
                    <a:pt x="4799" y="7732"/>
                  </a:moveTo>
                  <a:cubicBezTo>
                    <a:pt x="4799" y="6533"/>
                    <a:pt x="3866" y="5199"/>
                    <a:pt x="4799" y="5999"/>
                  </a:cubicBezTo>
                  <a:cubicBezTo>
                    <a:pt x="3498" y="3778"/>
                    <a:pt x="1881" y="1758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533"/>
                    <a:pt x="2933" y="3733"/>
                  </a:cubicBezTo>
                  <a:cubicBezTo>
                    <a:pt x="3333" y="4933"/>
                    <a:pt x="2266" y="3733"/>
                    <a:pt x="1600" y="3733"/>
                  </a:cubicBezTo>
                  <a:cubicBezTo>
                    <a:pt x="933" y="3733"/>
                    <a:pt x="2266" y="6266"/>
                    <a:pt x="3599" y="8266"/>
                  </a:cubicBezTo>
                  <a:lnTo>
                    <a:pt x="3599" y="7199"/>
                  </a:lnTo>
                  <a:cubicBezTo>
                    <a:pt x="3599" y="7199"/>
                    <a:pt x="4399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4648844" y="1854837"/>
              <a:ext cx="1599" cy="1333"/>
            </a:xfrm>
            <a:custGeom>
              <a:avLst/>
              <a:gdLst/>
              <a:ahLst/>
              <a:cxnLst/>
              <a:rect l="l" t="t" r="r" b="b"/>
              <a:pathLst>
                <a:path w="1599" h="1333" extrusionOk="0">
                  <a:moveTo>
                    <a:pt x="1600" y="1067"/>
                  </a:moveTo>
                  <a:lnTo>
                    <a:pt x="1600" y="1067"/>
                  </a:lnTo>
                  <a:cubicBezTo>
                    <a:pt x="1600" y="1067"/>
                    <a:pt x="800" y="1067"/>
                    <a:pt x="0" y="0"/>
                  </a:cubicBezTo>
                  <a:cubicBezTo>
                    <a:pt x="206" y="478"/>
                    <a:pt x="475" y="926"/>
                    <a:pt x="800" y="1333"/>
                  </a:cubicBezTo>
                  <a:lnTo>
                    <a:pt x="1466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4650311" y="1855237"/>
              <a:ext cx="2799" cy="2932"/>
            </a:xfrm>
            <a:custGeom>
              <a:avLst/>
              <a:gdLst/>
              <a:ahLst/>
              <a:cxnLst/>
              <a:rect l="l" t="t" r="r" b="b"/>
              <a:pathLst>
                <a:path w="2799" h="2932" extrusionOk="0">
                  <a:moveTo>
                    <a:pt x="533" y="0"/>
                  </a:moveTo>
                  <a:cubicBezTo>
                    <a:pt x="1204" y="1041"/>
                    <a:pt x="1962" y="2022"/>
                    <a:pt x="2800" y="2933"/>
                  </a:cubicBezTo>
                  <a:cubicBezTo>
                    <a:pt x="2800" y="2933"/>
                    <a:pt x="2800" y="1733"/>
                    <a:pt x="2000" y="1067"/>
                  </a:cubicBezTo>
                  <a:cubicBezTo>
                    <a:pt x="1200" y="400"/>
                    <a:pt x="2000" y="266"/>
                    <a:pt x="667" y="133"/>
                  </a:cubicBezTo>
                  <a:cubicBezTo>
                    <a:pt x="-667" y="0"/>
                    <a:pt x="667" y="133"/>
                    <a:pt x="667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cubicBezTo>
                    <a:pt x="65" y="441"/>
                    <a:pt x="65" y="759"/>
                    <a:pt x="0" y="1067"/>
                  </a:cubicBezTo>
                  <a:cubicBezTo>
                    <a:pt x="0" y="1067"/>
                    <a:pt x="533" y="40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4659051" y="185617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4655244" y="1855237"/>
              <a:ext cx="3999" cy="933"/>
            </a:xfrm>
            <a:custGeom>
              <a:avLst/>
              <a:gdLst/>
              <a:ahLst/>
              <a:cxnLst/>
              <a:rect l="l" t="t" r="r" b="b"/>
              <a:pathLst>
                <a:path w="3999" h="933" extrusionOk="0">
                  <a:moveTo>
                    <a:pt x="2933" y="933"/>
                  </a:moveTo>
                  <a:cubicBezTo>
                    <a:pt x="2933" y="933"/>
                    <a:pt x="2267" y="933"/>
                    <a:pt x="2933" y="933"/>
                  </a:cubicBezTo>
                  <a:cubicBezTo>
                    <a:pt x="3600" y="933"/>
                    <a:pt x="2933" y="933"/>
                    <a:pt x="4000" y="933"/>
                  </a:cubicBezTo>
                  <a:cubicBezTo>
                    <a:pt x="3713" y="382"/>
                    <a:pt x="3154" y="26"/>
                    <a:pt x="2533" y="0"/>
                  </a:cubicBezTo>
                  <a:lnTo>
                    <a:pt x="2533" y="0"/>
                  </a:lnTo>
                  <a:cubicBezTo>
                    <a:pt x="1698" y="180"/>
                    <a:pt x="835" y="18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4654577" y="1856304"/>
              <a:ext cx="1333" cy="1066"/>
            </a:xfrm>
            <a:custGeom>
              <a:avLst/>
              <a:gdLst/>
              <a:ahLst/>
              <a:cxnLst/>
              <a:rect l="l" t="t" r="r" b="b"/>
              <a:pathLst>
                <a:path w="1333" h="1066" extrusionOk="0">
                  <a:moveTo>
                    <a:pt x="0" y="0"/>
                  </a:moveTo>
                  <a:lnTo>
                    <a:pt x="0" y="1067"/>
                  </a:lnTo>
                  <a:lnTo>
                    <a:pt x="1333" y="1067"/>
                  </a:lnTo>
                  <a:lnTo>
                    <a:pt x="1333" y="1067"/>
                  </a:lnTo>
                  <a:cubicBezTo>
                    <a:pt x="1333" y="1067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4648311" y="1854170"/>
              <a:ext cx="933" cy="1866"/>
            </a:xfrm>
            <a:custGeom>
              <a:avLst/>
              <a:gdLst/>
              <a:ahLst/>
              <a:cxnLst/>
              <a:rect l="l" t="t" r="r" b="b"/>
              <a:pathLst>
                <a:path w="933" h="1866" extrusionOk="0">
                  <a:moveTo>
                    <a:pt x="800" y="1200"/>
                  </a:moveTo>
                  <a:lnTo>
                    <a:pt x="0" y="0"/>
                  </a:lnTo>
                  <a:lnTo>
                    <a:pt x="933" y="1866"/>
                  </a:lnTo>
                  <a:lnTo>
                    <a:pt x="8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4647911" y="1854837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1067"/>
                  </a:moveTo>
                  <a:lnTo>
                    <a:pt x="0" y="0"/>
                  </a:lnTo>
                  <a:lnTo>
                    <a:pt x="400" y="800"/>
                  </a:lnTo>
                  <a:lnTo>
                    <a:pt x="8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4615115" y="1821715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4613649" y="182384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4630180" y="1852752"/>
              <a:ext cx="1299" cy="1951"/>
            </a:xfrm>
            <a:custGeom>
              <a:avLst/>
              <a:gdLst/>
              <a:ahLst/>
              <a:cxnLst/>
              <a:rect l="l" t="t" r="r" b="b"/>
              <a:pathLst>
                <a:path w="1299" h="1951" extrusionOk="0">
                  <a:moveTo>
                    <a:pt x="133" y="1951"/>
                  </a:moveTo>
                  <a:cubicBezTo>
                    <a:pt x="800" y="885"/>
                    <a:pt x="1866" y="-715"/>
                    <a:pt x="933" y="352"/>
                  </a:cubicBezTo>
                  <a:lnTo>
                    <a:pt x="0" y="1552"/>
                  </a:lnTo>
                  <a:cubicBezTo>
                    <a:pt x="0" y="1552"/>
                    <a:pt x="267" y="1685"/>
                    <a:pt x="133" y="1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4616182" y="1843505"/>
              <a:ext cx="1466" cy="13331"/>
            </a:xfrm>
            <a:custGeom>
              <a:avLst/>
              <a:gdLst/>
              <a:ahLst/>
              <a:cxnLst/>
              <a:rect l="l" t="t" r="r" b="b"/>
              <a:pathLst>
                <a:path w="14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4610583" y="1843238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4624729" y="1809109"/>
              <a:ext cx="118" cy="1466"/>
            </a:xfrm>
            <a:custGeom>
              <a:avLst/>
              <a:gdLst/>
              <a:ahLst/>
              <a:cxnLst/>
              <a:rect l="l" t="t" r="r" b="b"/>
              <a:pathLst>
                <a:path w="118" h="1466" extrusionOk="0">
                  <a:moveTo>
                    <a:pt x="118" y="1466"/>
                  </a:moveTo>
                  <a:lnTo>
                    <a:pt x="118" y="0"/>
                  </a:lnTo>
                  <a:cubicBezTo>
                    <a:pt x="118" y="0"/>
                    <a:pt x="-148" y="800"/>
                    <a:pt x="118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4641186" y="1857770"/>
              <a:ext cx="59" cy="1183"/>
            </a:xfrm>
            <a:custGeom>
              <a:avLst/>
              <a:gdLst/>
              <a:ahLst/>
              <a:cxnLst/>
              <a:rect l="l" t="t" r="r" b="b"/>
              <a:pathLst>
                <a:path w="59" h="1183" extrusionOk="0">
                  <a:moveTo>
                    <a:pt x="59" y="800"/>
                  </a:moveTo>
                  <a:cubicBezTo>
                    <a:pt x="59" y="800"/>
                    <a:pt x="59" y="0"/>
                    <a:pt x="59" y="0"/>
                  </a:cubicBezTo>
                  <a:cubicBezTo>
                    <a:pt x="59" y="0"/>
                    <a:pt x="-74" y="2000"/>
                    <a:pt x="5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4627479" y="1830173"/>
              <a:ext cx="35" cy="666"/>
            </a:xfrm>
            <a:custGeom>
              <a:avLst/>
              <a:gdLst/>
              <a:ahLst/>
              <a:cxnLst/>
              <a:rect l="l" t="t" r="r" b="b"/>
              <a:pathLst>
                <a:path w="35" h="666" extrusionOk="0">
                  <a:moveTo>
                    <a:pt x="35" y="667"/>
                  </a:moveTo>
                  <a:cubicBezTo>
                    <a:pt x="35" y="667"/>
                    <a:pt x="35" y="667"/>
                    <a:pt x="35" y="0"/>
                  </a:cubicBezTo>
                  <a:cubicBezTo>
                    <a:pt x="-12" y="220"/>
                    <a:pt x="-12" y="447"/>
                    <a:pt x="3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4639912" y="1857296"/>
              <a:ext cx="118" cy="474"/>
            </a:xfrm>
            <a:custGeom>
              <a:avLst/>
              <a:gdLst/>
              <a:ahLst/>
              <a:cxnLst/>
              <a:rect l="l" t="t" r="r" b="b"/>
              <a:pathLst>
                <a:path w="118" h="474" extrusionOk="0">
                  <a:moveTo>
                    <a:pt x="0" y="474"/>
                  </a:moveTo>
                  <a:lnTo>
                    <a:pt x="0" y="474"/>
                  </a:lnTo>
                  <a:cubicBezTo>
                    <a:pt x="0" y="474"/>
                    <a:pt x="0" y="474"/>
                    <a:pt x="0" y="474"/>
                  </a:cubicBezTo>
                  <a:cubicBezTo>
                    <a:pt x="0" y="474"/>
                    <a:pt x="267" y="-593"/>
                    <a:pt x="0" y="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4671108" y="182270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4662576" y="183977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4645778" y="18567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4648673" y="1861636"/>
              <a:ext cx="38" cy="666"/>
            </a:xfrm>
            <a:custGeom>
              <a:avLst/>
              <a:gdLst/>
              <a:ahLst/>
              <a:cxnLst/>
              <a:rect l="l" t="t" r="r" b="b"/>
              <a:pathLst>
                <a:path w="38" h="666" extrusionOk="0">
                  <a:moveTo>
                    <a:pt x="38" y="0"/>
                  </a:moveTo>
                  <a:cubicBezTo>
                    <a:pt x="-13" y="219"/>
                    <a:pt x="-13" y="447"/>
                    <a:pt x="38" y="667"/>
                  </a:cubicBezTo>
                  <a:cubicBezTo>
                    <a:pt x="-13" y="447"/>
                    <a:pt x="-13" y="219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4646178" y="18571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645911" y="1856452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133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4645645" y="1856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4648045" y="1811657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267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4615115" y="1860036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133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4613516" y="1857237"/>
              <a:ext cx="4932" cy="2533"/>
            </a:xfrm>
            <a:custGeom>
              <a:avLst/>
              <a:gdLst/>
              <a:ahLst/>
              <a:cxnLst/>
              <a:rect l="l" t="t" r="r" b="b"/>
              <a:pathLst>
                <a:path w="4932" h="2533" extrusionOk="0">
                  <a:moveTo>
                    <a:pt x="0" y="2533"/>
                  </a:moveTo>
                  <a:cubicBezTo>
                    <a:pt x="1733" y="2533"/>
                    <a:pt x="1733" y="2533"/>
                    <a:pt x="1733" y="2533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4608942" y="1806843"/>
              <a:ext cx="64432" cy="69143"/>
            </a:xfrm>
            <a:custGeom>
              <a:avLst/>
              <a:gdLst/>
              <a:ahLst/>
              <a:cxnLst/>
              <a:rect l="l" t="t" r="r" b="b"/>
              <a:pathLst>
                <a:path w="64432" h="69143" extrusionOk="0">
                  <a:moveTo>
                    <a:pt x="9906" y="9732"/>
                  </a:moveTo>
                  <a:lnTo>
                    <a:pt x="8439" y="9732"/>
                  </a:lnTo>
                  <a:cubicBezTo>
                    <a:pt x="7639" y="7466"/>
                    <a:pt x="8439" y="7332"/>
                    <a:pt x="6839" y="6666"/>
                  </a:cubicBezTo>
                  <a:cubicBezTo>
                    <a:pt x="9906" y="9999"/>
                    <a:pt x="4573" y="9732"/>
                    <a:pt x="7906" y="12799"/>
                  </a:cubicBezTo>
                  <a:lnTo>
                    <a:pt x="7239" y="12799"/>
                  </a:lnTo>
                  <a:cubicBezTo>
                    <a:pt x="7239" y="12799"/>
                    <a:pt x="7239" y="12799"/>
                    <a:pt x="7239" y="12799"/>
                  </a:cubicBezTo>
                  <a:cubicBezTo>
                    <a:pt x="4840" y="12799"/>
                    <a:pt x="9373" y="15465"/>
                    <a:pt x="8173" y="16131"/>
                  </a:cubicBezTo>
                  <a:cubicBezTo>
                    <a:pt x="7717" y="16539"/>
                    <a:pt x="7028" y="16539"/>
                    <a:pt x="6573" y="16131"/>
                  </a:cubicBezTo>
                  <a:lnTo>
                    <a:pt x="6573" y="17598"/>
                  </a:lnTo>
                  <a:cubicBezTo>
                    <a:pt x="6573" y="17598"/>
                    <a:pt x="5640" y="17598"/>
                    <a:pt x="6573" y="17598"/>
                  </a:cubicBezTo>
                  <a:lnTo>
                    <a:pt x="6573" y="19198"/>
                  </a:lnTo>
                  <a:lnTo>
                    <a:pt x="6573" y="19198"/>
                  </a:lnTo>
                  <a:cubicBezTo>
                    <a:pt x="7111" y="19779"/>
                    <a:pt x="7602" y="20403"/>
                    <a:pt x="8039" y="21064"/>
                  </a:cubicBezTo>
                  <a:cubicBezTo>
                    <a:pt x="7239" y="21064"/>
                    <a:pt x="8039" y="21064"/>
                    <a:pt x="7106" y="21064"/>
                  </a:cubicBezTo>
                  <a:lnTo>
                    <a:pt x="7773" y="22264"/>
                  </a:lnTo>
                  <a:cubicBezTo>
                    <a:pt x="6573" y="22264"/>
                    <a:pt x="5773" y="20931"/>
                    <a:pt x="6306" y="20531"/>
                  </a:cubicBezTo>
                  <a:cubicBezTo>
                    <a:pt x="1773" y="19198"/>
                    <a:pt x="6306" y="21597"/>
                    <a:pt x="3906" y="22131"/>
                  </a:cubicBezTo>
                  <a:lnTo>
                    <a:pt x="3906" y="21064"/>
                  </a:lnTo>
                  <a:cubicBezTo>
                    <a:pt x="1373" y="21064"/>
                    <a:pt x="1907" y="21064"/>
                    <a:pt x="40" y="21997"/>
                  </a:cubicBezTo>
                  <a:cubicBezTo>
                    <a:pt x="973" y="21997"/>
                    <a:pt x="4573" y="21997"/>
                    <a:pt x="5240" y="23064"/>
                  </a:cubicBezTo>
                  <a:cubicBezTo>
                    <a:pt x="5906" y="24130"/>
                    <a:pt x="5240" y="23064"/>
                    <a:pt x="5240" y="24264"/>
                  </a:cubicBezTo>
                  <a:cubicBezTo>
                    <a:pt x="3640" y="24264"/>
                    <a:pt x="3906" y="24264"/>
                    <a:pt x="3773" y="24264"/>
                  </a:cubicBezTo>
                  <a:lnTo>
                    <a:pt x="1773" y="23464"/>
                  </a:lnTo>
                  <a:cubicBezTo>
                    <a:pt x="1773" y="24397"/>
                    <a:pt x="3107" y="24664"/>
                    <a:pt x="3906" y="25330"/>
                  </a:cubicBezTo>
                  <a:cubicBezTo>
                    <a:pt x="4706" y="25997"/>
                    <a:pt x="1773" y="25330"/>
                    <a:pt x="307" y="25330"/>
                  </a:cubicBezTo>
                  <a:cubicBezTo>
                    <a:pt x="-1160" y="25330"/>
                    <a:pt x="3107" y="25330"/>
                    <a:pt x="3107" y="26797"/>
                  </a:cubicBezTo>
                  <a:cubicBezTo>
                    <a:pt x="3107" y="28263"/>
                    <a:pt x="3107" y="28530"/>
                    <a:pt x="3906" y="29863"/>
                  </a:cubicBezTo>
                  <a:cubicBezTo>
                    <a:pt x="4706" y="31196"/>
                    <a:pt x="2573" y="29863"/>
                    <a:pt x="2040" y="29863"/>
                  </a:cubicBezTo>
                  <a:lnTo>
                    <a:pt x="3507" y="30796"/>
                  </a:lnTo>
                  <a:lnTo>
                    <a:pt x="2707" y="30796"/>
                  </a:lnTo>
                  <a:cubicBezTo>
                    <a:pt x="2707" y="30796"/>
                    <a:pt x="4840" y="30796"/>
                    <a:pt x="5240" y="31996"/>
                  </a:cubicBezTo>
                  <a:cubicBezTo>
                    <a:pt x="5640" y="33196"/>
                    <a:pt x="1507" y="33063"/>
                    <a:pt x="4040" y="34396"/>
                  </a:cubicBezTo>
                  <a:cubicBezTo>
                    <a:pt x="4040" y="34396"/>
                    <a:pt x="2707" y="34396"/>
                    <a:pt x="1907" y="34396"/>
                  </a:cubicBezTo>
                  <a:cubicBezTo>
                    <a:pt x="2909" y="35490"/>
                    <a:pt x="4138" y="36355"/>
                    <a:pt x="5506" y="36929"/>
                  </a:cubicBezTo>
                  <a:lnTo>
                    <a:pt x="4173" y="37862"/>
                  </a:lnTo>
                  <a:cubicBezTo>
                    <a:pt x="5858" y="37464"/>
                    <a:pt x="7633" y="37752"/>
                    <a:pt x="9106" y="38662"/>
                  </a:cubicBezTo>
                  <a:lnTo>
                    <a:pt x="10972" y="38662"/>
                  </a:lnTo>
                  <a:lnTo>
                    <a:pt x="12039" y="39595"/>
                  </a:lnTo>
                  <a:lnTo>
                    <a:pt x="10572" y="39595"/>
                  </a:lnTo>
                  <a:cubicBezTo>
                    <a:pt x="9532" y="39931"/>
                    <a:pt x="8413" y="39931"/>
                    <a:pt x="7373" y="39595"/>
                  </a:cubicBezTo>
                  <a:lnTo>
                    <a:pt x="8706" y="39595"/>
                  </a:lnTo>
                  <a:cubicBezTo>
                    <a:pt x="7380" y="39394"/>
                    <a:pt x="6032" y="39394"/>
                    <a:pt x="4706" y="39595"/>
                  </a:cubicBezTo>
                  <a:cubicBezTo>
                    <a:pt x="4913" y="39476"/>
                    <a:pt x="5167" y="39476"/>
                    <a:pt x="5373" y="39595"/>
                  </a:cubicBezTo>
                  <a:lnTo>
                    <a:pt x="4440" y="39595"/>
                  </a:lnTo>
                  <a:lnTo>
                    <a:pt x="5240" y="39595"/>
                  </a:lnTo>
                  <a:lnTo>
                    <a:pt x="2840" y="39595"/>
                  </a:lnTo>
                  <a:lnTo>
                    <a:pt x="3773" y="39595"/>
                  </a:lnTo>
                  <a:lnTo>
                    <a:pt x="2307" y="41328"/>
                  </a:lnTo>
                  <a:cubicBezTo>
                    <a:pt x="4897" y="41903"/>
                    <a:pt x="7405" y="42798"/>
                    <a:pt x="9772" y="43995"/>
                  </a:cubicBezTo>
                  <a:cubicBezTo>
                    <a:pt x="8144" y="44137"/>
                    <a:pt x="6536" y="44449"/>
                    <a:pt x="4973" y="44928"/>
                  </a:cubicBezTo>
                  <a:cubicBezTo>
                    <a:pt x="6973" y="43995"/>
                    <a:pt x="3773" y="43728"/>
                    <a:pt x="4040" y="42661"/>
                  </a:cubicBezTo>
                  <a:cubicBezTo>
                    <a:pt x="4306" y="41595"/>
                    <a:pt x="2840" y="42661"/>
                    <a:pt x="2573" y="42661"/>
                  </a:cubicBezTo>
                  <a:lnTo>
                    <a:pt x="4840" y="43995"/>
                  </a:lnTo>
                  <a:cubicBezTo>
                    <a:pt x="3240" y="43995"/>
                    <a:pt x="3640" y="43995"/>
                    <a:pt x="3107" y="45328"/>
                  </a:cubicBezTo>
                  <a:cubicBezTo>
                    <a:pt x="6306" y="44128"/>
                    <a:pt x="5506" y="45994"/>
                    <a:pt x="6706" y="46394"/>
                  </a:cubicBezTo>
                  <a:cubicBezTo>
                    <a:pt x="5640" y="46394"/>
                    <a:pt x="4440" y="46394"/>
                    <a:pt x="4573" y="46394"/>
                  </a:cubicBezTo>
                  <a:cubicBezTo>
                    <a:pt x="2440" y="48127"/>
                    <a:pt x="8439" y="46394"/>
                    <a:pt x="6839" y="47861"/>
                  </a:cubicBezTo>
                  <a:cubicBezTo>
                    <a:pt x="5240" y="49327"/>
                    <a:pt x="6839" y="47861"/>
                    <a:pt x="6839" y="47861"/>
                  </a:cubicBezTo>
                  <a:cubicBezTo>
                    <a:pt x="6839" y="47861"/>
                    <a:pt x="7773" y="49327"/>
                    <a:pt x="6839" y="49327"/>
                  </a:cubicBezTo>
                  <a:lnTo>
                    <a:pt x="6839" y="49327"/>
                  </a:lnTo>
                  <a:cubicBezTo>
                    <a:pt x="6839" y="50794"/>
                    <a:pt x="8573" y="53327"/>
                    <a:pt x="11105" y="51993"/>
                  </a:cubicBezTo>
                  <a:lnTo>
                    <a:pt x="7506" y="53860"/>
                  </a:lnTo>
                  <a:cubicBezTo>
                    <a:pt x="10703" y="53008"/>
                    <a:pt x="13825" y="51894"/>
                    <a:pt x="16838" y="50527"/>
                  </a:cubicBezTo>
                  <a:cubicBezTo>
                    <a:pt x="14705" y="51727"/>
                    <a:pt x="10439" y="55727"/>
                    <a:pt x="8573" y="55593"/>
                  </a:cubicBezTo>
                  <a:cubicBezTo>
                    <a:pt x="6706" y="55460"/>
                    <a:pt x="8573" y="56660"/>
                    <a:pt x="9639" y="56793"/>
                  </a:cubicBezTo>
                  <a:cubicBezTo>
                    <a:pt x="10437" y="55811"/>
                    <a:pt x="11382" y="54956"/>
                    <a:pt x="12439" y="54260"/>
                  </a:cubicBezTo>
                  <a:cubicBezTo>
                    <a:pt x="10839" y="56526"/>
                    <a:pt x="11639" y="55593"/>
                    <a:pt x="10572" y="57993"/>
                  </a:cubicBezTo>
                  <a:cubicBezTo>
                    <a:pt x="10572" y="57326"/>
                    <a:pt x="13905" y="55193"/>
                    <a:pt x="14038" y="55593"/>
                  </a:cubicBezTo>
                  <a:cubicBezTo>
                    <a:pt x="14172" y="55993"/>
                    <a:pt x="11239" y="58126"/>
                    <a:pt x="10839" y="58259"/>
                  </a:cubicBezTo>
                  <a:lnTo>
                    <a:pt x="14438" y="56660"/>
                  </a:lnTo>
                  <a:cubicBezTo>
                    <a:pt x="13340" y="57570"/>
                    <a:pt x="12395" y="58650"/>
                    <a:pt x="11639" y="59859"/>
                  </a:cubicBezTo>
                  <a:cubicBezTo>
                    <a:pt x="11639" y="59859"/>
                    <a:pt x="12572" y="60659"/>
                    <a:pt x="13105" y="60659"/>
                  </a:cubicBezTo>
                  <a:lnTo>
                    <a:pt x="13105" y="59726"/>
                  </a:lnTo>
                  <a:cubicBezTo>
                    <a:pt x="13905" y="61192"/>
                    <a:pt x="17638" y="56660"/>
                    <a:pt x="18438" y="57593"/>
                  </a:cubicBezTo>
                  <a:cubicBezTo>
                    <a:pt x="19238" y="58526"/>
                    <a:pt x="15238" y="61059"/>
                    <a:pt x="15638" y="61992"/>
                  </a:cubicBezTo>
                  <a:cubicBezTo>
                    <a:pt x="16971" y="60792"/>
                    <a:pt x="22038" y="55326"/>
                    <a:pt x="23504" y="54393"/>
                  </a:cubicBezTo>
                  <a:lnTo>
                    <a:pt x="23504" y="55326"/>
                  </a:lnTo>
                  <a:lnTo>
                    <a:pt x="24704" y="55326"/>
                  </a:lnTo>
                  <a:cubicBezTo>
                    <a:pt x="22353" y="58503"/>
                    <a:pt x="19519" y="61292"/>
                    <a:pt x="16305" y="63592"/>
                  </a:cubicBezTo>
                  <a:cubicBezTo>
                    <a:pt x="16305" y="64659"/>
                    <a:pt x="16305" y="64659"/>
                    <a:pt x="16305" y="65059"/>
                  </a:cubicBezTo>
                  <a:cubicBezTo>
                    <a:pt x="16199" y="65713"/>
                    <a:pt x="15582" y="66157"/>
                    <a:pt x="14928" y="66051"/>
                  </a:cubicBezTo>
                  <a:cubicBezTo>
                    <a:pt x="14852" y="66038"/>
                    <a:pt x="14777" y="66019"/>
                    <a:pt x="14705" y="65992"/>
                  </a:cubicBezTo>
                  <a:lnTo>
                    <a:pt x="16305" y="67725"/>
                  </a:lnTo>
                  <a:cubicBezTo>
                    <a:pt x="17371" y="65725"/>
                    <a:pt x="18838" y="66525"/>
                    <a:pt x="19638" y="64925"/>
                  </a:cubicBezTo>
                  <a:lnTo>
                    <a:pt x="16572" y="65859"/>
                  </a:lnTo>
                  <a:cubicBezTo>
                    <a:pt x="17771" y="63859"/>
                    <a:pt x="20971" y="60926"/>
                    <a:pt x="21771" y="61859"/>
                  </a:cubicBezTo>
                  <a:cubicBezTo>
                    <a:pt x="21131" y="63324"/>
                    <a:pt x="20326" y="64710"/>
                    <a:pt x="19371" y="65992"/>
                  </a:cubicBezTo>
                  <a:cubicBezTo>
                    <a:pt x="19371" y="65992"/>
                    <a:pt x="21238" y="65992"/>
                    <a:pt x="21104" y="65992"/>
                  </a:cubicBezTo>
                  <a:lnTo>
                    <a:pt x="20038" y="66792"/>
                  </a:lnTo>
                  <a:cubicBezTo>
                    <a:pt x="20038" y="67992"/>
                    <a:pt x="22437" y="64659"/>
                    <a:pt x="22571" y="66792"/>
                  </a:cubicBezTo>
                  <a:cubicBezTo>
                    <a:pt x="22704" y="68925"/>
                    <a:pt x="22571" y="69858"/>
                    <a:pt x="22571" y="68525"/>
                  </a:cubicBezTo>
                  <a:cubicBezTo>
                    <a:pt x="23479" y="64482"/>
                    <a:pt x="24820" y="60549"/>
                    <a:pt x="26570" y="56793"/>
                  </a:cubicBezTo>
                  <a:cubicBezTo>
                    <a:pt x="26570" y="56793"/>
                    <a:pt x="26570" y="59459"/>
                    <a:pt x="26570" y="60792"/>
                  </a:cubicBezTo>
                  <a:cubicBezTo>
                    <a:pt x="26570" y="62126"/>
                    <a:pt x="24571" y="65192"/>
                    <a:pt x="24437" y="66925"/>
                  </a:cubicBezTo>
                  <a:cubicBezTo>
                    <a:pt x="24611" y="66431"/>
                    <a:pt x="24883" y="65978"/>
                    <a:pt x="25237" y="65592"/>
                  </a:cubicBezTo>
                  <a:cubicBezTo>
                    <a:pt x="25237" y="65592"/>
                    <a:pt x="24571" y="67325"/>
                    <a:pt x="25237" y="67325"/>
                  </a:cubicBezTo>
                  <a:cubicBezTo>
                    <a:pt x="25904" y="65192"/>
                    <a:pt x="26570" y="67325"/>
                    <a:pt x="26037" y="65592"/>
                  </a:cubicBezTo>
                  <a:cubicBezTo>
                    <a:pt x="26837" y="65592"/>
                    <a:pt x="26704" y="65592"/>
                    <a:pt x="27504" y="66258"/>
                  </a:cubicBezTo>
                  <a:cubicBezTo>
                    <a:pt x="27839" y="64311"/>
                    <a:pt x="28565" y="62452"/>
                    <a:pt x="29637" y="60792"/>
                  </a:cubicBezTo>
                  <a:lnTo>
                    <a:pt x="29637" y="59593"/>
                  </a:lnTo>
                  <a:cubicBezTo>
                    <a:pt x="30837" y="59593"/>
                    <a:pt x="31370" y="61192"/>
                    <a:pt x="32570" y="61192"/>
                  </a:cubicBezTo>
                  <a:cubicBezTo>
                    <a:pt x="32794" y="61886"/>
                    <a:pt x="32794" y="62632"/>
                    <a:pt x="32570" y="63326"/>
                  </a:cubicBezTo>
                  <a:cubicBezTo>
                    <a:pt x="32570" y="63326"/>
                    <a:pt x="32570" y="62126"/>
                    <a:pt x="33236" y="62126"/>
                  </a:cubicBezTo>
                  <a:cubicBezTo>
                    <a:pt x="33903" y="62126"/>
                    <a:pt x="32436" y="62126"/>
                    <a:pt x="33236" y="64792"/>
                  </a:cubicBezTo>
                  <a:cubicBezTo>
                    <a:pt x="33236" y="63459"/>
                    <a:pt x="34303" y="62926"/>
                    <a:pt x="34836" y="62126"/>
                  </a:cubicBezTo>
                  <a:cubicBezTo>
                    <a:pt x="35369" y="61326"/>
                    <a:pt x="33636" y="62126"/>
                    <a:pt x="32969" y="62126"/>
                  </a:cubicBezTo>
                  <a:cubicBezTo>
                    <a:pt x="33018" y="59655"/>
                    <a:pt x="33658" y="57232"/>
                    <a:pt x="34836" y="55060"/>
                  </a:cubicBezTo>
                  <a:cubicBezTo>
                    <a:pt x="34836" y="54393"/>
                    <a:pt x="34836" y="56793"/>
                    <a:pt x="34836" y="56393"/>
                  </a:cubicBezTo>
                  <a:cubicBezTo>
                    <a:pt x="34836" y="55993"/>
                    <a:pt x="34836" y="51327"/>
                    <a:pt x="36836" y="53194"/>
                  </a:cubicBezTo>
                  <a:cubicBezTo>
                    <a:pt x="37376" y="54709"/>
                    <a:pt x="37777" y="56271"/>
                    <a:pt x="38036" y="57860"/>
                  </a:cubicBezTo>
                  <a:cubicBezTo>
                    <a:pt x="37369" y="58793"/>
                    <a:pt x="36703" y="57060"/>
                    <a:pt x="36302" y="57193"/>
                  </a:cubicBezTo>
                  <a:lnTo>
                    <a:pt x="36302" y="57859"/>
                  </a:lnTo>
                  <a:cubicBezTo>
                    <a:pt x="36302" y="57859"/>
                    <a:pt x="36302" y="59059"/>
                    <a:pt x="35369" y="58659"/>
                  </a:cubicBezTo>
                  <a:cubicBezTo>
                    <a:pt x="34436" y="58259"/>
                    <a:pt x="38302" y="58659"/>
                    <a:pt x="40035" y="59459"/>
                  </a:cubicBezTo>
                  <a:cubicBezTo>
                    <a:pt x="40310" y="58821"/>
                    <a:pt x="40310" y="58098"/>
                    <a:pt x="40035" y="57460"/>
                  </a:cubicBezTo>
                  <a:lnTo>
                    <a:pt x="40035" y="57460"/>
                  </a:lnTo>
                  <a:cubicBezTo>
                    <a:pt x="39235" y="56126"/>
                    <a:pt x="40035" y="55193"/>
                    <a:pt x="40035" y="54793"/>
                  </a:cubicBezTo>
                  <a:cubicBezTo>
                    <a:pt x="40035" y="54393"/>
                    <a:pt x="40035" y="51993"/>
                    <a:pt x="40969" y="52394"/>
                  </a:cubicBezTo>
                  <a:lnTo>
                    <a:pt x="41902" y="54260"/>
                  </a:lnTo>
                  <a:cubicBezTo>
                    <a:pt x="41902" y="54260"/>
                    <a:pt x="40969" y="53327"/>
                    <a:pt x="41102" y="54260"/>
                  </a:cubicBezTo>
                  <a:cubicBezTo>
                    <a:pt x="41235" y="55193"/>
                    <a:pt x="43235" y="56260"/>
                    <a:pt x="42302" y="54260"/>
                  </a:cubicBezTo>
                  <a:lnTo>
                    <a:pt x="41235" y="53194"/>
                  </a:lnTo>
                  <a:cubicBezTo>
                    <a:pt x="41235" y="52127"/>
                    <a:pt x="41235" y="50127"/>
                    <a:pt x="41235" y="50394"/>
                  </a:cubicBezTo>
                  <a:cubicBezTo>
                    <a:pt x="40035" y="48661"/>
                    <a:pt x="41235" y="50394"/>
                    <a:pt x="39902" y="48661"/>
                  </a:cubicBezTo>
                  <a:cubicBezTo>
                    <a:pt x="41502" y="51194"/>
                    <a:pt x="38835" y="48661"/>
                    <a:pt x="39902" y="51594"/>
                  </a:cubicBezTo>
                  <a:cubicBezTo>
                    <a:pt x="38435" y="49327"/>
                    <a:pt x="38835" y="50794"/>
                    <a:pt x="37636" y="48794"/>
                  </a:cubicBezTo>
                  <a:cubicBezTo>
                    <a:pt x="37636" y="49461"/>
                    <a:pt x="37636" y="49994"/>
                    <a:pt x="37636" y="49727"/>
                  </a:cubicBezTo>
                  <a:lnTo>
                    <a:pt x="37636" y="50394"/>
                  </a:lnTo>
                  <a:lnTo>
                    <a:pt x="37636" y="50394"/>
                  </a:lnTo>
                  <a:cubicBezTo>
                    <a:pt x="37661" y="50704"/>
                    <a:pt x="37661" y="51016"/>
                    <a:pt x="37636" y="51327"/>
                  </a:cubicBezTo>
                  <a:cubicBezTo>
                    <a:pt x="37636" y="52794"/>
                    <a:pt x="37636" y="53060"/>
                    <a:pt x="37636" y="53860"/>
                  </a:cubicBezTo>
                  <a:cubicBezTo>
                    <a:pt x="37636" y="54660"/>
                    <a:pt x="37636" y="53860"/>
                    <a:pt x="37636" y="52527"/>
                  </a:cubicBezTo>
                  <a:lnTo>
                    <a:pt x="37636" y="53727"/>
                  </a:lnTo>
                  <a:cubicBezTo>
                    <a:pt x="37636" y="52260"/>
                    <a:pt x="36302" y="51460"/>
                    <a:pt x="36703" y="50527"/>
                  </a:cubicBezTo>
                  <a:lnTo>
                    <a:pt x="36703" y="50527"/>
                  </a:lnTo>
                  <a:cubicBezTo>
                    <a:pt x="36703" y="49727"/>
                    <a:pt x="35769" y="49461"/>
                    <a:pt x="35769" y="50527"/>
                  </a:cubicBezTo>
                  <a:cubicBezTo>
                    <a:pt x="35769" y="51594"/>
                    <a:pt x="35769" y="52260"/>
                    <a:pt x="35769" y="50527"/>
                  </a:cubicBezTo>
                  <a:cubicBezTo>
                    <a:pt x="35793" y="50882"/>
                    <a:pt x="35793" y="51239"/>
                    <a:pt x="35769" y="51594"/>
                  </a:cubicBezTo>
                  <a:lnTo>
                    <a:pt x="35769" y="51594"/>
                  </a:lnTo>
                  <a:cubicBezTo>
                    <a:pt x="35769" y="51594"/>
                    <a:pt x="34169" y="53993"/>
                    <a:pt x="33236" y="51594"/>
                  </a:cubicBezTo>
                  <a:cubicBezTo>
                    <a:pt x="33236" y="51594"/>
                    <a:pt x="33236" y="52527"/>
                    <a:pt x="32170" y="51594"/>
                  </a:cubicBezTo>
                  <a:lnTo>
                    <a:pt x="32170" y="50261"/>
                  </a:lnTo>
                  <a:cubicBezTo>
                    <a:pt x="32170" y="50261"/>
                    <a:pt x="31370" y="48794"/>
                    <a:pt x="30970" y="50261"/>
                  </a:cubicBezTo>
                  <a:cubicBezTo>
                    <a:pt x="30970" y="46928"/>
                    <a:pt x="29637" y="49327"/>
                    <a:pt x="29370" y="48527"/>
                  </a:cubicBezTo>
                  <a:lnTo>
                    <a:pt x="29370" y="50127"/>
                  </a:lnTo>
                  <a:cubicBezTo>
                    <a:pt x="29370" y="50127"/>
                    <a:pt x="28437" y="50127"/>
                    <a:pt x="27770" y="50127"/>
                  </a:cubicBezTo>
                  <a:lnTo>
                    <a:pt x="27770" y="51594"/>
                  </a:lnTo>
                  <a:cubicBezTo>
                    <a:pt x="26704" y="52527"/>
                    <a:pt x="26970" y="50127"/>
                    <a:pt x="26304" y="49861"/>
                  </a:cubicBezTo>
                  <a:cubicBezTo>
                    <a:pt x="25637" y="49594"/>
                    <a:pt x="26304" y="49861"/>
                    <a:pt x="26304" y="49861"/>
                  </a:cubicBezTo>
                  <a:cubicBezTo>
                    <a:pt x="27237" y="46528"/>
                    <a:pt x="23371" y="51194"/>
                    <a:pt x="24037" y="48527"/>
                  </a:cubicBezTo>
                  <a:cubicBezTo>
                    <a:pt x="24037" y="48527"/>
                    <a:pt x="24037" y="48527"/>
                    <a:pt x="24037" y="48527"/>
                  </a:cubicBezTo>
                  <a:lnTo>
                    <a:pt x="24037" y="48527"/>
                  </a:lnTo>
                  <a:lnTo>
                    <a:pt x="24037" y="47727"/>
                  </a:lnTo>
                  <a:cubicBezTo>
                    <a:pt x="24017" y="47994"/>
                    <a:pt x="24017" y="48261"/>
                    <a:pt x="24037" y="48527"/>
                  </a:cubicBezTo>
                  <a:lnTo>
                    <a:pt x="20571" y="48527"/>
                  </a:lnTo>
                  <a:lnTo>
                    <a:pt x="21504" y="47194"/>
                  </a:lnTo>
                  <a:lnTo>
                    <a:pt x="21504" y="47194"/>
                  </a:lnTo>
                  <a:cubicBezTo>
                    <a:pt x="21504" y="47194"/>
                    <a:pt x="21504" y="47194"/>
                    <a:pt x="20304" y="48661"/>
                  </a:cubicBezTo>
                  <a:lnTo>
                    <a:pt x="19371" y="48661"/>
                  </a:lnTo>
                  <a:cubicBezTo>
                    <a:pt x="20971" y="46661"/>
                    <a:pt x="18305" y="48661"/>
                    <a:pt x="20038" y="46794"/>
                  </a:cubicBezTo>
                  <a:cubicBezTo>
                    <a:pt x="18838" y="47727"/>
                    <a:pt x="18571" y="46794"/>
                    <a:pt x="16305" y="48394"/>
                  </a:cubicBezTo>
                  <a:lnTo>
                    <a:pt x="16305" y="48394"/>
                  </a:lnTo>
                  <a:cubicBezTo>
                    <a:pt x="16305" y="48394"/>
                    <a:pt x="16305" y="47594"/>
                    <a:pt x="15638" y="48394"/>
                  </a:cubicBezTo>
                  <a:lnTo>
                    <a:pt x="17105" y="47061"/>
                  </a:lnTo>
                  <a:lnTo>
                    <a:pt x="14572" y="48261"/>
                  </a:lnTo>
                  <a:cubicBezTo>
                    <a:pt x="15251" y="47236"/>
                    <a:pt x="16228" y="46445"/>
                    <a:pt x="17372" y="45994"/>
                  </a:cubicBezTo>
                  <a:cubicBezTo>
                    <a:pt x="14972" y="46794"/>
                    <a:pt x="16172" y="45994"/>
                    <a:pt x="13772" y="46661"/>
                  </a:cubicBezTo>
                  <a:lnTo>
                    <a:pt x="14972" y="45994"/>
                  </a:lnTo>
                  <a:cubicBezTo>
                    <a:pt x="14972" y="45994"/>
                    <a:pt x="13105" y="45994"/>
                    <a:pt x="13905" y="45994"/>
                  </a:cubicBezTo>
                  <a:cubicBezTo>
                    <a:pt x="14705" y="45994"/>
                    <a:pt x="12839" y="43061"/>
                    <a:pt x="14972" y="40928"/>
                  </a:cubicBezTo>
                  <a:cubicBezTo>
                    <a:pt x="11239" y="41995"/>
                    <a:pt x="16572" y="39862"/>
                    <a:pt x="13639" y="40928"/>
                  </a:cubicBezTo>
                  <a:cubicBezTo>
                    <a:pt x="14336" y="40735"/>
                    <a:pt x="15074" y="40735"/>
                    <a:pt x="15772" y="40928"/>
                  </a:cubicBezTo>
                  <a:cubicBezTo>
                    <a:pt x="14705" y="40262"/>
                    <a:pt x="16838" y="39728"/>
                    <a:pt x="14438" y="39462"/>
                  </a:cubicBezTo>
                  <a:lnTo>
                    <a:pt x="16305" y="39462"/>
                  </a:lnTo>
                  <a:cubicBezTo>
                    <a:pt x="16305" y="39462"/>
                    <a:pt x="15505" y="39462"/>
                    <a:pt x="16305" y="39462"/>
                  </a:cubicBezTo>
                  <a:lnTo>
                    <a:pt x="17505" y="39462"/>
                  </a:lnTo>
                  <a:cubicBezTo>
                    <a:pt x="17505" y="38795"/>
                    <a:pt x="14572" y="39462"/>
                    <a:pt x="11906" y="39462"/>
                  </a:cubicBezTo>
                  <a:cubicBezTo>
                    <a:pt x="13105" y="39462"/>
                    <a:pt x="12972" y="39462"/>
                    <a:pt x="11239" y="38529"/>
                  </a:cubicBezTo>
                  <a:cubicBezTo>
                    <a:pt x="12039" y="38529"/>
                    <a:pt x="12972" y="38529"/>
                    <a:pt x="13372" y="38529"/>
                  </a:cubicBezTo>
                  <a:cubicBezTo>
                    <a:pt x="13772" y="38529"/>
                    <a:pt x="14572" y="36795"/>
                    <a:pt x="12439" y="36662"/>
                  </a:cubicBezTo>
                  <a:cubicBezTo>
                    <a:pt x="12439" y="36662"/>
                    <a:pt x="12439" y="36662"/>
                    <a:pt x="12439" y="36662"/>
                  </a:cubicBezTo>
                  <a:cubicBezTo>
                    <a:pt x="12439" y="36662"/>
                    <a:pt x="12439" y="36662"/>
                    <a:pt x="12439" y="35196"/>
                  </a:cubicBezTo>
                  <a:lnTo>
                    <a:pt x="12439" y="35196"/>
                  </a:lnTo>
                  <a:cubicBezTo>
                    <a:pt x="9906" y="35196"/>
                    <a:pt x="12439" y="34396"/>
                    <a:pt x="11772" y="33863"/>
                  </a:cubicBezTo>
                  <a:lnTo>
                    <a:pt x="11772" y="33863"/>
                  </a:lnTo>
                  <a:cubicBezTo>
                    <a:pt x="13772" y="32929"/>
                    <a:pt x="10972" y="33863"/>
                    <a:pt x="13239" y="32396"/>
                  </a:cubicBezTo>
                  <a:lnTo>
                    <a:pt x="11772" y="32396"/>
                  </a:lnTo>
                  <a:cubicBezTo>
                    <a:pt x="8439" y="31596"/>
                    <a:pt x="13905" y="31729"/>
                    <a:pt x="12839" y="30796"/>
                  </a:cubicBezTo>
                  <a:lnTo>
                    <a:pt x="11906" y="30796"/>
                  </a:lnTo>
                  <a:cubicBezTo>
                    <a:pt x="10839" y="29996"/>
                    <a:pt x="16705" y="30796"/>
                    <a:pt x="17238" y="30796"/>
                  </a:cubicBezTo>
                  <a:cubicBezTo>
                    <a:pt x="17771" y="30796"/>
                    <a:pt x="17238" y="30796"/>
                    <a:pt x="17238" y="30796"/>
                  </a:cubicBezTo>
                  <a:cubicBezTo>
                    <a:pt x="19505" y="30796"/>
                    <a:pt x="15372" y="29996"/>
                    <a:pt x="15105" y="29196"/>
                  </a:cubicBezTo>
                  <a:cubicBezTo>
                    <a:pt x="14839" y="28397"/>
                    <a:pt x="17771" y="30396"/>
                    <a:pt x="18171" y="29996"/>
                  </a:cubicBezTo>
                  <a:cubicBezTo>
                    <a:pt x="18571" y="29596"/>
                    <a:pt x="15238" y="27330"/>
                    <a:pt x="17371" y="27730"/>
                  </a:cubicBezTo>
                  <a:cubicBezTo>
                    <a:pt x="16546" y="27581"/>
                    <a:pt x="15794" y="27158"/>
                    <a:pt x="15238" y="26530"/>
                  </a:cubicBezTo>
                  <a:cubicBezTo>
                    <a:pt x="15238" y="26530"/>
                    <a:pt x="18838" y="27197"/>
                    <a:pt x="16705" y="25330"/>
                  </a:cubicBezTo>
                  <a:lnTo>
                    <a:pt x="17371" y="25330"/>
                  </a:lnTo>
                  <a:cubicBezTo>
                    <a:pt x="17371" y="24664"/>
                    <a:pt x="17371" y="23730"/>
                    <a:pt x="16038" y="22531"/>
                  </a:cubicBezTo>
                  <a:cubicBezTo>
                    <a:pt x="20438" y="25730"/>
                    <a:pt x="16038" y="18931"/>
                    <a:pt x="19371" y="22531"/>
                  </a:cubicBezTo>
                  <a:lnTo>
                    <a:pt x="20571" y="19598"/>
                  </a:lnTo>
                  <a:lnTo>
                    <a:pt x="20571" y="19598"/>
                  </a:lnTo>
                  <a:cubicBezTo>
                    <a:pt x="20571" y="19598"/>
                    <a:pt x="20571" y="18264"/>
                    <a:pt x="20571" y="17065"/>
                  </a:cubicBezTo>
                  <a:lnTo>
                    <a:pt x="21238" y="17998"/>
                  </a:lnTo>
                  <a:cubicBezTo>
                    <a:pt x="22704" y="17998"/>
                    <a:pt x="22571" y="17998"/>
                    <a:pt x="22038" y="15331"/>
                  </a:cubicBezTo>
                  <a:lnTo>
                    <a:pt x="22971" y="16665"/>
                  </a:lnTo>
                  <a:cubicBezTo>
                    <a:pt x="22971" y="15598"/>
                    <a:pt x="25504" y="18264"/>
                    <a:pt x="25637" y="16665"/>
                  </a:cubicBezTo>
                  <a:cubicBezTo>
                    <a:pt x="25637" y="16665"/>
                    <a:pt x="25637" y="16665"/>
                    <a:pt x="25637" y="17464"/>
                  </a:cubicBezTo>
                  <a:cubicBezTo>
                    <a:pt x="25637" y="14931"/>
                    <a:pt x="29370" y="20931"/>
                    <a:pt x="28303" y="15065"/>
                  </a:cubicBezTo>
                  <a:lnTo>
                    <a:pt x="28303" y="13465"/>
                  </a:lnTo>
                  <a:cubicBezTo>
                    <a:pt x="27104" y="13465"/>
                    <a:pt x="28303" y="10799"/>
                    <a:pt x="27370" y="9999"/>
                  </a:cubicBezTo>
                  <a:cubicBezTo>
                    <a:pt x="26437" y="9199"/>
                    <a:pt x="28837" y="11465"/>
                    <a:pt x="28303" y="11865"/>
                  </a:cubicBezTo>
                  <a:lnTo>
                    <a:pt x="28303" y="11865"/>
                  </a:lnTo>
                  <a:cubicBezTo>
                    <a:pt x="28303" y="14931"/>
                    <a:pt x="29903" y="12665"/>
                    <a:pt x="30170" y="14931"/>
                  </a:cubicBezTo>
                  <a:cubicBezTo>
                    <a:pt x="32303" y="14931"/>
                    <a:pt x="34303" y="16265"/>
                    <a:pt x="36036" y="16798"/>
                  </a:cubicBezTo>
                  <a:lnTo>
                    <a:pt x="36036" y="14398"/>
                  </a:lnTo>
                  <a:lnTo>
                    <a:pt x="36036" y="14398"/>
                  </a:lnTo>
                  <a:cubicBezTo>
                    <a:pt x="36036" y="14398"/>
                    <a:pt x="36036" y="16265"/>
                    <a:pt x="36036" y="16131"/>
                  </a:cubicBezTo>
                  <a:cubicBezTo>
                    <a:pt x="36036" y="15998"/>
                    <a:pt x="36969" y="15065"/>
                    <a:pt x="37102" y="14665"/>
                  </a:cubicBezTo>
                  <a:cubicBezTo>
                    <a:pt x="37236" y="14265"/>
                    <a:pt x="36169" y="17331"/>
                    <a:pt x="36436" y="17464"/>
                  </a:cubicBezTo>
                  <a:lnTo>
                    <a:pt x="36436" y="17464"/>
                  </a:lnTo>
                  <a:lnTo>
                    <a:pt x="36436" y="17464"/>
                  </a:lnTo>
                  <a:cubicBezTo>
                    <a:pt x="36436" y="16665"/>
                    <a:pt x="37236" y="15598"/>
                    <a:pt x="37769" y="15865"/>
                  </a:cubicBezTo>
                  <a:cubicBezTo>
                    <a:pt x="38302" y="16131"/>
                    <a:pt x="37769" y="17331"/>
                    <a:pt x="37769" y="17464"/>
                  </a:cubicBezTo>
                  <a:cubicBezTo>
                    <a:pt x="37769" y="17598"/>
                    <a:pt x="37769" y="17464"/>
                    <a:pt x="37769" y="17464"/>
                  </a:cubicBezTo>
                  <a:lnTo>
                    <a:pt x="38569" y="17464"/>
                  </a:lnTo>
                  <a:lnTo>
                    <a:pt x="38569" y="15465"/>
                  </a:lnTo>
                  <a:cubicBezTo>
                    <a:pt x="38569" y="14665"/>
                    <a:pt x="39369" y="15465"/>
                    <a:pt x="39635" y="13598"/>
                  </a:cubicBezTo>
                  <a:cubicBezTo>
                    <a:pt x="39635" y="16798"/>
                    <a:pt x="42168" y="16131"/>
                    <a:pt x="42168" y="17198"/>
                  </a:cubicBezTo>
                  <a:cubicBezTo>
                    <a:pt x="43235" y="16265"/>
                    <a:pt x="43768" y="16531"/>
                    <a:pt x="44301" y="17198"/>
                  </a:cubicBezTo>
                  <a:cubicBezTo>
                    <a:pt x="44835" y="17864"/>
                    <a:pt x="45368" y="14931"/>
                    <a:pt x="45768" y="15465"/>
                  </a:cubicBezTo>
                  <a:cubicBezTo>
                    <a:pt x="43102" y="19064"/>
                    <a:pt x="45768" y="17731"/>
                    <a:pt x="44035" y="20531"/>
                  </a:cubicBezTo>
                  <a:cubicBezTo>
                    <a:pt x="44968" y="18664"/>
                    <a:pt x="45635" y="20531"/>
                    <a:pt x="47101" y="18398"/>
                  </a:cubicBezTo>
                  <a:cubicBezTo>
                    <a:pt x="47101" y="18398"/>
                    <a:pt x="46035" y="19731"/>
                    <a:pt x="45501" y="20664"/>
                  </a:cubicBezTo>
                  <a:cubicBezTo>
                    <a:pt x="47501" y="20664"/>
                    <a:pt x="46301" y="23197"/>
                    <a:pt x="47634" y="23730"/>
                  </a:cubicBezTo>
                  <a:cubicBezTo>
                    <a:pt x="48204" y="23177"/>
                    <a:pt x="48829" y="22686"/>
                    <a:pt x="49501" y="22264"/>
                  </a:cubicBezTo>
                  <a:lnTo>
                    <a:pt x="47634" y="24664"/>
                  </a:lnTo>
                  <a:cubicBezTo>
                    <a:pt x="47634" y="24664"/>
                    <a:pt x="50434" y="22931"/>
                    <a:pt x="49101" y="24664"/>
                  </a:cubicBezTo>
                  <a:cubicBezTo>
                    <a:pt x="49396" y="24266"/>
                    <a:pt x="49820" y="23983"/>
                    <a:pt x="50301" y="23864"/>
                  </a:cubicBezTo>
                  <a:cubicBezTo>
                    <a:pt x="49234" y="27330"/>
                    <a:pt x="55234" y="28263"/>
                    <a:pt x="50301" y="32529"/>
                  </a:cubicBezTo>
                  <a:cubicBezTo>
                    <a:pt x="51234" y="31863"/>
                    <a:pt x="51501" y="32529"/>
                    <a:pt x="51501" y="32529"/>
                  </a:cubicBezTo>
                  <a:cubicBezTo>
                    <a:pt x="52251" y="32407"/>
                    <a:pt x="53017" y="32407"/>
                    <a:pt x="53767" y="32529"/>
                  </a:cubicBezTo>
                  <a:lnTo>
                    <a:pt x="51767" y="34129"/>
                  </a:lnTo>
                  <a:cubicBezTo>
                    <a:pt x="54034" y="34129"/>
                    <a:pt x="51767" y="35329"/>
                    <a:pt x="54300" y="35196"/>
                  </a:cubicBezTo>
                  <a:lnTo>
                    <a:pt x="54300" y="35196"/>
                  </a:lnTo>
                  <a:cubicBezTo>
                    <a:pt x="57164" y="34834"/>
                    <a:pt x="59980" y="34164"/>
                    <a:pt x="62699" y="33196"/>
                  </a:cubicBezTo>
                  <a:cubicBezTo>
                    <a:pt x="59766" y="33196"/>
                    <a:pt x="66432" y="30263"/>
                    <a:pt x="62699" y="29863"/>
                  </a:cubicBezTo>
                  <a:cubicBezTo>
                    <a:pt x="63366" y="29863"/>
                    <a:pt x="63766" y="29863"/>
                    <a:pt x="64432" y="29863"/>
                  </a:cubicBezTo>
                  <a:cubicBezTo>
                    <a:pt x="63099" y="29863"/>
                    <a:pt x="62832" y="29863"/>
                    <a:pt x="63099" y="28663"/>
                  </a:cubicBezTo>
                  <a:lnTo>
                    <a:pt x="63099" y="28663"/>
                  </a:lnTo>
                  <a:cubicBezTo>
                    <a:pt x="62033" y="26797"/>
                    <a:pt x="63099" y="25464"/>
                    <a:pt x="63099" y="22797"/>
                  </a:cubicBezTo>
                  <a:lnTo>
                    <a:pt x="61766" y="23597"/>
                  </a:lnTo>
                  <a:cubicBezTo>
                    <a:pt x="61766" y="23597"/>
                    <a:pt x="61766" y="22797"/>
                    <a:pt x="62433" y="22397"/>
                  </a:cubicBezTo>
                  <a:cubicBezTo>
                    <a:pt x="60033" y="22397"/>
                    <a:pt x="62433" y="23730"/>
                    <a:pt x="60299" y="24397"/>
                  </a:cubicBezTo>
                  <a:cubicBezTo>
                    <a:pt x="63099" y="22264"/>
                    <a:pt x="58566" y="21331"/>
                    <a:pt x="61499" y="19064"/>
                  </a:cubicBezTo>
                  <a:cubicBezTo>
                    <a:pt x="61499" y="18264"/>
                    <a:pt x="60033" y="20264"/>
                    <a:pt x="59633" y="19064"/>
                  </a:cubicBezTo>
                  <a:lnTo>
                    <a:pt x="60299" y="18398"/>
                  </a:lnTo>
                  <a:lnTo>
                    <a:pt x="59233" y="18398"/>
                  </a:lnTo>
                  <a:cubicBezTo>
                    <a:pt x="59233" y="18398"/>
                    <a:pt x="59900" y="16931"/>
                    <a:pt x="60566" y="16398"/>
                  </a:cubicBezTo>
                  <a:cubicBezTo>
                    <a:pt x="61233" y="15865"/>
                    <a:pt x="60566" y="16398"/>
                    <a:pt x="60566" y="16398"/>
                  </a:cubicBezTo>
                  <a:cubicBezTo>
                    <a:pt x="60566" y="16398"/>
                    <a:pt x="59233" y="14798"/>
                    <a:pt x="59233" y="14531"/>
                  </a:cubicBezTo>
                  <a:cubicBezTo>
                    <a:pt x="59298" y="14839"/>
                    <a:pt x="59298" y="15157"/>
                    <a:pt x="59233" y="15465"/>
                  </a:cubicBezTo>
                  <a:cubicBezTo>
                    <a:pt x="57100" y="14265"/>
                    <a:pt x="56033" y="11332"/>
                    <a:pt x="53100" y="11332"/>
                  </a:cubicBezTo>
                  <a:lnTo>
                    <a:pt x="53100" y="11332"/>
                  </a:lnTo>
                  <a:cubicBezTo>
                    <a:pt x="50967" y="11332"/>
                    <a:pt x="53100" y="9999"/>
                    <a:pt x="50834" y="9332"/>
                  </a:cubicBezTo>
                  <a:lnTo>
                    <a:pt x="50834" y="9332"/>
                  </a:lnTo>
                  <a:cubicBezTo>
                    <a:pt x="50034" y="9332"/>
                    <a:pt x="49501" y="9332"/>
                    <a:pt x="49234" y="9332"/>
                  </a:cubicBezTo>
                  <a:cubicBezTo>
                    <a:pt x="50034" y="9332"/>
                    <a:pt x="49234" y="7466"/>
                    <a:pt x="50434" y="6933"/>
                  </a:cubicBezTo>
                  <a:cubicBezTo>
                    <a:pt x="48168" y="6933"/>
                    <a:pt x="48968" y="6933"/>
                    <a:pt x="46701" y="9332"/>
                  </a:cubicBezTo>
                  <a:lnTo>
                    <a:pt x="46701" y="8132"/>
                  </a:lnTo>
                  <a:cubicBezTo>
                    <a:pt x="45768" y="8932"/>
                    <a:pt x="45501" y="9466"/>
                    <a:pt x="44568" y="9332"/>
                  </a:cubicBezTo>
                  <a:cubicBezTo>
                    <a:pt x="45635" y="9332"/>
                    <a:pt x="44568" y="7466"/>
                    <a:pt x="46301" y="6533"/>
                  </a:cubicBezTo>
                  <a:cubicBezTo>
                    <a:pt x="46301" y="3333"/>
                    <a:pt x="42835" y="7866"/>
                    <a:pt x="43502" y="3866"/>
                  </a:cubicBezTo>
                  <a:cubicBezTo>
                    <a:pt x="41502" y="6799"/>
                    <a:pt x="44301" y="6266"/>
                    <a:pt x="43502" y="6799"/>
                  </a:cubicBezTo>
                  <a:cubicBezTo>
                    <a:pt x="42702" y="7332"/>
                    <a:pt x="42035" y="8799"/>
                    <a:pt x="41635" y="8399"/>
                  </a:cubicBezTo>
                  <a:cubicBezTo>
                    <a:pt x="41235" y="7999"/>
                    <a:pt x="41635" y="4000"/>
                    <a:pt x="40702" y="3600"/>
                  </a:cubicBezTo>
                  <a:lnTo>
                    <a:pt x="40702" y="3600"/>
                  </a:lnTo>
                  <a:cubicBezTo>
                    <a:pt x="40702" y="2533"/>
                    <a:pt x="39235" y="4399"/>
                    <a:pt x="38969" y="2800"/>
                  </a:cubicBezTo>
                  <a:cubicBezTo>
                    <a:pt x="38169" y="4799"/>
                    <a:pt x="38169" y="2800"/>
                    <a:pt x="37502" y="5066"/>
                  </a:cubicBezTo>
                  <a:lnTo>
                    <a:pt x="38835" y="5066"/>
                  </a:lnTo>
                  <a:cubicBezTo>
                    <a:pt x="37902" y="5066"/>
                    <a:pt x="36703" y="8266"/>
                    <a:pt x="35769" y="6799"/>
                  </a:cubicBezTo>
                  <a:cubicBezTo>
                    <a:pt x="36045" y="6217"/>
                    <a:pt x="36405" y="5678"/>
                    <a:pt x="36836" y="5199"/>
                  </a:cubicBezTo>
                  <a:cubicBezTo>
                    <a:pt x="36836" y="4399"/>
                    <a:pt x="36036" y="5199"/>
                    <a:pt x="35769" y="5199"/>
                  </a:cubicBezTo>
                  <a:cubicBezTo>
                    <a:pt x="35502" y="5199"/>
                    <a:pt x="37502" y="5199"/>
                    <a:pt x="38702" y="3200"/>
                  </a:cubicBezTo>
                  <a:cubicBezTo>
                    <a:pt x="39902" y="1200"/>
                    <a:pt x="36836" y="4666"/>
                    <a:pt x="37769" y="2000"/>
                  </a:cubicBezTo>
                  <a:cubicBezTo>
                    <a:pt x="36436" y="5466"/>
                    <a:pt x="36302" y="2000"/>
                    <a:pt x="34836" y="3866"/>
                  </a:cubicBezTo>
                  <a:lnTo>
                    <a:pt x="34836" y="2266"/>
                  </a:lnTo>
                  <a:cubicBezTo>
                    <a:pt x="34836" y="2266"/>
                    <a:pt x="34836" y="3200"/>
                    <a:pt x="33903" y="3200"/>
                  </a:cubicBezTo>
                  <a:lnTo>
                    <a:pt x="34703" y="1200"/>
                  </a:lnTo>
                  <a:cubicBezTo>
                    <a:pt x="33636" y="2800"/>
                    <a:pt x="33103" y="-533"/>
                    <a:pt x="32170" y="400"/>
                  </a:cubicBezTo>
                  <a:cubicBezTo>
                    <a:pt x="34036" y="400"/>
                    <a:pt x="32170" y="2266"/>
                    <a:pt x="33103" y="3466"/>
                  </a:cubicBezTo>
                  <a:cubicBezTo>
                    <a:pt x="30970" y="5466"/>
                    <a:pt x="32170" y="-667"/>
                    <a:pt x="29503" y="133"/>
                  </a:cubicBezTo>
                  <a:cubicBezTo>
                    <a:pt x="29503" y="133"/>
                    <a:pt x="30837" y="933"/>
                    <a:pt x="30303" y="1733"/>
                  </a:cubicBezTo>
                  <a:cubicBezTo>
                    <a:pt x="29686" y="1277"/>
                    <a:pt x="29184" y="684"/>
                    <a:pt x="28837" y="0"/>
                  </a:cubicBezTo>
                  <a:cubicBezTo>
                    <a:pt x="27237" y="0"/>
                    <a:pt x="28837" y="1600"/>
                    <a:pt x="28837" y="2666"/>
                  </a:cubicBezTo>
                  <a:cubicBezTo>
                    <a:pt x="28837" y="800"/>
                    <a:pt x="28837" y="3466"/>
                    <a:pt x="27504" y="4133"/>
                  </a:cubicBezTo>
                  <a:lnTo>
                    <a:pt x="27504" y="2533"/>
                  </a:lnTo>
                  <a:cubicBezTo>
                    <a:pt x="25637" y="1600"/>
                    <a:pt x="27504" y="5866"/>
                    <a:pt x="25770" y="4933"/>
                  </a:cubicBezTo>
                  <a:lnTo>
                    <a:pt x="25770" y="2533"/>
                  </a:lnTo>
                  <a:lnTo>
                    <a:pt x="25770" y="3333"/>
                  </a:lnTo>
                  <a:lnTo>
                    <a:pt x="25770" y="1466"/>
                  </a:lnTo>
                  <a:cubicBezTo>
                    <a:pt x="25770" y="2933"/>
                    <a:pt x="24704" y="2666"/>
                    <a:pt x="23771" y="2400"/>
                  </a:cubicBezTo>
                  <a:cubicBezTo>
                    <a:pt x="22837" y="2133"/>
                    <a:pt x="23771" y="5199"/>
                    <a:pt x="23771" y="5466"/>
                  </a:cubicBezTo>
                  <a:cubicBezTo>
                    <a:pt x="23771" y="5733"/>
                    <a:pt x="23771" y="3866"/>
                    <a:pt x="22704" y="4399"/>
                  </a:cubicBezTo>
                  <a:cubicBezTo>
                    <a:pt x="21638" y="4933"/>
                    <a:pt x="22704" y="2133"/>
                    <a:pt x="23504" y="3466"/>
                  </a:cubicBezTo>
                  <a:lnTo>
                    <a:pt x="23504" y="1866"/>
                  </a:lnTo>
                  <a:cubicBezTo>
                    <a:pt x="22704" y="933"/>
                    <a:pt x="21904" y="1866"/>
                    <a:pt x="21504" y="1866"/>
                  </a:cubicBezTo>
                  <a:lnTo>
                    <a:pt x="22171" y="1866"/>
                  </a:lnTo>
                  <a:cubicBezTo>
                    <a:pt x="21801" y="2733"/>
                    <a:pt x="21489" y="3624"/>
                    <a:pt x="21237" y="4533"/>
                  </a:cubicBezTo>
                  <a:cubicBezTo>
                    <a:pt x="21037" y="4064"/>
                    <a:pt x="21037" y="3535"/>
                    <a:pt x="21237" y="3066"/>
                  </a:cubicBezTo>
                  <a:cubicBezTo>
                    <a:pt x="21238" y="3066"/>
                    <a:pt x="21238" y="4133"/>
                    <a:pt x="20571" y="4399"/>
                  </a:cubicBezTo>
                  <a:cubicBezTo>
                    <a:pt x="19904" y="4666"/>
                    <a:pt x="19771" y="1866"/>
                    <a:pt x="20571" y="1067"/>
                  </a:cubicBezTo>
                  <a:lnTo>
                    <a:pt x="19505" y="3066"/>
                  </a:lnTo>
                  <a:cubicBezTo>
                    <a:pt x="19505" y="3066"/>
                    <a:pt x="18038" y="2000"/>
                    <a:pt x="18038" y="1466"/>
                  </a:cubicBezTo>
                  <a:cubicBezTo>
                    <a:pt x="18038" y="933"/>
                    <a:pt x="16971" y="4533"/>
                    <a:pt x="15505" y="4266"/>
                  </a:cubicBezTo>
                  <a:lnTo>
                    <a:pt x="15505" y="5199"/>
                  </a:lnTo>
                  <a:cubicBezTo>
                    <a:pt x="14305" y="5199"/>
                    <a:pt x="12572" y="5199"/>
                    <a:pt x="12439" y="7066"/>
                  </a:cubicBezTo>
                  <a:lnTo>
                    <a:pt x="10306" y="5599"/>
                  </a:lnTo>
                  <a:cubicBezTo>
                    <a:pt x="10306" y="6666"/>
                    <a:pt x="12972" y="7332"/>
                    <a:pt x="12172" y="9066"/>
                  </a:cubicBezTo>
                  <a:cubicBezTo>
                    <a:pt x="11372" y="10799"/>
                    <a:pt x="10572" y="7866"/>
                    <a:pt x="9772" y="7732"/>
                  </a:cubicBezTo>
                  <a:cubicBezTo>
                    <a:pt x="8973" y="7599"/>
                    <a:pt x="10972" y="11465"/>
                    <a:pt x="8839" y="10932"/>
                  </a:cubicBezTo>
                  <a:cubicBezTo>
                    <a:pt x="9373" y="10132"/>
                    <a:pt x="9772" y="10132"/>
                    <a:pt x="9906" y="9732"/>
                  </a:cubicBezTo>
                  <a:close/>
                  <a:moveTo>
                    <a:pt x="3640" y="20797"/>
                  </a:moveTo>
                  <a:cubicBezTo>
                    <a:pt x="3640" y="20797"/>
                    <a:pt x="2707" y="19598"/>
                    <a:pt x="3640" y="19731"/>
                  </a:cubicBezTo>
                  <a:cubicBezTo>
                    <a:pt x="4573" y="19864"/>
                    <a:pt x="4306" y="20664"/>
                    <a:pt x="3640" y="20797"/>
                  </a:cubicBezTo>
                  <a:close/>
                  <a:moveTo>
                    <a:pt x="4440" y="38262"/>
                  </a:moveTo>
                  <a:cubicBezTo>
                    <a:pt x="4440" y="38262"/>
                    <a:pt x="4440" y="38262"/>
                    <a:pt x="4440" y="37595"/>
                  </a:cubicBezTo>
                  <a:cubicBezTo>
                    <a:pt x="4440" y="36929"/>
                    <a:pt x="4840" y="37995"/>
                    <a:pt x="4440" y="38262"/>
                  </a:cubicBezTo>
                  <a:close/>
                  <a:moveTo>
                    <a:pt x="35502" y="51594"/>
                  </a:moveTo>
                  <a:lnTo>
                    <a:pt x="35502" y="51594"/>
                  </a:lnTo>
                  <a:cubicBezTo>
                    <a:pt x="35502" y="51594"/>
                    <a:pt x="35236" y="51194"/>
                    <a:pt x="35502" y="51460"/>
                  </a:cubicBezTo>
                  <a:close/>
                  <a:moveTo>
                    <a:pt x="35502" y="51594"/>
                  </a:moveTo>
                  <a:cubicBezTo>
                    <a:pt x="35502" y="51594"/>
                    <a:pt x="35502" y="51594"/>
                    <a:pt x="35502" y="51594"/>
                  </a:cubicBezTo>
                  <a:cubicBezTo>
                    <a:pt x="35502" y="51594"/>
                    <a:pt x="36169" y="52394"/>
                    <a:pt x="36169" y="51993"/>
                  </a:cubicBezTo>
                  <a:close/>
                  <a:moveTo>
                    <a:pt x="38435" y="15731"/>
                  </a:moveTo>
                  <a:lnTo>
                    <a:pt x="38435" y="15731"/>
                  </a:lnTo>
                  <a:cubicBezTo>
                    <a:pt x="38435" y="15731"/>
                    <a:pt x="39235" y="15731"/>
                    <a:pt x="39102" y="16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4611249" y="1843372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4624847" y="1810576"/>
              <a:ext cx="133" cy="399"/>
            </a:xfrm>
            <a:custGeom>
              <a:avLst/>
              <a:gdLst/>
              <a:ahLst/>
              <a:cxnLst/>
              <a:rect l="l" t="t" r="r" b="b"/>
              <a:pathLst>
                <a:path w="133" h="399" extrusionOk="0">
                  <a:moveTo>
                    <a:pt x="133" y="400"/>
                  </a:moveTo>
                  <a:lnTo>
                    <a:pt x="133" y="267"/>
                  </a:lnTo>
                  <a:lnTo>
                    <a:pt x="0" y="0"/>
                  </a:lnTo>
                  <a:lnTo>
                    <a:pt x="1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4631661" y="1870835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119" y="933"/>
                  </a:moveTo>
                  <a:cubicBezTo>
                    <a:pt x="45" y="627"/>
                    <a:pt x="45" y="307"/>
                    <a:pt x="119" y="0"/>
                  </a:cubicBezTo>
                  <a:cubicBezTo>
                    <a:pt x="119" y="0"/>
                    <a:pt x="-148" y="800"/>
                    <a:pt x="119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4646919" y="185537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4655140" y="1861710"/>
              <a:ext cx="237" cy="59"/>
            </a:xfrm>
            <a:custGeom>
              <a:avLst/>
              <a:gdLst/>
              <a:ahLst/>
              <a:cxnLst/>
              <a:rect l="l" t="t" r="r" b="b"/>
              <a:pathLst>
                <a:path w="237" h="59" extrusionOk="0">
                  <a:moveTo>
                    <a:pt x="237" y="59"/>
                  </a:moveTo>
                  <a:cubicBezTo>
                    <a:pt x="237" y="59"/>
                    <a:pt x="237" y="59"/>
                    <a:pt x="237" y="59"/>
                  </a:cubicBezTo>
                  <a:lnTo>
                    <a:pt x="237" y="59"/>
                  </a:lnTo>
                  <a:cubicBezTo>
                    <a:pt x="237" y="59"/>
                    <a:pt x="-296" y="-74"/>
                    <a:pt x="23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4649644" y="1859267"/>
              <a:ext cx="933" cy="1302"/>
            </a:xfrm>
            <a:custGeom>
              <a:avLst/>
              <a:gdLst/>
              <a:ahLst/>
              <a:cxnLst/>
              <a:rect l="l" t="t" r="r" b="b"/>
              <a:pathLst>
                <a:path w="933" h="1302" extrusionOk="0">
                  <a:moveTo>
                    <a:pt x="0" y="770"/>
                  </a:moveTo>
                  <a:cubicBezTo>
                    <a:pt x="667" y="1970"/>
                    <a:pt x="800" y="7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0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4650518" y="1859747"/>
              <a:ext cx="59" cy="422"/>
            </a:xfrm>
            <a:custGeom>
              <a:avLst/>
              <a:gdLst/>
              <a:ahLst/>
              <a:cxnLst/>
              <a:rect l="l" t="t" r="r" b="b"/>
              <a:pathLst>
                <a:path w="59" h="422" extrusionOk="0">
                  <a:moveTo>
                    <a:pt x="59" y="422"/>
                  </a:moveTo>
                  <a:lnTo>
                    <a:pt x="59" y="422"/>
                  </a:lnTo>
                  <a:cubicBezTo>
                    <a:pt x="-74" y="-377"/>
                    <a:pt x="59" y="156"/>
                    <a:pt x="59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4645293" y="1856300"/>
              <a:ext cx="351" cy="1755"/>
            </a:xfrm>
            <a:custGeom>
              <a:avLst/>
              <a:gdLst/>
              <a:ahLst/>
              <a:cxnLst/>
              <a:rect l="l" t="t" r="r" b="b"/>
              <a:pathLst>
                <a:path w="351" h="1755" extrusionOk="0">
                  <a:moveTo>
                    <a:pt x="352" y="1604"/>
                  </a:moveTo>
                  <a:cubicBezTo>
                    <a:pt x="352" y="1604"/>
                    <a:pt x="352" y="4"/>
                    <a:pt x="352" y="404"/>
                  </a:cubicBezTo>
                  <a:cubicBezTo>
                    <a:pt x="-182" y="-1196"/>
                    <a:pt x="-48" y="2537"/>
                    <a:pt x="352" y="1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4651111" y="1862436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200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4648696" y="1863236"/>
              <a:ext cx="681" cy="666"/>
            </a:xfrm>
            <a:custGeom>
              <a:avLst/>
              <a:gdLst/>
              <a:ahLst/>
              <a:cxnLst/>
              <a:rect l="l" t="t" r="r" b="b"/>
              <a:pathLst>
                <a:path w="681" h="666" extrusionOk="0">
                  <a:moveTo>
                    <a:pt x="15" y="667"/>
                  </a:moveTo>
                  <a:lnTo>
                    <a:pt x="682" y="667"/>
                  </a:lnTo>
                  <a:lnTo>
                    <a:pt x="682" y="0"/>
                  </a:lnTo>
                  <a:cubicBezTo>
                    <a:pt x="682" y="0"/>
                    <a:pt x="-118" y="267"/>
                    <a:pt x="1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4649378" y="18635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4650711" y="1864436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667" y="266"/>
                  </a:moveTo>
                  <a:lnTo>
                    <a:pt x="400" y="0"/>
                  </a:lnTo>
                  <a:lnTo>
                    <a:pt x="0" y="0"/>
                  </a:lnTo>
                  <a:lnTo>
                    <a:pt x="667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4642845" y="1864836"/>
              <a:ext cx="13331" cy="714"/>
            </a:xfrm>
            <a:custGeom>
              <a:avLst/>
              <a:gdLst/>
              <a:ahLst/>
              <a:cxnLst/>
              <a:rect l="l" t="t" r="r" b="b"/>
              <a:pathLst>
                <a:path w="13331" h="7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3"/>
                    <a:pt x="0" y="666"/>
                  </a:cubicBezTo>
                  <a:cubicBezTo>
                    <a:pt x="0" y="400"/>
                    <a:pt x="0" y="6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645112" y="1868035"/>
              <a:ext cx="13331" cy="1999"/>
            </a:xfrm>
            <a:custGeom>
              <a:avLst/>
              <a:gdLst/>
              <a:ahLst/>
              <a:cxnLst/>
              <a:rect l="l" t="t" r="r" b="b"/>
              <a:pathLst>
                <a:path w="13331" h="1999" extrusionOk="0">
                  <a:moveTo>
                    <a:pt x="0" y="1200"/>
                  </a:moveTo>
                  <a:cubicBezTo>
                    <a:pt x="0" y="1200"/>
                    <a:pt x="0" y="533"/>
                    <a:pt x="0" y="0"/>
                  </a:cubicBezTo>
                  <a:lnTo>
                    <a:pt x="0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4642371" y="1869902"/>
              <a:ext cx="1224" cy="1611"/>
            </a:xfrm>
            <a:custGeom>
              <a:avLst/>
              <a:gdLst/>
              <a:ahLst/>
              <a:cxnLst/>
              <a:rect l="l" t="t" r="r" b="b"/>
              <a:pathLst>
                <a:path w="1224" h="1611" extrusionOk="0">
                  <a:moveTo>
                    <a:pt x="474" y="0"/>
                  </a:moveTo>
                  <a:cubicBezTo>
                    <a:pt x="474" y="667"/>
                    <a:pt x="-593" y="1733"/>
                    <a:pt x="474" y="1600"/>
                  </a:cubicBezTo>
                  <a:cubicBezTo>
                    <a:pt x="1541" y="1466"/>
                    <a:pt x="1407" y="5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4632313" y="1862836"/>
              <a:ext cx="1199" cy="3199"/>
            </a:xfrm>
            <a:custGeom>
              <a:avLst/>
              <a:gdLst/>
              <a:ahLst/>
              <a:cxnLst/>
              <a:rect l="l" t="t" r="r" b="b"/>
              <a:pathLst>
                <a:path w="1199" h="3199" extrusionOk="0">
                  <a:moveTo>
                    <a:pt x="0" y="3200"/>
                  </a:moveTo>
                  <a:lnTo>
                    <a:pt x="133" y="3200"/>
                  </a:lnTo>
                  <a:lnTo>
                    <a:pt x="12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618982" y="1866054"/>
              <a:ext cx="1658" cy="2151"/>
            </a:xfrm>
            <a:custGeom>
              <a:avLst/>
              <a:gdLst/>
              <a:ahLst/>
              <a:cxnLst/>
              <a:rect l="l" t="t" r="r" b="b"/>
              <a:pathLst>
                <a:path w="1658" h="2151" extrusionOk="0">
                  <a:moveTo>
                    <a:pt x="0" y="1715"/>
                  </a:moveTo>
                  <a:cubicBezTo>
                    <a:pt x="0" y="3048"/>
                    <a:pt x="1466" y="249"/>
                    <a:pt x="1600" y="1715"/>
                  </a:cubicBezTo>
                  <a:cubicBezTo>
                    <a:pt x="1733" y="3182"/>
                    <a:pt x="1600" y="515"/>
                    <a:pt x="1600" y="115"/>
                  </a:cubicBezTo>
                  <a:cubicBezTo>
                    <a:pt x="1600" y="-285"/>
                    <a:pt x="1200" y="382"/>
                    <a:pt x="0" y="1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621115" y="186643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660443" y="1840972"/>
              <a:ext cx="1066" cy="399"/>
            </a:xfrm>
            <a:custGeom>
              <a:avLst/>
              <a:gdLst/>
              <a:ahLst/>
              <a:cxnLst/>
              <a:rect l="l" t="t" r="r" b="b"/>
              <a:pathLst>
                <a:path w="1066" h="399" extrusionOk="0">
                  <a:moveTo>
                    <a:pt x="533" y="0"/>
                  </a:moveTo>
                  <a:lnTo>
                    <a:pt x="0" y="400"/>
                  </a:lnTo>
                  <a:lnTo>
                    <a:pt x="106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661510" y="1841372"/>
              <a:ext cx="2133" cy="59"/>
            </a:xfrm>
            <a:custGeom>
              <a:avLst/>
              <a:gdLst/>
              <a:ahLst/>
              <a:cxnLst/>
              <a:rect l="l" t="t" r="r" b="b"/>
              <a:pathLst>
                <a:path w="2133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733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607916" y="1827774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613782" y="1819775"/>
              <a:ext cx="1732" cy="933"/>
            </a:xfrm>
            <a:custGeom>
              <a:avLst/>
              <a:gdLst/>
              <a:ahLst/>
              <a:cxnLst/>
              <a:rect l="l" t="t" r="r" b="b"/>
              <a:pathLst>
                <a:path w="1732" h="933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9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4617915" y="1811642"/>
              <a:ext cx="710" cy="1234"/>
            </a:xfrm>
            <a:custGeom>
              <a:avLst/>
              <a:gdLst/>
              <a:ahLst/>
              <a:cxnLst/>
              <a:rect l="l" t="t" r="r" b="b"/>
              <a:pathLst>
                <a:path w="710" h="1234" extrusionOk="0">
                  <a:moveTo>
                    <a:pt x="0" y="0"/>
                  </a:moveTo>
                  <a:cubicBezTo>
                    <a:pt x="0" y="0"/>
                    <a:pt x="0" y="800"/>
                    <a:pt x="0" y="1067"/>
                  </a:cubicBezTo>
                  <a:cubicBezTo>
                    <a:pt x="0" y="1333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686469" y="1824134"/>
              <a:ext cx="1694" cy="2706"/>
            </a:xfrm>
            <a:custGeom>
              <a:avLst/>
              <a:gdLst/>
              <a:ahLst/>
              <a:cxnLst/>
              <a:rect l="l" t="t" r="r" b="b"/>
              <a:pathLst>
                <a:path w="1694" h="2706" extrusionOk="0">
                  <a:moveTo>
                    <a:pt x="770" y="173"/>
                  </a:moveTo>
                  <a:cubicBezTo>
                    <a:pt x="-963" y="1907"/>
                    <a:pt x="770" y="2173"/>
                    <a:pt x="770" y="2706"/>
                  </a:cubicBezTo>
                  <a:cubicBezTo>
                    <a:pt x="3037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4708837" y="1785512"/>
              <a:ext cx="2133" cy="5732"/>
            </a:xfrm>
            <a:custGeom>
              <a:avLst/>
              <a:gdLst/>
              <a:ahLst/>
              <a:cxnLst/>
              <a:rect l="l" t="t" r="r" b="b"/>
              <a:pathLst>
                <a:path w="2133" h="5732" extrusionOk="0">
                  <a:moveTo>
                    <a:pt x="0" y="4799"/>
                  </a:moveTo>
                  <a:lnTo>
                    <a:pt x="0" y="5733"/>
                  </a:lnTo>
                  <a:lnTo>
                    <a:pt x="2133" y="0"/>
                  </a:lnTo>
                  <a:lnTo>
                    <a:pt x="0" y="4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4716569" y="1757382"/>
              <a:ext cx="10665" cy="21730"/>
            </a:xfrm>
            <a:custGeom>
              <a:avLst/>
              <a:gdLst/>
              <a:ahLst/>
              <a:cxnLst/>
              <a:rect l="l" t="t" r="r" b="b"/>
              <a:pathLst>
                <a:path w="10665" h="21730" extrusionOk="0">
                  <a:moveTo>
                    <a:pt x="10665" y="0"/>
                  </a:moveTo>
                  <a:cubicBezTo>
                    <a:pt x="7199" y="2400"/>
                    <a:pt x="5199" y="13332"/>
                    <a:pt x="933" y="18131"/>
                  </a:cubicBezTo>
                  <a:lnTo>
                    <a:pt x="0" y="18131"/>
                  </a:lnTo>
                  <a:lnTo>
                    <a:pt x="0" y="21731"/>
                  </a:lnTo>
                  <a:cubicBezTo>
                    <a:pt x="4133" y="15731"/>
                    <a:pt x="7866" y="5199"/>
                    <a:pt x="10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4737100" y="1737607"/>
              <a:ext cx="1333" cy="5910"/>
            </a:xfrm>
            <a:custGeom>
              <a:avLst/>
              <a:gdLst/>
              <a:ahLst/>
              <a:cxnLst/>
              <a:rect l="l" t="t" r="r" b="b"/>
              <a:pathLst>
                <a:path w="1333" h="5910" extrusionOk="0">
                  <a:moveTo>
                    <a:pt x="1333" y="711"/>
                  </a:moveTo>
                  <a:cubicBezTo>
                    <a:pt x="133" y="2045"/>
                    <a:pt x="1333" y="-4221"/>
                    <a:pt x="0" y="5911"/>
                  </a:cubicBezTo>
                  <a:lnTo>
                    <a:pt x="0" y="5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4737278" y="1742088"/>
              <a:ext cx="709" cy="2054"/>
            </a:xfrm>
            <a:custGeom>
              <a:avLst/>
              <a:gdLst/>
              <a:ahLst/>
              <a:cxnLst/>
              <a:rect l="l" t="t" r="r" b="b"/>
              <a:pathLst>
                <a:path w="709" h="2054" extrusionOk="0">
                  <a:moveTo>
                    <a:pt x="222" y="630"/>
                  </a:moveTo>
                  <a:cubicBezTo>
                    <a:pt x="-711" y="4896"/>
                    <a:pt x="1689" y="-2037"/>
                    <a:pt x="222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4736741" y="1716334"/>
              <a:ext cx="2491" cy="10252"/>
            </a:xfrm>
            <a:custGeom>
              <a:avLst/>
              <a:gdLst/>
              <a:ahLst/>
              <a:cxnLst/>
              <a:rect l="l" t="t" r="r" b="b"/>
              <a:pathLst>
                <a:path w="2491" h="10252" extrusionOk="0">
                  <a:moveTo>
                    <a:pt x="492" y="3453"/>
                  </a:moveTo>
                  <a:cubicBezTo>
                    <a:pt x="1342" y="5662"/>
                    <a:pt x="2010" y="7936"/>
                    <a:pt x="2492" y="10252"/>
                  </a:cubicBezTo>
                  <a:cubicBezTo>
                    <a:pt x="2492" y="8786"/>
                    <a:pt x="2492" y="2387"/>
                    <a:pt x="2492" y="4653"/>
                  </a:cubicBezTo>
                  <a:cubicBezTo>
                    <a:pt x="92" y="-2279"/>
                    <a:pt x="-574" y="-413"/>
                    <a:pt x="492" y="34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4733101" y="1714588"/>
              <a:ext cx="1890" cy="3199"/>
            </a:xfrm>
            <a:custGeom>
              <a:avLst/>
              <a:gdLst/>
              <a:ahLst/>
              <a:cxnLst/>
              <a:rect l="l" t="t" r="r" b="b"/>
              <a:pathLst>
                <a:path w="1890" h="3199" extrusionOk="0">
                  <a:moveTo>
                    <a:pt x="0" y="0"/>
                  </a:moveTo>
                  <a:cubicBezTo>
                    <a:pt x="768" y="974"/>
                    <a:pt x="1396" y="2051"/>
                    <a:pt x="1866" y="3200"/>
                  </a:cubicBezTo>
                  <a:cubicBezTo>
                    <a:pt x="2000" y="2400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4734967" y="1717787"/>
              <a:ext cx="2533" cy="7065"/>
            </a:xfrm>
            <a:custGeom>
              <a:avLst/>
              <a:gdLst/>
              <a:ahLst/>
              <a:cxnLst/>
              <a:rect l="l" t="t" r="r" b="b"/>
              <a:pathLst>
                <a:path w="2533" h="7065" extrusionOk="0">
                  <a:moveTo>
                    <a:pt x="2533" y="7066"/>
                  </a:moveTo>
                  <a:cubicBezTo>
                    <a:pt x="2010" y="4608"/>
                    <a:pt x="1158" y="2231"/>
                    <a:pt x="0" y="0"/>
                  </a:cubicBezTo>
                  <a:cubicBezTo>
                    <a:pt x="0" y="1066"/>
                    <a:pt x="0" y="1333"/>
                    <a:pt x="1333" y="3199"/>
                  </a:cubicBezTo>
                  <a:cubicBezTo>
                    <a:pt x="1200" y="2800"/>
                    <a:pt x="1200" y="3999"/>
                    <a:pt x="2533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4735900" y="1728986"/>
              <a:ext cx="1705" cy="9619"/>
            </a:xfrm>
            <a:custGeom>
              <a:avLst/>
              <a:gdLst/>
              <a:ahLst/>
              <a:cxnLst/>
              <a:rect l="l" t="t" r="r" b="b"/>
              <a:pathLst>
                <a:path w="1705" h="9619" extrusionOk="0">
                  <a:moveTo>
                    <a:pt x="1600" y="0"/>
                  </a:moveTo>
                  <a:cubicBezTo>
                    <a:pt x="1600" y="3733"/>
                    <a:pt x="267" y="7732"/>
                    <a:pt x="0" y="1733"/>
                  </a:cubicBezTo>
                  <a:cubicBezTo>
                    <a:pt x="0" y="7599"/>
                    <a:pt x="0" y="9865"/>
                    <a:pt x="0" y="9599"/>
                  </a:cubicBezTo>
                  <a:cubicBezTo>
                    <a:pt x="1405" y="6607"/>
                    <a:pt x="1958" y="328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4722835" y="1754716"/>
              <a:ext cx="3045" cy="6665"/>
            </a:xfrm>
            <a:custGeom>
              <a:avLst/>
              <a:gdLst/>
              <a:ahLst/>
              <a:cxnLst/>
              <a:rect l="l" t="t" r="r" b="b"/>
              <a:pathLst>
                <a:path w="3045" h="6665" extrusionOk="0">
                  <a:moveTo>
                    <a:pt x="2933" y="0"/>
                  </a:moveTo>
                  <a:lnTo>
                    <a:pt x="667" y="3333"/>
                  </a:lnTo>
                  <a:lnTo>
                    <a:pt x="0" y="6666"/>
                  </a:lnTo>
                  <a:cubicBezTo>
                    <a:pt x="0" y="5066"/>
                    <a:pt x="3733" y="133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4704571" y="1695123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600"/>
                    <a:pt x="2400" y="2400"/>
                  </a:cubicBezTo>
                  <a:lnTo>
                    <a:pt x="7066" y="2400"/>
                  </a:lnTo>
                  <a:cubicBezTo>
                    <a:pt x="4933" y="1733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4700038" y="1697222"/>
              <a:ext cx="6966" cy="762"/>
            </a:xfrm>
            <a:custGeom>
              <a:avLst/>
              <a:gdLst/>
              <a:ahLst/>
              <a:cxnLst/>
              <a:rect l="l" t="t" r="r" b="b"/>
              <a:pathLst>
                <a:path w="6966" h="762" extrusionOk="0">
                  <a:moveTo>
                    <a:pt x="6933" y="301"/>
                  </a:moveTo>
                  <a:cubicBezTo>
                    <a:pt x="4639" y="-100"/>
                    <a:pt x="2293" y="-100"/>
                    <a:pt x="0" y="301"/>
                  </a:cubicBezTo>
                  <a:cubicBezTo>
                    <a:pt x="5999" y="701"/>
                    <a:pt x="7199" y="1101"/>
                    <a:pt x="6933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4728968" y="1712988"/>
              <a:ext cx="6665" cy="12265"/>
            </a:xfrm>
            <a:custGeom>
              <a:avLst/>
              <a:gdLst/>
              <a:ahLst/>
              <a:cxnLst/>
              <a:rect l="l" t="t" r="r" b="b"/>
              <a:pathLst>
                <a:path w="6665" h="12265" extrusionOk="0">
                  <a:moveTo>
                    <a:pt x="1333" y="1866"/>
                  </a:moveTo>
                  <a:cubicBezTo>
                    <a:pt x="3833" y="4912"/>
                    <a:pt x="5651" y="8458"/>
                    <a:pt x="6666" y="12265"/>
                  </a:cubicBezTo>
                  <a:cubicBezTo>
                    <a:pt x="5573" y="7657"/>
                    <a:pt x="3272" y="3424"/>
                    <a:pt x="0" y="0"/>
                  </a:cubicBezTo>
                  <a:cubicBezTo>
                    <a:pt x="518" y="566"/>
                    <a:pt x="966" y="1192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4675241" y="1698323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54" y="1824"/>
                    <a:pt x="4185" y="837"/>
                    <a:pt x="5333" y="0"/>
                  </a:cubicBezTo>
                  <a:cubicBezTo>
                    <a:pt x="3363" y="1525"/>
                    <a:pt x="1574" y="3269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4656044" y="1711388"/>
              <a:ext cx="8482" cy="10265"/>
            </a:xfrm>
            <a:custGeom>
              <a:avLst/>
              <a:gdLst/>
              <a:ahLst/>
              <a:cxnLst/>
              <a:rect l="l" t="t" r="r" b="b"/>
              <a:pathLst>
                <a:path w="8482" h="10265" extrusionOk="0">
                  <a:moveTo>
                    <a:pt x="8266" y="933"/>
                  </a:moveTo>
                  <a:cubicBezTo>
                    <a:pt x="9599" y="-1733"/>
                    <a:pt x="4266" y="2533"/>
                    <a:pt x="5999" y="0"/>
                  </a:cubicBezTo>
                  <a:cubicBezTo>
                    <a:pt x="3499" y="3104"/>
                    <a:pt x="1477" y="6564"/>
                    <a:pt x="0" y="10265"/>
                  </a:cubicBezTo>
                  <a:cubicBezTo>
                    <a:pt x="2087" y="6621"/>
                    <a:pt x="4901" y="3445"/>
                    <a:pt x="826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4653911" y="1721653"/>
              <a:ext cx="2133" cy="5199"/>
            </a:xfrm>
            <a:custGeom>
              <a:avLst/>
              <a:gdLst/>
              <a:ahLst/>
              <a:cxnLst/>
              <a:rect l="l" t="t" r="r" b="b"/>
              <a:pathLst>
                <a:path w="2133" h="5199" extrusionOk="0">
                  <a:moveTo>
                    <a:pt x="0" y="5199"/>
                  </a:moveTo>
                  <a:cubicBezTo>
                    <a:pt x="800" y="3600"/>
                    <a:pt x="1200" y="1866"/>
                    <a:pt x="2133" y="0"/>
                  </a:cubicBezTo>
                  <a:cubicBezTo>
                    <a:pt x="1174" y="1621"/>
                    <a:pt x="456" y="3372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4682574" y="1699016"/>
              <a:ext cx="5732" cy="373"/>
            </a:xfrm>
            <a:custGeom>
              <a:avLst/>
              <a:gdLst/>
              <a:ahLst/>
              <a:cxnLst/>
              <a:rect l="l" t="t" r="r" b="b"/>
              <a:pathLst>
                <a:path w="5732" h="373" extrusionOk="0">
                  <a:moveTo>
                    <a:pt x="5733" y="373"/>
                  </a:moveTo>
                  <a:cubicBezTo>
                    <a:pt x="3854" y="-124"/>
                    <a:pt x="1878" y="-124"/>
                    <a:pt x="0" y="373"/>
                  </a:cubicBezTo>
                  <a:lnTo>
                    <a:pt x="3066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4680307" y="1700323"/>
              <a:ext cx="5466" cy="2266"/>
            </a:xfrm>
            <a:custGeom>
              <a:avLst/>
              <a:gdLst/>
              <a:ahLst/>
              <a:cxnLst/>
              <a:rect l="l" t="t" r="r" b="b"/>
              <a:pathLst>
                <a:path w="5466" h="2266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3600" y="646"/>
                    <a:pt x="1775" y="1403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4688780" y="1699256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267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4709438" y="1701677"/>
              <a:ext cx="7531" cy="1978"/>
            </a:xfrm>
            <a:custGeom>
              <a:avLst/>
              <a:gdLst/>
              <a:ahLst/>
              <a:cxnLst/>
              <a:rect l="l" t="t" r="r" b="b"/>
              <a:pathLst>
                <a:path w="7531" h="1978" extrusionOk="0">
                  <a:moveTo>
                    <a:pt x="7532" y="645"/>
                  </a:moveTo>
                  <a:cubicBezTo>
                    <a:pt x="3532" y="-421"/>
                    <a:pt x="-4200" y="-288"/>
                    <a:pt x="2866" y="1978"/>
                  </a:cubicBezTo>
                  <a:cubicBezTo>
                    <a:pt x="5665" y="1978"/>
                    <a:pt x="1666" y="-288"/>
                    <a:pt x="7532" y="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4692572" y="1698723"/>
              <a:ext cx="7065" cy="1333"/>
            </a:xfrm>
            <a:custGeom>
              <a:avLst/>
              <a:gdLst/>
              <a:ahLst/>
              <a:cxnLst/>
              <a:rect l="l" t="t" r="r" b="b"/>
              <a:pathLst>
                <a:path w="7065" h="1333" extrusionOk="0">
                  <a:moveTo>
                    <a:pt x="0" y="1333"/>
                  </a:moveTo>
                  <a:lnTo>
                    <a:pt x="7066" y="1333"/>
                  </a:lnTo>
                  <a:cubicBezTo>
                    <a:pt x="7066" y="1333"/>
                    <a:pt x="5599" y="533"/>
                    <a:pt x="7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4689373" y="1699916"/>
              <a:ext cx="3199" cy="1473"/>
            </a:xfrm>
            <a:custGeom>
              <a:avLst/>
              <a:gdLst/>
              <a:ahLst/>
              <a:cxnLst/>
              <a:rect l="l" t="t" r="r" b="b"/>
              <a:pathLst>
                <a:path w="3199" h="1473" extrusionOk="0">
                  <a:moveTo>
                    <a:pt x="0" y="1474"/>
                  </a:moveTo>
                  <a:cubicBezTo>
                    <a:pt x="994" y="871"/>
                    <a:pt x="2072" y="422"/>
                    <a:pt x="3200" y="140"/>
                  </a:cubicBezTo>
                  <a:cubicBezTo>
                    <a:pt x="2321" y="-47"/>
                    <a:pt x="1412" y="-47"/>
                    <a:pt x="533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4656577" y="1716584"/>
              <a:ext cx="7088" cy="9868"/>
            </a:xfrm>
            <a:custGeom>
              <a:avLst/>
              <a:gdLst/>
              <a:ahLst/>
              <a:cxnLst/>
              <a:rect l="l" t="t" r="r" b="b"/>
              <a:pathLst>
                <a:path w="7088" h="9868" extrusionOk="0">
                  <a:moveTo>
                    <a:pt x="4933" y="1870"/>
                  </a:moveTo>
                  <a:cubicBezTo>
                    <a:pt x="3733" y="4536"/>
                    <a:pt x="1600" y="6936"/>
                    <a:pt x="0" y="9869"/>
                  </a:cubicBezTo>
                  <a:cubicBezTo>
                    <a:pt x="2133" y="6936"/>
                    <a:pt x="4933" y="4136"/>
                    <a:pt x="7066" y="1070"/>
                  </a:cubicBezTo>
                  <a:cubicBezTo>
                    <a:pt x="7066" y="403"/>
                    <a:pt x="7466" y="-1330"/>
                    <a:pt x="4933" y="18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4671775" y="170832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4644045" y="175071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0" y="133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4663094" y="1712588"/>
              <a:ext cx="5081" cy="6012"/>
            </a:xfrm>
            <a:custGeom>
              <a:avLst/>
              <a:gdLst/>
              <a:ahLst/>
              <a:cxnLst/>
              <a:rect l="l" t="t" r="r" b="b"/>
              <a:pathLst>
                <a:path w="5081" h="6012" extrusionOk="0">
                  <a:moveTo>
                    <a:pt x="1082" y="4799"/>
                  </a:moveTo>
                  <a:cubicBezTo>
                    <a:pt x="2635" y="3397"/>
                    <a:pt x="3982" y="1781"/>
                    <a:pt x="5081" y="0"/>
                  </a:cubicBezTo>
                  <a:cubicBezTo>
                    <a:pt x="3748" y="1600"/>
                    <a:pt x="1882" y="3199"/>
                    <a:pt x="548" y="5066"/>
                  </a:cubicBezTo>
                  <a:cubicBezTo>
                    <a:pt x="-785" y="6932"/>
                    <a:pt x="682" y="5599"/>
                    <a:pt x="108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649638" y="1731652"/>
              <a:ext cx="3072" cy="3732"/>
            </a:xfrm>
            <a:custGeom>
              <a:avLst/>
              <a:gdLst/>
              <a:ahLst/>
              <a:cxnLst/>
              <a:rect l="l" t="t" r="r" b="b"/>
              <a:pathLst>
                <a:path w="3072" h="3732" extrusionOk="0">
                  <a:moveTo>
                    <a:pt x="6" y="3733"/>
                  </a:moveTo>
                  <a:lnTo>
                    <a:pt x="3073" y="0"/>
                  </a:lnTo>
                  <a:cubicBezTo>
                    <a:pt x="1873" y="1466"/>
                    <a:pt x="-127" y="3200"/>
                    <a:pt x="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669709" y="1709255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lnTo>
                    <a:pt x="600" y="0"/>
                  </a:lnTo>
                  <a:cubicBezTo>
                    <a:pt x="-200" y="0"/>
                    <a:pt x="-200" y="0"/>
                    <a:pt x="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4668175" y="1708855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2133" y="400"/>
                  </a:moveTo>
                  <a:cubicBezTo>
                    <a:pt x="1358" y="1469"/>
                    <a:pt x="646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4644264" y="1750983"/>
              <a:ext cx="6587" cy="25330"/>
            </a:xfrm>
            <a:custGeom>
              <a:avLst/>
              <a:gdLst/>
              <a:ahLst/>
              <a:cxnLst/>
              <a:rect l="l" t="t" r="r" b="b"/>
              <a:pathLst>
                <a:path w="6587" h="25330" extrusionOk="0">
                  <a:moveTo>
                    <a:pt x="2315" y="19598"/>
                  </a:moveTo>
                  <a:cubicBezTo>
                    <a:pt x="2023" y="14363"/>
                    <a:pt x="3426" y="9174"/>
                    <a:pt x="6314" y="4799"/>
                  </a:cubicBezTo>
                  <a:cubicBezTo>
                    <a:pt x="7914" y="-1200"/>
                    <a:pt x="2048" y="933"/>
                    <a:pt x="48" y="0"/>
                  </a:cubicBezTo>
                  <a:cubicBezTo>
                    <a:pt x="48" y="0"/>
                    <a:pt x="848" y="933"/>
                    <a:pt x="48" y="5066"/>
                  </a:cubicBezTo>
                  <a:cubicBezTo>
                    <a:pt x="48" y="5066"/>
                    <a:pt x="4048" y="-933"/>
                    <a:pt x="3781" y="3200"/>
                  </a:cubicBezTo>
                  <a:cubicBezTo>
                    <a:pt x="2048" y="9732"/>
                    <a:pt x="1648" y="7466"/>
                    <a:pt x="448" y="8799"/>
                  </a:cubicBezTo>
                  <a:cubicBezTo>
                    <a:pt x="2181" y="8799"/>
                    <a:pt x="-1152" y="19864"/>
                    <a:pt x="448" y="25330"/>
                  </a:cubicBezTo>
                  <a:lnTo>
                    <a:pt x="2181" y="16398"/>
                  </a:lnTo>
                  <a:cubicBezTo>
                    <a:pt x="2181" y="16398"/>
                    <a:pt x="1515" y="20931"/>
                    <a:pt x="2315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4643406" y="1742584"/>
              <a:ext cx="4371" cy="8132"/>
            </a:xfrm>
            <a:custGeom>
              <a:avLst/>
              <a:gdLst/>
              <a:ahLst/>
              <a:cxnLst/>
              <a:rect l="l" t="t" r="r" b="b"/>
              <a:pathLst>
                <a:path w="4371" h="8132" extrusionOk="0">
                  <a:moveTo>
                    <a:pt x="3572" y="2400"/>
                  </a:moveTo>
                  <a:lnTo>
                    <a:pt x="4372" y="0"/>
                  </a:lnTo>
                  <a:cubicBezTo>
                    <a:pt x="3770" y="1219"/>
                    <a:pt x="3056" y="2380"/>
                    <a:pt x="2238" y="3466"/>
                  </a:cubicBezTo>
                  <a:cubicBezTo>
                    <a:pt x="1305" y="4933"/>
                    <a:pt x="772" y="5199"/>
                    <a:pt x="106" y="5333"/>
                  </a:cubicBezTo>
                  <a:cubicBezTo>
                    <a:pt x="-35" y="6260"/>
                    <a:pt x="-35" y="7204"/>
                    <a:pt x="106" y="8132"/>
                  </a:cubicBezTo>
                  <a:lnTo>
                    <a:pt x="3172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4647645" y="1727119"/>
              <a:ext cx="9998" cy="16397"/>
            </a:xfrm>
            <a:custGeom>
              <a:avLst/>
              <a:gdLst/>
              <a:ahLst/>
              <a:cxnLst/>
              <a:rect l="l" t="t" r="r" b="b"/>
              <a:pathLst>
                <a:path w="9998" h="16397" extrusionOk="0">
                  <a:moveTo>
                    <a:pt x="5599" y="5999"/>
                  </a:moveTo>
                  <a:cubicBezTo>
                    <a:pt x="5599" y="8399"/>
                    <a:pt x="3600" y="14132"/>
                    <a:pt x="6666" y="11465"/>
                  </a:cubicBezTo>
                  <a:cubicBezTo>
                    <a:pt x="8111" y="8531"/>
                    <a:pt x="9229" y="5446"/>
                    <a:pt x="9999" y="2266"/>
                  </a:cubicBezTo>
                  <a:cubicBezTo>
                    <a:pt x="3866" y="12798"/>
                    <a:pt x="11065" y="-1200"/>
                    <a:pt x="5733" y="5999"/>
                  </a:cubicBezTo>
                  <a:cubicBezTo>
                    <a:pt x="6799" y="3733"/>
                    <a:pt x="7866" y="1866"/>
                    <a:pt x="8932" y="0"/>
                  </a:cubicBezTo>
                  <a:lnTo>
                    <a:pt x="5066" y="5199"/>
                  </a:lnTo>
                  <a:lnTo>
                    <a:pt x="5066" y="5199"/>
                  </a:lnTo>
                  <a:lnTo>
                    <a:pt x="5066" y="5199"/>
                  </a:lnTo>
                  <a:cubicBezTo>
                    <a:pt x="5066" y="5199"/>
                    <a:pt x="5066" y="5199"/>
                    <a:pt x="5066" y="5199"/>
                  </a:cubicBezTo>
                  <a:lnTo>
                    <a:pt x="5066" y="5199"/>
                  </a:lnTo>
                  <a:cubicBezTo>
                    <a:pt x="5137" y="5416"/>
                    <a:pt x="5137" y="5650"/>
                    <a:pt x="5066" y="5866"/>
                  </a:cubicBezTo>
                  <a:cubicBezTo>
                    <a:pt x="2933" y="8799"/>
                    <a:pt x="4399" y="5866"/>
                    <a:pt x="5066" y="5199"/>
                  </a:cubicBezTo>
                  <a:lnTo>
                    <a:pt x="5066" y="5199"/>
                  </a:lnTo>
                  <a:lnTo>
                    <a:pt x="5066" y="5199"/>
                  </a:lnTo>
                  <a:cubicBezTo>
                    <a:pt x="3200" y="8932"/>
                    <a:pt x="1733" y="12665"/>
                    <a:pt x="0" y="16398"/>
                  </a:cubicBezTo>
                  <a:cubicBezTo>
                    <a:pt x="1600" y="13332"/>
                    <a:pt x="2800" y="10399"/>
                    <a:pt x="5599" y="5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4704586" y="1705537"/>
              <a:ext cx="651" cy="118"/>
            </a:xfrm>
            <a:custGeom>
              <a:avLst/>
              <a:gdLst/>
              <a:ahLst/>
              <a:cxnLst/>
              <a:rect l="l" t="t" r="r" b="b"/>
              <a:pathLst>
                <a:path w="651" h="118" extrusionOk="0">
                  <a:moveTo>
                    <a:pt x="652" y="119"/>
                  </a:moveTo>
                  <a:cubicBezTo>
                    <a:pt x="652" y="119"/>
                    <a:pt x="652" y="119"/>
                    <a:pt x="652" y="119"/>
                  </a:cubicBezTo>
                  <a:cubicBezTo>
                    <a:pt x="652" y="119"/>
                    <a:pt x="-815" y="-148"/>
                    <a:pt x="65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4694088" y="1701389"/>
              <a:ext cx="13907" cy="4197"/>
            </a:xfrm>
            <a:custGeom>
              <a:avLst/>
              <a:gdLst/>
              <a:ahLst/>
              <a:cxnLst/>
              <a:rect l="l" t="t" r="r" b="b"/>
              <a:pathLst>
                <a:path w="13907" h="4197" extrusionOk="0">
                  <a:moveTo>
                    <a:pt x="6350" y="2800"/>
                  </a:moveTo>
                  <a:cubicBezTo>
                    <a:pt x="7810" y="2247"/>
                    <a:pt x="9422" y="2247"/>
                    <a:pt x="10882" y="2800"/>
                  </a:cubicBezTo>
                  <a:cubicBezTo>
                    <a:pt x="13282" y="3600"/>
                    <a:pt x="10882" y="3466"/>
                    <a:pt x="10882" y="3999"/>
                  </a:cubicBezTo>
                  <a:cubicBezTo>
                    <a:pt x="10882" y="4533"/>
                    <a:pt x="17015" y="3999"/>
                    <a:pt x="11816" y="2266"/>
                  </a:cubicBezTo>
                  <a:lnTo>
                    <a:pt x="10882" y="2266"/>
                  </a:lnTo>
                  <a:cubicBezTo>
                    <a:pt x="6216" y="533"/>
                    <a:pt x="-849" y="667"/>
                    <a:pt x="84" y="0"/>
                  </a:cubicBezTo>
                  <a:cubicBezTo>
                    <a:pt x="1989" y="1299"/>
                    <a:pt x="4111" y="2248"/>
                    <a:pt x="635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4666709" y="1712455"/>
              <a:ext cx="6804" cy="7865"/>
            </a:xfrm>
            <a:custGeom>
              <a:avLst/>
              <a:gdLst/>
              <a:ahLst/>
              <a:cxnLst/>
              <a:rect l="l" t="t" r="r" b="b"/>
              <a:pathLst>
                <a:path w="6804" h="7865" extrusionOk="0">
                  <a:moveTo>
                    <a:pt x="6666" y="0"/>
                  </a:moveTo>
                  <a:cubicBezTo>
                    <a:pt x="4297" y="2493"/>
                    <a:pt x="2071" y="5119"/>
                    <a:pt x="0" y="7866"/>
                  </a:cubicBezTo>
                  <a:cubicBezTo>
                    <a:pt x="1382" y="6767"/>
                    <a:pt x="2854" y="5786"/>
                    <a:pt x="4399" y="4933"/>
                  </a:cubicBezTo>
                  <a:lnTo>
                    <a:pt x="3733" y="4933"/>
                  </a:lnTo>
                  <a:cubicBezTo>
                    <a:pt x="7999" y="800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4642045" y="1748583"/>
              <a:ext cx="799" cy="4132"/>
            </a:xfrm>
            <a:custGeom>
              <a:avLst/>
              <a:gdLst/>
              <a:ahLst/>
              <a:cxnLst/>
              <a:rect l="l" t="t" r="r" b="b"/>
              <a:pathLst>
                <a:path w="799" h="4132" extrusionOk="0">
                  <a:moveTo>
                    <a:pt x="800" y="1866"/>
                  </a:moveTo>
                  <a:lnTo>
                    <a:pt x="0" y="0"/>
                  </a:lnTo>
                  <a:cubicBezTo>
                    <a:pt x="330" y="1358"/>
                    <a:pt x="553" y="2740"/>
                    <a:pt x="6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4642845" y="1752050"/>
              <a:ext cx="13331" cy="2666"/>
            </a:xfrm>
            <a:custGeom>
              <a:avLst/>
              <a:gdLst/>
              <a:ahLst/>
              <a:cxnLst/>
              <a:rect l="l" t="t" r="r" b="b"/>
              <a:pathLst>
                <a:path w="13331" h="2666" extrusionOk="0">
                  <a:moveTo>
                    <a:pt x="0" y="2666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4579920" y="1956824"/>
              <a:ext cx="1599" cy="1999"/>
            </a:xfrm>
            <a:custGeom>
              <a:avLst/>
              <a:gdLst/>
              <a:ahLst/>
              <a:cxnLst/>
              <a:rect l="l" t="t" r="r" b="b"/>
              <a:pathLst>
                <a:path w="1599" h="1999" extrusionOk="0">
                  <a:moveTo>
                    <a:pt x="0" y="2000"/>
                  </a:moveTo>
                  <a:lnTo>
                    <a:pt x="1600" y="0"/>
                  </a:lnTo>
                  <a:cubicBezTo>
                    <a:pt x="969" y="582"/>
                    <a:pt x="430" y="1257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4564855" y="1969406"/>
              <a:ext cx="451" cy="883"/>
            </a:xfrm>
            <a:custGeom>
              <a:avLst/>
              <a:gdLst/>
              <a:ahLst/>
              <a:cxnLst/>
              <a:rect l="l" t="t" r="r" b="b"/>
              <a:pathLst>
                <a:path w="451" h="883" extrusionOk="0">
                  <a:moveTo>
                    <a:pt x="0" y="83"/>
                  </a:moveTo>
                  <a:lnTo>
                    <a:pt x="0" y="883"/>
                  </a:lnTo>
                  <a:cubicBezTo>
                    <a:pt x="533" y="217"/>
                    <a:pt x="667" y="-183"/>
                    <a:pt x="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4555923" y="1779543"/>
              <a:ext cx="2799" cy="3169"/>
            </a:xfrm>
            <a:custGeom>
              <a:avLst/>
              <a:gdLst/>
              <a:ahLst/>
              <a:cxnLst/>
              <a:rect l="l" t="t" r="r" b="b"/>
              <a:pathLst>
                <a:path w="2799" h="3169" extrusionOk="0">
                  <a:moveTo>
                    <a:pt x="2800" y="3169"/>
                  </a:moveTo>
                  <a:cubicBezTo>
                    <a:pt x="400" y="1036"/>
                    <a:pt x="0" y="-963"/>
                    <a:pt x="0" y="503"/>
                  </a:cubicBezTo>
                  <a:lnTo>
                    <a:pt x="0" y="2103"/>
                  </a:lnTo>
                  <a:cubicBezTo>
                    <a:pt x="1029" y="2120"/>
                    <a:pt x="2020" y="2497"/>
                    <a:pt x="2800" y="3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4588719" y="1864169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1466" y="1200"/>
                  </a:moveTo>
                  <a:lnTo>
                    <a:pt x="3600" y="0"/>
                  </a:lnTo>
                  <a:cubicBezTo>
                    <a:pt x="3600" y="0"/>
                    <a:pt x="3600" y="0"/>
                    <a:pt x="2266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466" y="800"/>
                    <a:pt x="1466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4593385" y="1863636"/>
              <a:ext cx="8532" cy="5865"/>
            </a:xfrm>
            <a:custGeom>
              <a:avLst/>
              <a:gdLst/>
              <a:ahLst/>
              <a:cxnLst/>
              <a:rect l="l" t="t" r="r" b="b"/>
              <a:pathLst>
                <a:path w="8532" h="5865" extrusionOk="0">
                  <a:moveTo>
                    <a:pt x="8532" y="0"/>
                  </a:moveTo>
                  <a:lnTo>
                    <a:pt x="0" y="5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4648311" y="1918346"/>
              <a:ext cx="2399" cy="5682"/>
            </a:xfrm>
            <a:custGeom>
              <a:avLst/>
              <a:gdLst/>
              <a:ahLst/>
              <a:cxnLst/>
              <a:rect l="l" t="t" r="r" b="b"/>
              <a:pathLst>
                <a:path w="2399" h="5682" extrusionOk="0">
                  <a:moveTo>
                    <a:pt x="0" y="617"/>
                  </a:moveTo>
                  <a:lnTo>
                    <a:pt x="2400" y="5683"/>
                  </a:lnTo>
                  <a:cubicBezTo>
                    <a:pt x="667" y="-3516"/>
                    <a:pt x="800" y="1417"/>
                    <a:pt x="0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4599384" y="1692324"/>
              <a:ext cx="9198" cy="6402"/>
            </a:xfrm>
            <a:custGeom>
              <a:avLst/>
              <a:gdLst/>
              <a:ahLst/>
              <a:cxnLst/>
              <a:rect l="l" t="t" r="r" b="b"/>
              <a:pathLst>
                <a:path w="9198" h="6402" extrusionOk="0">
                  <a:moveTo>
                    <a:pt x="9199" y="6399"/>
                  </a:moveTo>
                  <a:cubicBezTo>
                    <a:pt x="6544" y="3728"/>
                    <a:pt x="3428" y="1560"/>
                    <a:pt x="0" y="0"/>
                  </a:cubicBezTo>
                  <a:cubicBezTo>
                    <a:pt x="4933" y="2933"/>
                    <a:pt x="7332" y="6533"/>
                    <a:pt x="9199" y="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4583376" y="1973484"/>
              <a:ext cx="1687" cy="2271"/>
            </a:xfrm>
            <a:custGeom>
              <a:avLst/>
              <a:gdLst/>
              <a:ahLst/>
              <a:cxnLst/>
              <a:rect l="l" t="t" r="r" b="b"/>
              <a:pathLst>
                <a:path w="1687" h="2271" extrusionOk="0">
                  <a:moveTo>
                    <a:pt x="143" y="2272"/>
                  </a:moveTo>
                  <a:cubicBezTo>
                    <a:pt x="1476" y="939"/>
                    <a:pt x="1876" y="139"/>
                    <a:pt x="1609" y="5"/>
                  </a:cubicBezTo>
                  <a:cubicBezTo>
                    <a:pt x="1343" y="-128"/>
                    <a:pt x="-524" y="2272"/>
                    <a:pt x="143" y="2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4585919" y="1689495"/>
              <a:ext cx="13465" cy="2561"/>
            </a:xfrm>
            <a:custGeom>
              <a:avLst/>
              <a:gdLst/>
              <a:ahLst/>
              <a:cxnLst/>
              <a:rect l="l" t="t" r="r" b="b"/>
              <a:pathLst>
                <a:path w="13465" h="2561" extrusionOk="0">
                  <a:moveTo>
                    <a:pt x="0" y="429"/>
                  </a:moveTo>
                  <a:lnTo>
                    <a:pt x="2533" y="429"/>
                  </a:lnTo>
                  <a:cubicBezTo>
                    <a:pt x="6282" y="411"/>
                    <a:pt x="9998" y="1136"/>
                    <a:pt x="13465" y="2562"/>
                  </a:cubicBezTo>
                  <a:cubicBezTo>
                    <a:pt x="9402" y="191"/>
                    <a:pt x="4597" y="-57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4789494" y="1860259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4712037" y="1804843"/>
              <a:ext cx="4932" cy="933"/>
            </a:xfrm>
            <a:custGeom>
              <a:avLst/>
              <a:gdLst/>
              <a:ahLst/>
              <a:cxnLst/>
              <a:rect l="l" t="t" r="r" b="b"/>
              <a:pathLst>
                <a:path w="4932" h="933" extrusionOk="0">
                  <a:moveTo>
                    <a:pt x="0" y="933"/>
                  </a:moveTo>
                  <a:cubicBezTo>
                    <a:pt x="1615" y="484"/>
                    <a:pt x="3265" y="171"/>
                    <a:pt x="4933" y="0"/>
                  </a:cubicBezTo>
                  <a:cubicBezTo>
                    <a:pt x="3266" y="180"/>
                    <a:pt x="1617" y="492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4638979" y="17544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4637694" y="1776713"/>
              <a:ext cx="85" cy="1466"/>
            </a:xfrm>
            <a:custGeom>
              <a:avLst/>
              <a:gdLst/>
              <a:ahLst/>
              <a:cxnLst/>
              <a:rect l="l" t="t" r="r" b="b"/>
              <a:pathLst>
                <a:path w="85" h="1466" extrusionOk="0">
                  <a:moveTo>
                    <a:pt x="85" y="0"/>
                  </a:moveTo>
                  <a:cubicBezTo>
                    <a:pt x="-28" y="482"/>
                    <a:pt x="-28" y="984"/>
                    <a:pt x="85" y="1466"/>
                  </a:cubicBezTo>
                  <a:cubicBezTo>
                    <a:pt x="-28" y="984"/>
                    <a:pt x="-28" y="482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4562855" y="1708888"/>
              <a:ext cx="13331" cy="100"/>
            </a:xfrm>
            <a:custGeom>
              <a:avLst/>
              <a:gdLst/>
              <a:ahLst/>
              <a:cxnLst/>
              <a:rect l="l" t="t" r="r" b="b"/>
              <a:pathLst>
                <a:path w="13331" h="100" extrusionOk="0">
                  <a:moveTo>
                    <a:pt x="0" y="100"/>
                  </a:moveTo>
                  <a:lnTo>
                    <a:pt x="0" y="100"/>
                  </a:lnTo>
                  <a:cubicBezTo>
                    <a:pt x="0" y="-33"/>
                    <a:pt x="0" y="-33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4638846" y="17572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4639112" y="1755383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0" y="933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4638712" y="1753516"/>
              <a:ext cx="13331" cy="1786"/>
            </a:xfrm>
            <a:custGeom>
              <a:avLst/>
              <a:gdLst/>
              <a:ahLst/>
              <a:cxnLst/>
              <a:rect l="l" t="t" r="r" b="b"/>
              <a:pathLst>
                <a:path w="13331" h="1786" extrusionOk="0">
                  <a:moveTo>
                    <a:pt x="0" y="0"/>
                  </a:moveTo>
                  <a:cubicBezTo>
                    <a:pt x="0" y="0"/>
                    <a:pt x="0" y="933"/>
                    <a:pt x="0" y="1600"/>
                  </a:cubicBezTo>
                  <a:cubicBezTo>
                    <a:pt x="0" y="2266"/>
                    <a:pt x="0" y="93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4712281" y="1927812"/>
              <a:ext cx="955" cy="1948"/>
            </a:xfrm>
            <a:custGeom>
              <a:avLst/>
              <a:gdLst/>
              <a:ahLst/>
              <a:cxnLst/>
              <a:rect l="l" t="t" r="r" b="b"/>
              <a:pathLst>
                <a:path w="955" h="1948" extrusionOk="0">
                  <a:moveTo>
                    <a:pt x="956" y="1949"/>
                  </a:moveTo>
                  <a:lnTo>
                    <a:pt x="956" y="1282"/>
                  </a:lnTo>
                  <a:cubicBezTo>
                    <a:pt x="-511" y="-984"/>
                    <a:pt x="-111" y="82"/>
                    <a:pt x="956" y="19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504996" y="1803243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3" y="267"/>
                  </a:moveTo>
                  <a:lnTo>
                    <a:pt x="266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499930" y="1803510"/>
              <a:ext cx="5066" cy="7199"/>
            </a:xfrm>
            <a:custGeom>
              <a:avLst/>
              <a:gdLst/>
              <a:ahLst/>
              <a:cxnLst/>
              <a:rect l="l" t="t" r="r" b="b"/>
              <a:pathLst>
                <a:path w="5066" h="7199" extrusionOk="0">
                  <a:moveTo>
                    <a:pt x="2800" y="7199"/>
                  </a:moveTo>
                  <a:cubicBezTo>
                    <a:pt x="2032" y="4562"/>
                    <a:pt x="2926" y="1722"/>
                    <a:pt x="5066" y="0"/>
                  </a:cubicBezTo>
                  <a:lnTo>
                    <a:pt x="0" y="0"/>
                  </a:lnTo>
                  <a:cubicBezTo>
                    <a:pt x="676" y="2492"/>
                    <a:pt x="1615" y="4905"/>
                    <a:pt x="280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490290" y="1690991"/>
              <a:ext cx="314135" cy="317969"/>
            </a:xfrm>
            <a:custGeom>
              <a:avLst/>
              <a:gdLst/>
              <a:ahLst/>
              <a:cxnLst/>
              <a:rect l="l" t="t" r="r" b="b"/>
              <a:pathLst>
                <a:path w="314135" h="317969" extrusionOk="0">
                  <a:moveTo>
                    <a:pt x="119893" y="231705"/>
                  </a:moveTo>
                  <a:lnTo>
                    <a:pt x="115094" y="236238"/>
                  </a:lnTo>
                  <a:cubicBezTo>
                    <a:pt x="116827" y="230372"/>
                    <a:pt x="124959" y="219573"/>
                    <a:pt x="116960" y="228105"/>
                  </a:cubicBezTo>
                  <a:cubicBezTo>
                    <a:pt x="119893" y="232238"/>
                    <a:pt x="102295" y="248636"/>
                    <a:pt x="104828" y="251969"/>
                  </a:cubicBezTo>
                  <a:lnTo>
                    <a:pt x="101362" y="254635"/>
                  </a:lnTo>
                  <a:cubicBezTo>
                    <a:pt x="101852" y="253893"/>
                    <a:pt x="102387" y="253181"/>
                    <a:pt x="102962" y="252502"/>
                  </a:cubicBezTo>
                  <a:cubicBezTo>
                    <a:pt x="95763" y="257168"/>
                    <a:pt x="101362" y="259435"/>
                    <a:pt x="93363" y="266500"/>
                  </a:cubicBezTo>
                  <a:cubicBezTo>
                    <a:pt x="90430" y="268634"/>
                    <a:pt x="88164" y="269967"/>
                    <a:pt x="89630" y="267834"/>
                  </a:cubicBezTo>
                  <a:cubicBezTo>
                    <a:pt x="87764" y="269833"/>
                    <a:pt x="86031" y="271967"/>
                    <a:pt x="84164" y="273833"/>
                  </a:cubicBezTo>
                  <a:cubicBezTo>
                    <a:pt x="82298" y="275699"/>
                    <a:pt x="82164" y="273833"/>
                    <a:pt x="84164" y="272900"/>
                  </a:cubicBezTo>
                  <a:cubicBezTo>
                    <a:pt x="81168" y="275362"/>
                    <a:pt x="77956" y="277549"/>
                    <a:pt x="74565" y="279432"/>
                  </a:cubicBezTo>
                  <a:lnTo>
                    <a:pt x="74565" y="279432"/>
                  </a:lnTo>
                  <a:cubicBezTo>
                    <a:pt x="72914" y="281230"/>
                    <a:pt x="71031" y="282799"/>
                    <a:pt x="68966" y="284098"/>
                  </a:cubicBezTo>
                  <a:cubicBezTo>
                    <a:pt x="66166" y="284098"/>
                    <a:pt x="70166" y="283165"/>
                    <a:pt x="68966" y="282898"/>
                  </a:cubicBezTo>
                  <a:cubicBezTo>
                    <a:pt x="67170" y="283782"/>
                    <a:pt x="65296" y="284497"/>
                    <a:pt x="63367" y="285032"/>
                  </a:cubicBezTo>
                  <a:cubicBezTo>
                    <a:pt x="61100" y="283832"/>
                    <a:pt x="65500" y="283032"/>
                    <a:pt x="69233" y="281699"/>
                  </a:cubicBezTo>
                  <a:cubicBezTo>
                    <a:pt x="66033" y="280365"/>
                    <a:pt x="65367" y="280632"/>
                    <a:pt x="63633" y="281699"/>
                  </a:cubicBezTo>
                  <a:cubicBezTo>
                    <a:pt x="60842" y="282849"/>
                    <a:pt x="57628" y="282099"/>
                    <a:pt x="55634" y="279832"/>
                  </a:cubicBezTo>
                  <a:cubicBezTo>
                    <a:pt x="56947" y="280381"/>
                    <a:pt x="58346" y="280696"/>
                    <a:pt x="59767" y="280765"/>
                  </a:cubicBezTo>
                  <a:cubicBezTo>
                    <a:pt x="58034" y="277832"/>
                    <a:pt x="55234" y="277566"/>
                    <a:pt x="52968" y="272633"/>
                  </a:cubicBezTo>
                  <a:cubicBezTo>
                    <a:pt x="52968" y="274499"/>
                    <a:pt x="58167" y="281832"/>
                    <a:pt x="52968" y="279965"/>
                  </a:cubicBezTo>
                  <a:cubicBezTo>
                    <a:pt x="51360" y="278187"/>
                    <a:pt x="49573" y="276579"/>
                    <a:pt x="47635" y="275166"/>
                  </a:cubicBezTo>
                  <a:cubicBezTo>
                    <a:pt x="48968" y="274099"/>
                    <a:pt x="46702" y="272100"/>
                    <a:pt x="45502" y="268634"/>
                  </a:cubicBezTo>
                  <a:lnTo>
                    <a:pt x="47635" y="268634"/>
                  </a:lnTo>
                  <a:cubicBezTo>
                    <a:pt x="46035" y="265301"/>
                    <a:pt x="45236" y="265567"/>
                    <a:pt x="44036" y="263168"/>
                  </a:cubicBezTo>
                  <a:cubicBezTo>
                    <a:pt x="44036" y="258235"/>
                    <a:pt x="46435" y="257435"/>
                    <a:pt x="47902" y="256635"/>
                  </a:cubicBezTo>
                  <a:cubicBezTo>
                    <a:pt x="50168" y="248903"/>
                    <a:pt x="43903" y="261568"/>
                    <a:pt x="46035" y="251969"/>
                  </a:cubicBezTo>
                  <a:cubicBezTo>
                    <a:pt x="49102" y="245436"/>
                    <a:pt x="50702" y="240237"/>
                    <a:pt x="54701" y="231572"/>
                  </a:cubicBezTo>
                  <a:cubicBezTo>
                    <a:pt x="58434" y="227439"/>
                    <a:pt x="54701" y="233171"/>
                    <a:pt x="56834" y="231572"/>
                  </a:cubicBezTo>
                  <a:lnTo>
                    <a:pt x="58301" y="226505"/>
                  </a:lnTo>
                  <a:cubicBezTo>
                    <a:pt x="58967" y="225572"/>
                    <a:pt x="59234" y="226505"/>
                    <a:pt x="59234" y="226505"/>
                  </a:cubicBezTo>
                  <a:cubicBezTo>
                    <a:pt x="61234" y="222773"/>
                    <a:pt x="57634" y="224906"/>
                    <a:pt x="61367" y="219306"/>
                  </a:cubicBezTo>
                  <a:cubicBezTo>
                    <a:pt x="60567" y="216373"/>
                    <a:pt x="72566" y="210907"/>
                    <a:pt x="76432" y="203308"/>
                  </a:cubicBezTo>
                  <a:cubicBezTo>
                    <a:pt x="78298" y="202242"/>
                    <a:pt x="76432" y="204908"/>
                    <a:pt x="77765" y="205041"/>
                  </a:cubicBezTo>
                  <a:cubicBezTo>
                    <a:pt x="79786" y="201953"/>
                    <a:pt x="81967" y="198972"/>
                    <a:pt x="84298" y="196109"/>
                  </a:cubicBezTo>
                  <a:cubicBezTo>
                    <a:pt x="86297" y="193709"/>
                    <a:pt x="88030" y="191310"/>
                    <a:pt x="91363" y="186777"/>
                  </a:cubicBezTo>
                  <a:lnTo>
                    <a:pt x="102562" y="179045"/>
                  </a:lnTo>
                  <a:cubicBezTo>
                    <a:pt x="92830" y="185044"/>
                    <a:pt x="98562" y="177711"/>
                    <a:pt x="99362" y="174912"/>
                  </a:cubicBezTo>
                  <a:lnTo>
                    <a:pt x="91763" y="179178"/>
                  </a:lnTo>
                  <a:cubicBezTo>
                    <a:pt x="92861" y="177951"/>
                    <a:pt x="93884" y="176660"/>
                    <a:pt x="94829" y="175312"/>
                  </a:cubicBezTo>
                  <a:lnTo>
                    <a:pt x="92163" y="175312"/>
                  </a:lnTo>
                  <a:cubicBezTo>
                    <a:pt x="92163" y="175312"/>
                    <a:pt x="94163" y="174378"/>
                    <a:pt x="97896" y="173712"/>
                  </a:cubicBezTo>
                  <a:lnTo>
                    <a:pt x="94963" y="173712"/>
                  </a:lnTo>
                  <a:cubicBezTo>
                    <a:pt x="92963" y="172912"/>
                    <a:pt x="97229" y="171845"/>
                    <a:pt x="103762" y="170779"/>
                  </a:cubicBezTo>
                  <a:cubicBezTo>
                    <a:pt x="103818" y="170998"/>
                    <a:pt x="103818" y="171227"/>
                    <a:pt x="103762" y="171445"/>
                  </a:cubicBezTo>
                  <a:cubicBezTo>
                    <a:pt x="102880" y="172065"/>
                    <a:pt x="101943" y="172600"/>
                    <a:pt x="100962" y="173045"/>
                  </a:cubicBezTo>
                  <a:cubicBezTo>
                    <a:pt x="102450" y="174403"/>
                    <a:pt x="104613" y="174719"/>
                    <a:pt x="106428" y="173845"/>
                  </a:cubicBezTo>
                  <a:cubicBezTo>
                    <a:pt x="107135" y="172796"/>
                    <a:pt x="107988" y="171854"/>
                    <a:pt x="108961" y="171045"/>
                  </a:cubicBezTo>
                  <a:cubicBezTo>
                    <a:pt x="108961" y="171046"/>
                    <a:pt x="108961" y="171046"/>
                    <a:pt x="110294" y="171046"/>
                  </a:cubicBezTo>
                  <a:cubicBezTo>
                    <a:pt x="111627" y="171046"/>
                    <a:pt x="111361" y="169713"/>
                    <a:pt x="111761" y="168779"/>
                  </a:cubicBezTo>
                  <a:lnTo>
                    <a:pt x="112961" y="168113"/>
                  </a:lnTo>
                  <a:cubicBezTo>
                    <a:pt x="113801" y="167549"/>
                    <a:pt x="114563" y="166877"/>
                    <a:pt x="115227" y="166113"/>
                  </a:cubicBezTo>
                  <a:lnTo>
                    <a:pt x="111894" y="167046"/>
                  </a:lnTo>
                  <a:lnTo>
                    <a:pt x="91630" y="165046"/>
                  </a:lnTo>
                  <a:lnTo>
                    <a:pt x="68700" y="166913"/>
                  </a:lnTo>
                  <a:cubicBezTo>
                    <a:pt x="62239" y="167751"/>
                    <a:pt x="55696" y="167751"/>
                    <a:pt x="49235" y="166913"/>
                  </a:cubicBezTo>
                  <a:cubicBezTo>
                    <a:pt x="53501" y="166113"/>
                    <a:pt x="50702" y="164246"/>
                    <a:pt x="51368" y="162247"/>
                  </a:cubicBezTo>
                  <a:cubicBezTo>
                    <a:pt x="55101" y="165446"/>
                    <a:pt x="63233" y="163847"/>
                    <a:pt x="71232" y="165313"/>
                  </a:cubicBezTo>
                  <a:cubicBezTo>
                    <a:pt x="66966" y="164513"/>
                    <a:pt x="68166" y="163713"/>
                    <a:pt x="69099" y="163447"/>
                  </a:cubicBezTo>
                  <a:lnTo>
                    <a:pt x="54834" y="163447"/>
                  </a:lnTo>
                  <a:cubicBezTo>
                    <a:pt x="55501" y="161847"/>
                    <a:pt x="52035" y="161580"/>
                    <a:pt x="48702" y="159980"/>
                  </a:cubicBezTo>
                  <a:cubicBezTo>
                    <a:pt x="50568" y="163980"/>
                    <a:pt x="37903" y="159980"/>
                    <a:pt x="32304" y="158247"/>
                  </a:cubicBezTo>
                  <a:cubicBezTo>
                    <a:pt x="32304" y="157047"/>
                    <a:pt x="34037" y="156647"/>
                    <a:pt x="40436" y="159047"/>
                  </a:cubicBezTo>
                  <a:cubicBezTo>
                    <a:pt x="34170" y="154248"/>
                    <a:pt x="29638" y="159047"/>
                    <a:pt x="23905" y="154114"/>
                  </a:cubicBezTo>
                  <a:cubicBezTo>
                    <a:pt x="25238" y="154914"/>
                    <a:pt x="26038" y="155448"/>
                    <a:pt x="26971" y="155181"/>
                  </a:cubicBezTo>
                  <a:cubicBezTo>
                    <a:pt x="22705" y="154514"/>
                    <a:pt x="15373" y="148515"/>
                    <a:pt x="17906" y="148915"/>
                  </a:cubicBezTo>
                  <a:lnTo>
                    <a:pt x="19239" y="149848"/>
                  </a:lnTo>
                  <a:cubicBezTo>
                    <a:pt x="13971" y="146370"/>
                    <a:pt x="9918" y="141337"/>
                    <a:pt x="7640" y="135450"/>
                  </a:cubicBezTo>
                  <a:cubicBezTo>
                    <a:pt x="5507" y="129584"/>
                    <a:pt x="6307" y="123718"/>
                    <a:pt x="5107" y="122118"/>
                  </a:cubicBezTo>
                  <a:cubicBezTo>
                    <a:pt x="6412" y="122850"/>
                    <a:pt x="7583" y="123797"/>
                    <a:pt x="8573" y="124918"/>
                  </a:cubicBezTo>
                  <a:cubicBezTo>
                    <a:pt x="6313" y="117760"/>
                    <a:pt x="6313" y="110079"/>
                    <a:pt x="8573" y="102921"/>
                  </a:cubicBezTo>
                  <a:cubicBezTo>
                    <a:pt x="8573" y="104520"/>
                    <a:pt x="11240" y="104921"/>
                    <a:pt x="12840" y="106120"/>
                  </a:cubicBezTo>
                  <a:cubicBezTo>
                    <a:pt x="14439" y="107320"/>
                    <a:pt x="14973" y="108920"/>
                    <a:pt x="13506" y="112519"/>
                  </a:cubicBezTo>
                  <a:cubicBezTo>
                    <a:pt x="14306" y="111720"/>
                    <a:pt x="14973" y="110653"/>
                    <a:pt x="16039" y="109720"/>
                  </a:cubicBezTo>
                  <a:cubicBezTo>
                    <a:pt x="17554" y="108586"/>
                    <a:pt x="18940" y="107290"/>
                    <a:pt x="20172" y="105854"/>
                  </a:cubicBezTo>
                  <a:cubicBezTo>
                    <a:pt x="18839" y="105854"/>
                    <a:pt x="14973" y="105854"/>
                    <a:pt x="16706" y="103854"/>
                  </a:cubicBezTo>
                  <a:cubicBezTo>
                    <a:pt x="18439" y="101854"/>
                    <a:pt x="21239" y="103854"/>
                    <a:pt x="22439" y="102921"/>
                  </a:cubicBezTo>
                  <a:cubicBezTo>
                    <a:pt x="24591" y="102451"/>
                    <a:pt x="26819" y="102451"/>
                    <a:pt x="28971" y="102921"/>
                  </a:cubicBezTo>
                  <a:cubicBezTo>
                    <a:pt x="26571" y="102921"/>
                    <a:pt x="28171" y="98255"/>
                    <a:pt x="32704" y="97988"/>
                  </a:cubicBezTo>
                  <a:cubicBezTo>
                    <a:pt x="32704" y="98655"/>
                    <a:pt x="32704" y="101721"/>
                    <a:pt x="32037" y="102254"/>
                  </a:cubicBezTo>
                  <a:cubicBezTo>
                    <a:pt x="35321" y="100625"/>
                    <a:pt x="38760" y="99330"/>
                    <a:pt x="42303" y="98388"/>
                  </a:cubicBezTo>
                  <a:cubicBezTo>
                    <a:pt x="39503" y="98388"/>
                    <a:pt x="41636" y="101588"/>
                    <a:pt x="43903" y="102787"/>
                  </a:cubicBezTo>
                  <a:cubicBezTo>
                    <a:pt x="42836" y="101721"/>
                    <a:pt x="52701" y="103987"/>
                    <a:pt x="55634" y="104520"/>
                  </a:cubicBezTo>
                  <a:cubicBezTo>
                    <a:pt x="54252" y="103811"/>
                    <a:pt x="52827" y="103188"/>
                    <a:pt x="51368" y="102654"/>
                  </a:cubicBezTo>
                  <a:cubicBezTo>
                    <a:pt x="53679" y="103260"/>
                    <a:pt x="56047" y="103617"/>
                    <a:pt x="58434" y="103721"/>
                  </a:cubicBezTo>
                  <a:lnTo>
                    <a:pt x="64833" y="103721"/>
                  </a:lnTo>
                  <a:cubicBezTo>
                    <a:pt x="69134" y="103115"/>
                    <a:pt x="73518" y="103715"/>
                    <a:pt x="77498" y="105454"/>
                  </a:cubicBezTo>
                  <a:cubicBezTo>
                    <a:pt x="77498" y="106387"/>
                    <a:pt x="77498" y="110253"/>
                    <a:pt x="87897" y="116119"/>
                  </a:cubicBezTo>
                  <a:cubicBezTo>
                    <a:pt x="89327" y="115218"/>
                    <a:pt x="89937" y="113443"/>
                    <a:pt x="89363" y="111853"/>
                  </a:cubicBezTo>
                  <a:cubicBezTo>
                    <a:pt x="87897" y="108520"/>
                    <a:pt x="88030" y="107320"/>
                    <a:pt x="87364" y="105987"/>
                  </a:cubicBezTo>
                  <a:lnTo>
                    <a:pt x="87364" y="105987"/>
                  </a:lnTo>
                  <a:lnTo>
                    <a:pt x="86031" y="104520"/>
                  </a:lnTo>
                  <a:lnTo>
                    <a:pt x="83364" y="101854"/>
                  </a:lnTo>
                  <a:lnTo>
                    <a:pt x="85097" y="102521"/>
                  </a:lnTo>
                  <a:lnTo>
                    <a:pt x="79231" y="96122"/>
                  </a:lnTo>
                  <a:cubicBezTo>
                    <a:pt x="81498" y="97988"/>
                    <a:pt x="84697" y="100921"/>
                    <a:pt x="89097" y="105187"/>
                  </a:cubicBezTo>
                  <a:lnTo>
                    <a:pt x="96829" y="112653"/>
                  </a:lnTo>
                  <a:cubicBezTo>
                    <a:pt x="100029" y="115719"/>
                    <a:pt x="104562" y="119985"/>
                    <a:pt x="105362" y="121185"/>
                  </a:cubicBezTo>
                  <a:cubicBezTo>
                    <a:pt x="106162" y="122385"/>
                    <a:pt x="103628" y="123985"/>
                    <a:pt x="100029" y="123185"/>
                  </a:cubicBezTo>
                  <a:cubicBezTo>
                    <a:pt x="106173" y="127491"/>
                    <a:pt x="112635" y="131324"/>
                    <a:pt x="119360" y="134650"/>
                  </a:cubicBezTo>
                  <a:cubicBezTo>
                    <a:pt x="128159" y="140649"/>
                    <a:pt x="116693" y="134650"/>
                    <a:pt x="111894" y="132650"/>
                  </a:cubicBezTo>
                  <a:lnTo>
                    <a:pt x="133091" y="144382"/>
                  </a:lnTo>
                  <a:lnTo>
                    <a:pt x="131625" y="142249"/>
                  </a:lnTo>
                  <a:lnTo>
                    <a:pt x="129492" y="139316"/>
                  </a:lnTo>
                  <a:lnTo>
                    <a:pt x="124959" y="133184"/>
                  </a:lnTo>
                  <a:cubicBezTo>
                    <a:pt x="118427" y="128651"/>
                    <a:pt x="101895" y="106520"/>
                    <a:pt x="99096" y="106520"/>
                  </a:cubicBezTo>
                  <a:lnTo>
                    <a:pt x="125759" y="138250"/>
                  </a:lnTo>
                  <a:cubicBezTo>
                    <a:pt x="122426" y="135717"/>
                    <a:pt x="113494" y="126918"/>
                    <a:pt x="105762" y="118919"/>
                  </a:cubicBezTo>
                  <a:cubicBezTo>
                    <a:pt x="99087" y="112504"/>
                    <a:pt x="93059" y="105448"/>
                    <a:pt x="87764" y="97855"/>
                  </a:cubicBezTo>
                  <a:cubicBezTo>
                    <a:pt x="87764" y="96655"/>
                    <a:pt x="89497" y="97855"/>
                    <a:pt x="92030" y="99721"/>
                  </a:cubicBezTo>
                  <a:cubicBezTo>
                    <a:pt x="94563" y="101588"/>
                    <a:pt x="97896" y="104387"/>
                    <a:pt x="98429" y="104654"/>
                  </a:cubicBezTo>
                  <a:cubicBezTo>
                    <a:pt x="95552" y="101719"/>
                    <a:pt x="92922" y="98553"/>
                    <a:pt x="90563" y="95188"/>
                  </a:cubicBezTo>
                  <a:cubicBezTo>
                    <a:pt x="88673" y="92749"/>
                    <a:pt x="86979" y="90163"/>
                    <a:pt x="85497" y="87456"/>
                  </a:cubicBezTo>
                  <a:lnTo>
                    <a:pt x="91497" y="94388"/>
                  </a:lnTo>
                  <a:cubicBezTo>
                    <a:pt x="86297" y="85189"/>
                    <a:pt x="78165" y="79057"/>
                    <a:pt x="78165" y="72524"/>
                  </a:cubicBezTo>
                  <a:cubicBezTo>
                    <a:pt x="77098" y="70125"/>
                    <a:pt x="77498" y="64392"/>
                    <a:pt x="76298" y="64392"/>
                  </a:cubicBezTo>
                  <a:cubicBezTo>
                    <a:pt x="75365" y="69325"/>
                    <a:pt x="68700" y="73458"/>
                    <a:pt x="65633" y="71458"/>
                  </a:cubicBezTo>
                  <a:lnTo>
                    <a:pt x="64033" y="63326"/>
                  </a:lnTo>
                  <a:cubicBezTo>
                    <a:pt x="63551" y="60015"/>
                    <a:pt x="63328" y="56672"/>
                    <a:pt x="63367" y="53327"/>
                  </a:cubicBezTo>
                  <a:cubicBezTo>
                    <a:pt x="64167" y="48661"/>
                    <a:pt x="69899" y="58526"/>
                    <a:pt x="70566" y="54393"/>
                  </a:cubicBezTo>
                  <a:cubicBezTo>
                    <a:pt x="70566" y="54393"/>
                    <a:pt x="68433" y="52394"/>
                    <a:pt x="68033" y="51460"/>
                  </a:cubicBezTo>
                  <a:cubicBezTo>
                    <a:pt x="67633" y="50527"/>
                    <a:pt x="70033" y="51460"/>
                    <a:pt x="68833" y="46661"/>
                  </a:cubicBezTo>
                  <a:cubicBezTo>
                    <a:pt x="66033" y="46661"/>
                    <a:pt x="68833" y="35329"/>
                    <a:pt x="66433" y="44261"/>
                  </a:cubicBezTo>
                  <a:cubicBezTo>
                    <a:pt x="66092" y="42321"/>
                    <a:pt x="66092" y="40336"/>
                    <a:pt x="66433" y="38395"/>
                  </a:cubicBezTo>
                  <a:cubicBezTo>
                    <a:pt x="66639" y="36274"/>
                    <a:pt x="67041" y="34177"/>
                    <a:pt x="67633" y="32129"/>
                  </a:cubicBezTo>
                  <a:cubicBezTo>
                    <a:pt x="66700" y="32929"/>
                    <a:pt x="65767" y="31330"/>
                    <a:pt x="65367" y="28397"/>
                  </a:cubicBezTo>
                  <a:cubicBezTo>
                    <a:pt x="65374" y="25141"/>
                    <a:pt x="66298" y="21953"/>
                    <a:pt x="68033" y="19198"/>
                  </a:cubicBezTo>
                  <a:cubicBezTo>
                    <a:pt x="68033" y="19198"/>
                    <a:pt x="69766" y="19198"/>
                    <a:pt x="70566" y="19198"/>
                  </a:cubicBezTo>
                  <a:cubicBezTo>
                    <a:pt x="77929" y="12295"/>
                    <a:pt x="88051" y="9151"/>
                    <a:pt x="98029" y="10665"/>
                  </a:cubicBezTo>
                  <a:cubicBezTo>
                    <a:pt x="99096" y="10665"/>
                    <a:pt x="103628" y="13332"/>
                    <a:pt x="101362" y="13598"/>
                  </a:cubicBezTo>
                  <a:cubicBezTo>
                    <a:pt x="103465" y="13460"/>
                    <a:pt x="105560" y="13972"/>
                    <a:pt x="107361" y="15065"/>
                  </a:cubicBezTo>
                  <a:cubicBezTo>
                    <a:pt x="109361" y="17731"/>
                    <a:pt x="107361" y="16665"/>
                    <a:pt x="106162" y="15731"/>
                  </a:cubicBezTo>
                  <a:cubicBezTo>
                    <a:pt x="104962" y="14798"/>
                    <a:pt x="102429" y="14265"/>
                    <a:pt x="103895" y="15731"/>
                  </a:cubicBezTo>
                  <a:cubicBezTo>
                    <a:pt x="104828" y="14398"/>
                    <a:pt x="111761" y="18265"/>
                    <a:pt x="115494" y="21731"/>
                  </a:cubicBezTo>
                  <a:cubicBezTo>
                    <a:pt x="116160" y="19064"/>
                    <a:pt x="107628" y="13065"/>
                    <a:pt x="102829" y="12799"/>
                  </a:cubicBezTo>
                  <a:cubicBezTo>
                    <a:pt x="102829" y="11465"/>
                    <a:pt x="105895" y="10799"/>
                    <a:pt x="109761" y="11865"/>
                  </a:cubicBezTo>
                  <a:cubicBezTo>
                    <a:pt x="114968" y="13506"/>
                    <a:pt x="119595" y="16606"/>
                    <a:pt x="123093" y="20798"/>
                  </a:cubicBezTo>
                  <a:cubicBezTo>
                    <a:pt x="129492" y="28796"/>
                    <a:pt x="124026" y="25464"/>
                    <a:pt x="125492" y="26663"/>
                  </a:cubicBezTo>
                  <a:cubicBezTo>
                    <a:pt x="128124" y="31715"/>
                    <a:pt x="131250" y="36494"/>
                    <a:pt x="134825" y="40928"/>
                  </a:cubicBezTo>
                  <a:cubicBezTo>
                    <a:pt x="138070" y="44685"/>
                    <a:pt x="140114" y="49329"/>
                    <a:pt x="140691" y="54260"/>
                  </a:cubicBezTo>
                  <a:cubicBezTo>
                    <a:pt x="140691" y="60659"/>
                    <a:pt x="137358" y="55593"/>
                    <a:pt x="136558" y="57326"/>
                  </a:cubicBezTo>
                  <a:cubicBezTo>
                    <a:pt x="133492" y="49994"/>
                    <a:pt x="133625" y="45461"/>
                    <a:pt x="131492" y="40395"/>
                  </a:cubicBezTo>
                  <a:lnTo>
                    <a:pt x="133225" y="46928"/>
                  </a:lnTo>
                  <a:cubicBezTo>
                    <a:pt x="131275" y="43935"/>
                    <a:pt x="129707" y="40711"/>
                    <a:pt x="128559" y="37329"/>
                  </a:cubicBezTo>
                  <a:cubicBezTo>
                    <a:pt x="134094" y="52081"/>
                    <a:pt x="138114" y="67358"/>
                    <a:pt x="140557" y="82923"/>
                  </a:cubicBezTo>
                  <a:cubicBezTo>
                    <a:pt x="141490" y="84790"/>
                    <a:pt x="142690" y="86656"/>
                    <a:pt x="142690" y="82923"/>
                  </a:cubicBezTo>
                  <a:lnTo>
                    <a:pt x="141757" y="79323"/>
                  </a:lnTo>
                  <a:cubicBezTo>
                    <a:pt x="141757" y="73191"/>
                    <a:pt x="144157" y="82256"/>
                    <a:pt x="143624" y="76257"/>
                  </a:cubicBezTo>
                  <a:cubicBezTo>
                    <a:pt x="144957" y="78790"/>
                    <a:pt x="146157" y="77457"/>
                    <a:pt x="146557" y="85323"/>
                  </a:cubicBezTo>
                  <a:lnTo>
                    <a:pt x="146557" y="94122"/>
                  </a:lnTo>
                  <a:cubicBezTo>
                    <a:pt x="146947" y="91470"/>
                    <a:pt x="146947" y="88775"/>
                    <a:pt x="146557" y="86123"/>
                  </a:cubicBezTo>
                  <a:cubicBezTo>
                    <a:pt x="146715" y="87674"/>
                    <a:pt x="146715" y="89237"/>
                    <a:pt x="146557" y="90789"/>
                  </a:cubicBezTo>
                  <a:lnTo>
                    <a:pt x="146557" y="97321"/>
                  </a:lnTo>
                  <a:cubicBezTo>
                    <a:pt x="146557" y="98121"/>
                    <a:pt x="146557" y="97321"/>
                    <a:pt x="146557" y="97321"/>
                  </a:cubicBezTo>
                  <a:cubicBezTo>
                    <a:pt x="147100" y="94863"/>
                    <a:pt x="147457" y="92368"/>
                    <a:pt x="147623" y="89856"/>
                  </a:cubicBezTo>
                  <a:cubicBezTo>
                    <a:pt x="147527" y="89461"/>
                    <a:pt x="147527" y="89050"/>
                    <a:pt x="147623" y="88656"/>
                  </a:cubicBezTo>
                  <a:lnTo>
                    <a:pt x="147623" y="87189"/>
                  </a:lnTo>
                  <a:cubicBezTo>
                    <a:pt x="148018" y="81171"/>
                    <a:pt x="148910" y="75196"/>
                    <a:pt x="150289" y="69325"/>
                  </a:cubicBezTo>
                  <a:cubicBezTo>
                    <a:pt x="150289" y="65325"/>
                    <a:pt x="150289" y="70925"/>
                    <a:pt x="149356" y="65859"/>
                  </a:cubicBezTo>
                  <a:cubicBezTo>
                    <a:pt x="149381" y="69405"/>
                    <a:pt x="148978" y="72941"/>
                    <a:pt x="148156" y="76391"/>
                  </a:cubicBezTo>
                  <a:lnTo>
                    <a:pt x="148156" y="78657"/>
                  </a:lnTo>
                  <a:cubicBezTo>
                    <a:pt x="148156" y="71458"/>
                    <a:pt x="148156" y="72391"/>
                    <a:pt x="148156" y="64259"/>
                  </a:cubicBezTo>
                  <a:cubicBezTo>
                    <a:pt x="148156" y="66392"/>
                    <a:pt x="148156" y="68925"/>
                    <a:pt x="148156" y="65992"/>
                  </a:cubicBezTo>
                  <a:cubicBezTo>
                    <a:pt x="148247" y="66387"/>
                    <a:pt x="148247" y="66797"/>
                    <a:pt x="148156" y="67192"/>
                  </a:cubicBezTo>
                  <a:lnTo>
                    <a:pt x="148156" y="67192"/>
                  </a:lnTo>
                  <a:cubicBezTo>
                    <a:pt x="148156" y="67192"/>
                    <a:pt x="148156" y="67192"/>
                    <a:pt x="148156" y="67192"/>
                  </a:cubicBezTo>
                  <a:lnTo>
                    <a:pt x="148156" y="71191"/>
                  </a:lnTo>
                  <a:cubicBezTo>
                    <a:pt x="147490" y="74391"/>
                    <a:pt x="146423" y="68658"/>
                    <a:pt x="145490" y="67992"/>
                  </a:cubicBezTo>
                  <a:cubicBezTo>
                    <a:pt x="145490" y="65325"/>
                    <a:pt x="146157" y="67992"/>
                    <a:pt x="146290" y="65325"/>
                  </a:cubicBezTo>
                  <a:cubicBezTo>
                    <a:pt x="145778" y="65125"/>
                    <a:pt x="145321" y="64805"/>
                    <a:pt x="144957" y="64392"/>
                  </a:cubicBezTo>
                  <a:cubicBezTo>
                    <a:pt x="145757" y="61859"/>
                    <a:pt x="145757" y="57859"/>
                    <a:pt x="147223" y="59993"/>
                  </a:cubicBezTo>
                  <a:lnTo>
                    <a:pt x="147223" y="57460"/>
                  </a:lnTo>
                  <a:cubicBezTo>
                    <a:pt x="147223" y="57460"/>
                    <a:pt x="147223" y="57460"/>
                    <a:pt x="147223" y="55860"/>
                  </a:cubicBezTo>
                  <a:cubicBezTo>
                    <a:pt x="146990" y="54466"/>
                    <a:pt x="146678" y="53086"/>
                    <a:pt x="146290" y="51727"/>
                  </a:cubicBezTo>
                  <a:cubicBezTo>
                    <a:pt x="145612" y="49278"/>
                    <a:pt x="144674" y="46909"/>
                    <a:pt x="143490" y="44661"/>
                  </a:cubicBezTo>
                  <a:cubicBezTo>
                    <a:pt x="142424" y="40928"/>
                    <a:pt x="138291" y="36129"/>
                    <a:pt x="140691" y="38795"/>
                  </a:cubicBezTo>
                  <a:cubicBezTo>
                    <a:pt x="138699" y="34844"/>
                    <a:pt x="136473" y="31016"/>
                    <a:pt x="134025" y="27330"/>
                  </a:cubicBezTo>
                  <a:lnTo>
                    <a:pt x="134025" y="27330"/>
                  </a:lnTo>
                  <a:cubicBezTo>
                    <a:pt x="126549" y="13549"/>
                    <a:pt x="113553" y="3608"/>
                    <a:pt x="98296" y="0"/>
                  </a:cubicBezTo>
                  <a:cubicBezTo>
                    <a:pt x="91989" y="338"/>
                    <a:pt x="85777" y="1689"/>
                    <a:pt x="79898" y="4000"/>
                  </a:cubicBezTo>
                  <a:lnTo>
                    <a:pt x="78032" y="4000"/>
                  </a:lnTo>
                  <a:cubicBezTo>
                    <a:pt x="72432" y="6266"/>
                    <a:pt x="60167" y="14798"/>
                    <a:pt x="60567" y="19064"/>
                  </a:cubicBezTo>
                  <a:cubicBezTo>
                    <a:pt x="55462" y="24258"/>
                    <a:pt x="52839" y="31398"/>
                    <a:pt x="53368" y="38662"/>
                  </a:cubicBezTo>
                  <a:cubicBezTo>
                    <a:pt x="53306" y="42746"/>
                    <a:pt x="53754" y="46821"/>
                    <a:pt x="54701" y="50794"/>
                  </a:cubicBezTo>
                  <a:cubicBezTo>
                    <a:pt x="54701" y="54660"/>
                    <a:pt x="56434" y="57726"/>
                    <a:pt x="56968" y="60259"/>
                  </a:cubicBezTo>
                  <a:lnTo>
                    <a:pt x="59234" y="60259"/>
                  </a:lnTo>
                  <a:cubicBezTo>
                    <a:pt x="61303" y="67211"/>
                    <a:pt x="64308" y="73849"/>
                    <a:pt x="68166" y="79990"/>
                  </a:cubicBezTo>
                  <a:lnTo>
                    <a:pt x="69366" y="78924"/>
                  </a:lnTo>
                  <a:cubicBezTo>
                    <a:pt x="70457" y="80590"/>
                    <a:pt x="71437" y="82327"/>
                    <a:pt x="72299" y="84123"/>
                  </a:cubicBezTo>
                  <a:cubicBezTo>
                    <a:pt x="72911" y="85112"/>
                    <a:pt x="73361" y="86192"/>
                    <a:pt x="73632" y="87323"/>
                  </a:cubicBezTo>
                  <a:cubicBezTo>
                    <a:pt x="74189" y="89371"/>
                    <a:pt x="75090" y="91310"/>
                    <a:pt x="76298" y="93055"/>
                  </a:cubicBezTo>
                  <a:cubicBezTo>
                    <a:pt x="75099" y="92255"/>
                    <a:pt x="74832" y="91589"/>
                    <a:pt x="74832" y="91055"/>
                  </a:cubicBezTo>
                  <a:cubicBezTo>
                    <a:pt x="74832" y="90522"/>
                    <a:pt x="74832" y="92389"/>
                    <a:pt x="75632" y="93855"/>
                  </a:cubicBezTo>
                  <a:lnTo>
                    <a:pt x="78032" y="96521"/>
                  </a:lnTo>
                  <a:lnTo>
                    <a:pt x="79498" y="97988"/>
                  </a:lnTo>
                  <a:lnTo>
                    <a:pt x="80165" y="98788"/>
                  </a:lnTo>
                  <a:lnTo>
                    <a:pt x="80165" y="98788"/>
                  </a:lnTo>
                  <a:cubicBezTo>
                    <a:pt x="80165" y="98788"/>
                    <a:pt x="77498" y="98121"/>
                    <a:pt x="74299" y="95855"/>
                  </a:cubicBezTo>
                  <a:cubicBezTo>
                    <a:pt x="74299" y="95855"/>
                    <a:pt x="72566" y="95855"/>
                    <a:pt x="71499" y="94788"/>
                  </a:cubicBezTo>
                  <a:lnTo>
                    <a:pt x="71499" y="94788"/>
                  </a:lnTo>
                  <a:lnTo>
                    <a:pt x="71499" y="94788"/>
                  </a:lnTo>
                  <a:lnTo>
                    <a:pt x="69499" y="93322"/>
                  </a:lnTo>
                  <a:lnTo>
                    <a:pt x="71232" y="94788"/>
                  </a:lnTo>
                  <a:cubicBezTo>
                    <a:pt x="70084" y="94606"/>
                    <a:pt x="68914" y="94606"/>
                    <a:pt x="67766" y="94788"/>
                  </a:cubicBezTo>
                  <a:cubicBezTo>
                    <a:pt x="67484" y="94143"/>
                    <a:pt x="67261" y="93474"/>
                    <a:pt x="67100" y="92789"/>
                  </a:cubicBezTo>
                  <a:lnTo>
                    <a:pt x="67100" y="92789"/>
                  </a:lnTo>
                  <a:cubicBezTo>
                    <a:pt x="66166" y="91855"/>
                    <a:pt x="66033" y="92789"/>
                    <a:pt x="67100" y="94655"/>
                  </a:cubicBezTo>
                  <a:lnTo>
                    <a:pt x="65900" y="94655"/>
                  </a:lnTo>
                  <a:lnTo>
                    <a:pt x="63767" y="94655"/>
                  </a:lnTo>
                  <a:cubicBezTo>
                    <a:pt x="61767" y="91189"/>
                    <a:pt x="54701" y="93455"/>
                    <a:pt x="51368" y="90122"/>
                  </a:cubicBezTo>
                  <a:cubicBezTo>
                    <a:pt x="47951" y="90366"/>
                    <a:pt x="44520" y="90366"/>
                    <a:pt x="41103" y="90122"/>
                  </a:cubicBezTo>
                  <a:cubicBezTo>
                    <a:pt x="36437" y="90789"/>
                    <a:pt x="32171" y="91722"/>
                    <a:pt x="31371" y="93455"/>
                  </a:cubicBezTo>
                  <a:cubicBezTo>
                    <a:pt x="30571" y="95188"/>
                    <a:pt x="30171" y="93455"/>
                    <a:pt x="32037" y="93455"/>
                  </a:cubicBezTo>
                  <a:cubicBezTo>
                    <a:pt x="28028" y="93505"/>
                    <a:pt x="24126" y="94759"/>
                    <a:pt x="20839" y="97055"/>
                  </a:cubicBezTo>
                  <a:lnTo>
                    <a:pt x="18172" y="95988"/>
                  </a:lnTo>
                  <a:cubicBezTo>
                    <a:pt x="15947" y="98349"/>
                    <a:pt x="13980" y="100941"/>
                    <a:pt x="12306" y="103721"/>
                  </a:cubicBezTo>
                  <a:cubicBezTo>
                    <a:pt x="7774" y="106787"/>
                    <a:pt x="5907" y="108920"/>
                    <a:pt x="8040" y="103721"/>
                  </a:cubicBezTo>
                  <a:cubicBezTo>
                    <a:pt x="5834" y="107227"/>
                    <a:pt x="4171" y="111048"/>
                    <a:pt x="3108" y="115053"/>
                  </a:cubicBezTo>
                  <a:cubicBezTo>
                    <a:pt x="1892" y="118240"/>
                    <a:pt x="1348" y="121644"/>
                    <a:pt x="1508" y="125051"/>
                  </a:cubicBezTo>
                  <a:lnTo>
                    <a:pt x="308" y="124251"/>
                  </a:lnTo>
                  <a:cubicBezTo>
                    <a:pt x="-759" y="128384"/>
                    <a:pt x="1374" y="134917"/>
                    <a:pt x="308" y="137583"/>
                  </a:cubicBezTo>
                  <a:cubicBezTo>
                    <a:pt x="1281" y="147543"/>
                    <a:pt x="7054" y="156401"/>
                    <a:pt x="15773" y="161313"/>
                  </a:cubicBezTo>
                  <a:cubicBezTo>
                    <a:pt x="26311" y="167719"/>
                    <a:pt x="37653" y="172695"/>
                    <a:pt x="49502" y="176112"/>
                  </a:cubicBezTo>
                  <a:cubicBezTo>
                    <a:pt x="46302" y="171445"/>
                    <a:pt x="58701" y="180111"/>
                    <a:pt x="60167" y="177178"/>
                  </a:cubicBezTo>
                  <a:cubicBezTo>
                    <a:pt x="61234" y="178245"/>
                    <a:pt x="64033" y="179311"/>
                    <a:pt x="60167" y="179445"/>
                  </a:cubicBezTo>
                  <a:lnTo>
                    <a:pt x="67366" y="180378"/>
                  </a:lnTo>
                  <a:lnTo>
                    <a:pt x="72032" y="181311"/>
                  </a:lnTo>
                  <a:cubicBezTo>
                    <a:pt x="73756" y="181932"/>
                    <a:pt x="75642" y="181932"/>
                    <a:pt x="77365" y="181311"/>
                  </a:cubicBezTo>
                  <a:cubicBezTo>
                    <a:pt x="77365" y="182111"/>
                    <a:pt x="75099" y="182378"/>
                    <a:pt x="74965" y="182911"/>
                  </a:cubicBezTo>
                  <a:cubicBezTo>
                    <a:pt x="74832" y="183444"/>
                    <a:pt x="77098" y="182911"/>
                    <a:pt x="76832" y="182911"/>
                  </a:cubicBezTo>
                  <a:cubicBezTo>
                    <a:pt x="76565" y="182911"/>
                    <a:pt x="75365" y="182911"/>
                    <a:pt x="74432" y="183977"/>
                  </a:cubicBezTo>
                  <a:cubicBezTo>
                    <a:pt x="79468" y="182992"/>
                    <a:pt x="84384" y="181473"/>
                    <a:pt x="89097" y="179445"/>
                  </a:cubicBezTo>
                  <a:cubicBezTo>
                    <a:pt x="89554" y="179842"/>
                    <a:pt x="90105" y="180117"/>
                    <a:pt x="90697" y="180244"/>
                  </a:cubicBezTo>
                  <a:cubicBezTo>
                    <a:pt x="89497" y="181178"/>
                    <a:pt x="89363" y="181711"/>
                    <a:pt x="90697" y="182378"/>
                  </a:cubicBezTo>
                  <a:cubicBezTo>
                    <a:pt x="87764" y="183844"/>
                    <a:pt x="84831" y="185177"/>
                    <a:pt x="87231" y="182378"/>
                  </a:cubicBezTo>
                  <a:cubicBezTo>
                    <a:pt x="84697" y="184244"/>
                    <a:pt x="76298" y="190510"/>
                    <a:pt x="77765" y="192110"/>
                  </a:cubicBezTo>
                  <a:cubicBezTo>
                    <a:pt x="76965" y="192110"/>
                    <a:pt x="73899" y="195709"/>
                    <a:pt x="73499" y="196509"/>
                  </a:cubicBezTo>
                  <a:cubicBezTo>
                    <a:pt x="69178" y="200653"/>
                    <a:pt x="65167" y="205109"/>
                    <a:pt x="61500" y="209841"/>
                  </a:cubicBezTo>
                  <a:lnTo>
                    <a:pt x="63233" y="208241"/>
                  </a:lnTo>
                  <a:cubicBezTo>
                    <a:pt x="63233" y="212374"/>
                    <a:pt x="59101" y="213840"/>
                    <a:pt x="55234" y="219440"/>
                  </a:cubicBezTo>
                  <a:lnTo>
                    <a:pt x="55234" y="219440"/>
                  </a:lnTo>
                  <a:cubicBezTo>
                    <a:pt x="44702" y="231038"/>
                    <a:pt x="51768" y="225039"/>
                    <a:pt x="41903" y="237304"/>
                  </a:cubicBezTo>
                  <a:lnTo>
                    <a:pt x="43636" y="237304"/>
                  </a:lnTo>
                  <a:cubicBezTo>
                    <a:pt x="46035" y="239970"/>
                    <a:pt x="35237" y="248636"/>
                    <a:pt x="34970" y="258768"/>
                  </a:cubicBezTo>
                  <a:cubicBezTo>
                    <a:pt x="35423" y="257706"/>
                    <a:pt x="35958" y="256681"/>
                    <a:pt x="36570" y="255702"/>
                  </a:cubicBezTo>
                  <a:cubicBezTo>
                    <a:pt x="35931" y="258986"/>
                    <a:pt x="34855" y="262169"/>
                    <a:pt x="33370" y="265167"/>
                  </a:cubicBezTo>
                  <a:cubicBezTo>
                    <a:pt x="31812" y="268728"/>
                    <a:pt x="31303" y="272659"/>
                    <a:pt x="31904" y="276499"/>
                  </a:cubicBezTo>
                  <a:cubicBezTo>
                    <a:pt x="31904" y="277966"/>
                    <a:pt x="30837" y="274633"/>
                    <a:pt x="30171" y="272766"/>
                  </a:cubicBezTo>
                  <a:cubicBezTo>
                    <a:pt x="31104" y="281032"/>
                    <a:pt x="32704" y="281299"/>
                    <a:pt x="33237" y="281032"/>
                  </a:cubicBezTo>
                  <a:cubicBezTo>
                    <a:pt x="33770" y="280765"/>
                    <a:pt x="34437" y="279965"/>
                    <a:pt x="37770" y="284632"/>
                  </a:cubicBezTo>
                  <a:cubicBezTo>
                    <a:pt x="37770" y="286898"/>
                    <a:pt x="33504" y="284632"/>
                    <a:pt x="37770" y="290498"/>
                  </a:cubicBezTo>
                  <a:cubicBezTo>
                    <a:pt x="41071" y="294332"/>
                    <a:pt x="45359" y="297191"/>
                    <a:pt x="50168" y="298763"/>
                  </a:cubicBezTo>
                  <a:cubicBezTo>
                    <a:pt x="56646" y="300700"/>
                    <a:pt x="63442" y="301334"/>
                    <a:pt x="70166" y="300630"/>
                  </a:cubicBezTo>
                  <a:cubicBezTo>
                    <a:pt x="67633" y="300630"/>
                    <a:pt x="65500" y="299696"/>
                    <a:pt x="70166" y="298230"/>
                  </a:cubicBezTo>
                  <a:cubicBezTo>
                    <a:pt x="77632" y="296497"/>
                    <a:pt x="90430" y="292764"/>
                    <a:pt x="93630" y="286498"/>
                  </a:cubicBezTo>
                  <a:cubicBezTo>
                    <a:pt x="94563" y="286498"/>
                    <a:pt x="94963" y="286498"/>
                    <a:pt x="95096" y="286498"/>
                  </a:cubicBezTo>
                  <a:cubicBezTo>
                    <a:pt x="100282" y="281880"/>
                    <a:pt x="104772" y="276537"/>
                    <a:pt x="108428" y="270633"/>
                  </a:cubicBezTo>
                  <a:cubicBezTo>
                    <a:pt x="116294" y="270633"/>
                    <a:pt x="126826" y="243970"/>
                    <a:pt x="130425" y="247170"/>
                  </a:cubicBezTo>
                  <a:lnTo>
                    <a:pt x="134158" y="241837"/>
                  </a:lnTo>
                  <a:lnTo>
                    <a:pt x="136424" y="238104"/>
                  </a:lnTo>
                  <a:lnTo>
                    <a:pt x="136424" y="238904"/>
                  </a:lnTo>
                  <a:cubicBezTo>
                    <a:pt x="138816" y="235239"/>
                    <a:pt x="140531" y="231175"/>
                    <a:pt x="141490" y="226905"/>
                  </a:cubicBezTo>
                  <a:cubicBezTo>
                    <a:pt x="141490" y="226905"/>
                    <a:pt x="141490" y="228639"/>
                    <a:pt x="141490" y="229305"/>
                  </a:cubicBezTo>
                  <a:cubicBezTo>
                    <a:pt x="141490" y="229972"/>
                    <a:pt x="142690" y="227305"/>
                    <a:pt x="142957" y="227705"/>
                  </a:cubicBezTo>
                  <a:cubicBezTo>
                    <a:pt x="142957" y="233838"/>
                    <a:pt x="142957" y="232505"/>
                    <a:pt x="146290" y="236904"/>
                  </a:cubicBezTo>
                  <a:lnTo>
                    <a:pt x="145090" y="239437"/>
                  </a:lnTo>
                  <a:cubicBezTo>
                    <a:pt x="145090" y="239437"/>
                    <a:pt x="145090" y="240770"/>
                    <a:pt x="145090" y="242237"/>
                  </a:cubicBezTo>
                  <a:cubicBezTo>
                    <a:pt x="145157" y="244427"/>
                    <a:pt x="145380" y="246610"/>
                    <a:pt x="145757" y="248769"/>
                  </a:cubicBezTo>
                  <a:cubicBezTo>
                    <a:pt x="146645" y="256217"/>
                    <a:pt x="148621" y="263493"/>
                    <a:pt x="151623" y="270367"/>
                  </a:cubicBezTo>
                  <a:cubicBezTo>
                    <a:pt x="151622" y="270367"/>
                    <a:pt x="151622" y="270367"/>
                    <a:pt x="150423" y="269034"/>
                  </a:cubicBezTo>
                  <a:cubicBezTo>
                    <a:pt x="154022" y="276633"/>
                    <a:pt x="156555" y="286498"/>
                    <a:pt x="160555" y="294764"/>
                  </a:cubicBezTo>
                  <a:cubicBezTo>
                    <a:pt x="164554" y="303029"/>
                    <a:pt x="170287" y="309429"/>
                    <a:pt x="174820" y="309429"/>
                  </a:cubicBezTo>
                  <a:cubicBezTo>
                    <a:pt x="178137" y="311809"/>
                    <a:pt x="181833" y="313612"/>
                    <a:pt x="185752" y="314761"/>
                  </a:cubicBezTo>
                  <a:cubicBezTo>
                    <a:pt x="172420" y="307029"/>
                    <a:pt x="188818" y="313695"/>
                    <a:pt x="183885" y="309828"/>
                  </a:cubicBezTo>
                  <a:cubicBezTo>
                    <a:pt x="188418" y="312495"/>
                    <a:pt x="197217" y="315828"/>
                    <a:pt x="190151" y="314761"/>
                  </a:cubicBezTo>
                  <a:lnTo>
                    <a:pt x="189218" y="314761"/>
                  </a:lnTo>
                  <a:cubicBezTo>
                    <a:pt x="187351" y="315694"/>
                    <a:pt x="191884" y="317827"/>
                    <a:pt x="197217" y="317961"/>
                  </a:cubicBezTo>
                  <a:cubicBezTo>
                    <a:pt x="202550" y="318094"/>
                    <a:pt x="207616" y="316628"/>
                    <a:pt x="207749" y="317961"/>
                  </a:cubicBezTo>
                  <a:cubicBezTo>
                    <a:pt x="215171" y="315941"/>
                    <a:pt x="221989" y="312143"/>
                    <a:pt x="227613" y="306895"/>
                  </a:cubicBezTo>
                  <a:cubicBezTo>
                    <a:pt x="233079" y="301381"/>
                    <a:pt x="236910" y="294459"/>
                    <a:pt x="238679" y="286898"/>
                  </a:cubicBezTo>
                  <a:cubicBezTo>
                    <a:pt x="241216" y="273016"/>
                    <a:pt x="240254" y="258720"/>
                    <a:pt x="235879" y="245303"/>
                  </a:cubicBezTo>
                  <a:lnTo>
                    <a:pt x="234279" y="248903"/>
                  </a:lnTo>
                  <a:cubicBezTo>
                    <a:pt x="233612" y="245970"/>
                    <a:pt x="232679" y="243037"/>
                    <a:pt x="231746" y="240237"/>
                  </a:cubicBezTo>
                  <a:cubicBezTo>
                    <a:pt x="230813" y="237437"/>
                    <a:pt x="232546" y="236504"/>
                    <a:pt x="234546" y="242770"/>
                  </a:cubicBezTo>
                  <a:cubicBezTo>
                    <a:pt x="233980" y="238920"/>
                    <a:pt x="232095" y="235386"/>
                    <a:pt x="229213" y="232771"/>
                  </a:cubicBezTo>
                  <a:cubicBezTo>
                    <a:pt x="225347" y="220639"/>
                    <a:pt x="233746" y="236371"/>
                    <a:pt x="232279" y="232771"/>
                  </a:cubicBezTo>
                  <a:lnTo>
                    <a:pt x="230146" y="227838"/>
                  </a:lnTo>
                  <a:lnTo>
                    <a:pt x="230146" y="229172"/>
                  </a:lnTo>
                  <a:cubicBezTo>
                    <a:pt x="227329" y="226000"/>
                    <a:pt x="225033" y="222400"/>
                    <a:pt x="223347" y="218506"/>
                  </a:cubicBezTo>
                  <a:cubicBezTo>
                    <a:pt x="221747" y="213840"/>
                    <a:pt x="223347" y="215573"/>
                    <a:pt x="223347" y="213840"/>
                  </a:cubicBezTo>
                  <a:cubicBezTo>
                    <a:pt x="223347" y="212107"/>
                    <a:pt x="223347" y="213040"/>
                    <a:pt x="222147" y="211041"/>
                  </a:cubicBezTo>
                  <a:lnTo>
                    <a:pt x="216948" y="200909"/>
                  </a:lnTo>
                  <a:lnTo>
                    <a:pt x="216948" y="205841"/>
                  </a:lnTo>
                  <a:cubicBezTo>
                    <a:pt x="213748" y="201842"/>
                    <a:pt x="211882" y="196376"/>
                    <a:pt x="212548" y="201975"/>
                  </a:cubicBezTo>
                  <a:cubicBezTo>
                    <a:pt x="211737" y="197662"/>
                    <a:pt x="210108" y="193544"/>
                    <a:pt x="207749" y="189843"/>
                  </a:cubicBezTo>
                  <a:cubicBezTo>
                    <a:pt x="205349" y="185710"/>
                    <a:pt x="201883" y="181044"/>
                    <a:pt x="200416" y="178778"/>
                  </a:cubicBezTo>
                  <a:cubicBezTo>
                    <a:pt x="201313" y="179116"/>
                    <a:pt x="202163" y="179564"/>
                    <a:pt x="202949" y="180111"/>
                  </a:cubicBezTo>
                  <a:cubicBezTo>
                    <a:pt x="202949" y="179045"/>
                    <a:pt x="208549" y="181178"/>
                    <a:pt x="213748" y="183311"/>
                  </a:cubicBezTo>
                  <a:cubicBezTo>
                    <a:pt x="212282" y="182378"/>
                    <a:pt x="209349" y="179045"/>
                    <a:pt x="215348" y="181578"/>
                  </a:cubicBezTo>
                  <a:cubicBezTo>
                    <a:pt x="215348" y="183844"/>
                    <a:pt x="217748" y="185311"/>
                    <a:pt x="220147" y="186510"/>
                  </a:cubicBezTo>
                  <a:lnTo>
                    <a:pt x="225480" y="188910"/>
                  </a:lnTo>
                  <a:cubicBezTo>
                    <a:pt x="227370" y="189754"/>
                    <a:pt x="229123" y="190878"/>
                    <a:pt x="230679" y="192243"/>
                  </a:cubicBezTo>
                  <a:cubicBezTo>
                    <a:pt x="226147" y="188910"/>
                    <a:pt x="251344" y="197576"/>
                    <a:pt x="244011" y="192243"/>
                  </a:cubicBezTo>
                  <a:cubicBezTo>
                    <a:pt x="250010" y="194109"/>
                    <a:pt x="244011" y="193976"/>
                    <a:pt x="248411" y="196109"/>
                  </a:cubicBezTo>
                  <a:cubicBezTo>
                    <a:pt x="255876" y="196909"/>
                    <a:pt x="263875" y="198775"/>
                    <a:pt x="272808" y="199842"/>
                  </a:cubicBezTo>
                  <a:cubicBezTo>
                    <a:pt x="282876" y="201535"/>
                    <a:pt x="293220" y="199748"/>
                    <a:pt x="302137" y="194776"/>
                  </a:cubicBezTo>
                  <a:cubicBezTo>
                    <a:pt x="302137" y="194776"/>
                    <a:pt x="298538" y="194776"/>
                    <a:pt x="302137" y="192110"/>
                  </a:cubicBezTo>
                  <a:cubicBezTo>
                    <a:pt x="306100" y="190598"/>
                    <a:pt x="309595" y="188069"/>
                    <a:pt x="312269" y="184777"/>
                  </a:cubicBezTo>
                  <a:cubicBezTo>
                    <a:pt x="313869" y="180111"/>
                    <a:pt x="311203" y="179845"/>
                    <a:pt x="314136" y="172512"/>
                  </a:cubicBezTo>
                  <a:cubicBezTo>
                    <a:pt x="314136" y="173579"/>
                    <a:pt x="312803" y="175045"/>
                    <a:pt x="312803" y="172512"/>
                  </a:cubicBezTo>
                  <a:cubicBezTo>
                    <a:pt x="313738" y="167713"/>
                    <a:pt x="313738" y="162779"/>
                    <a:pt x="312803" y="157981"/>
                  </a:cubicBezTo>
                  <a:cubicBezTo>
                    <a:pt x="312061" y="153253"/>
                    <a:pt x="310384" y="148721"/>
                    <a:pt x="307870" y="144649"/>
                  </a:cubicBezTo>
                  <a:cubicBezTo>
                    <a:pt x="303038" y="135629"/>
                    <a:pt x="295142" y="128631"/>
                    <a:pt x="285606" y="124918"/>
                  </a:cubicBezTo>
                  <a:cubicBezTo>
                    <a:pt x="267472" y="119017"/>
                    <a:pt x="248371" y="116663"/>
                    <a:pt x="229346" y="117986"/>
                  </a:cubicBezTo>
                  <a:cubicBezTo>
                    <a:pt x="234546" y="117986"/>
                    <a:pt x="231213" y="118919"/>
                    <a:pt x="227480" y="119452"/>
                  </a:cubicBezTo>
                  <a:cubicBezTo>
                    <a:pt x="229880" y="119452"/>
                    <a:pt x="227480" y="120918"/>
                    <a:pt x="228146" y="121718"/>
                  </a:cubicBezTo>
                  <a:cubicBezTo>
                    <a:pt x="222947" y="121718"/>
                    <a:pt x="217881" y="121718"/>
                    <a:pt x="212682" y="121718"/>
                  </a:cubicBezTo>
                  <a:cubicBezTo>
                    <a:pt x="210549" y="124385"/>
                    <a:pt x="196817" y="125718"/>
                    <a:pt x="195884" y="128384"/>
                  </a:cubicBezTo>
                  <a:lnTo>
                    <a:pt x="200416" y="126651"/>
                  </a:lnTo>
                  <a:cubicBezTo>
                    <a:pt x="195084" y="130651"/>
                    <a:pt x="210415" y="129717"/>
                    <a:pt x="210282" y="133184"/>
                  </a:cubicBezTo>
                  <a:cubicBezTo>
                    <a:pt x="216548" y="128651"/>
                    <a:pt x="228813" y="133184"/>
                    <a:pt x="239345" y="128384"/>
                  </a:cubicBezTo>
                  <a:cubicBezTo>
                    <a:pt x="241878" y="128384"/>
                    <a:pt x="237345" y="129584"/>
                    <a:pt x="239345" y="130251"/>
                  </a:cubicBezTo>
                  <a:cubicBezTo>
                    <a:pt x="243162" y="128284"/>
                    <a:pt x="247534" y="127672"/>
                    <a:pt x="251743" y="128517"/>
                  </a:cubicBezTo>
                  <a:lnTo>
                    <a:pt x="251077" y="128517"/>
                  </a:lnTo>
                  <a:cubicBezTo>
                    <a:pt x="254932" y="128096"/>
                    <a:pt x="258821" y="128096"/>
                    <a:pt x="262675" y="128517"/>
                  </a:cubicBezTo>
                  <a:cubicBezTo>
                    <a:pt x="265896" y="128822"/>
                    <a:pt x="269072" y="129493"/>
                    <a:pt x="272141" y="130517"/>
                  </a:cubicBezTo>
                  <a:cubicBezTo>
                    <a:pt x="278898" y="132449"/>
                    <a:pt x="285138" y="135865"/>
                    <a:pt x="290405" y="140516"/>
                  </a:cubicBezTo>
                  <a:cubicBezTo>
                    <a:pt x="290471" y="139851"/>
                    <a:pt x="290471" y="139181"/>
                    <a:pt x="290405" y="138516"/>
                  </a:cubicBezTo>
                  <a:cubicBezTo>
                    <a:pt x="291786" y="140088"/>
                    <a:pt x="292952" y="141837"/>
                    <a:pt x="293871" y="143716"/>
                  </a:cubicBezTo>
                  <a:cubicBezTo>
                    <a:pt x="298804" y="145182"/>
                    <a:pt x="286672" y="136250"/>
                    <a:pt x="291072" y="137050"/>
                  </a:cubicBezTo>
                  <a:cubicBezTo>
                    <a:pt x="292139" y="139983"/>
                    <a:pt x="297071" y="144515"/>
                    <a:pt x="299604" y="150381"/>
                  </a:cubicBezTo>
                  <a:cubicBezTo>
                    <a:pt x="300924" y="153147"/>
                    <a:pt x="301737" y="156127"/>
                    <a:pt x="302004" y="159180"/>
                  </a:cubicBezTo>
                  <a:cubicBezTo>
                    <a:pt x="302849" y="160998"/>
                    <a:pt x="302849" y="163095"/>
                    <a:pt x="302004" y="164913"/>
                  </a:cubicBezTo>
                  <a:cubicBezTo>
                    <a:pt x="302004" y="170646"/>
                    <a:pt x="303737" y="163047"/>
                    <a:pt x="304004" y="168779"/>
                  </a:cubicBezTo>
                  <a:lnTo>
                    <a:pt x="302937" y="170246"/>
                  </a:lnTo>
                  <a:lnTo>
                    <a:pt x="304137" y="171845"/>
                  </a:lnTo>
                  <a:cubicBezTo>
                    <a:pt x="303337" y="175445"/>
                    <a:pt x="301471" y="176378"/>
                    <a:pt x="300671" y="175978"/>
                  </a:cubicBezTo>
                  <a:cubicBezTo>
                    <a:pt x="299871" y="175578"/>
                    <a:pt x="300671" y="174112"/>
                    <a:pt x="300671" y="173312"/>
                  </a:cubicBezTo>
                  <a:cubicBezTo>
                    <a:pt x="299801" y="175233"/>
                    <a:pt x="298822" y="177103"/>
                    <a:pt x="297738" y="178911"/>
                  </a:cubicBezTo>
                  <a:cubicBezTo>
                    <a:pt x="296747" y="180106"/>
                    <a:pt x="295578" y="181140"/>
                    <a:pt x="294272" y="181977"/>
                  </a:cubicBezTo>
                  <a:cubicBezTo>
                    <a:pt x="295529" y="181419"/>
                    <a:pt x="296733" y="180750"/>
                    <a:pt x="297871" y="179978"/>
                  </a:cubicBezTo>
                  <a:cubicBezTo>
                    <a:pt x="291551" y="184963"/>
                    <a:pt x="283397" y="187001"/>
                    <a:pt x="275474" y="185577"/>
                  </a:cubicBezTo>
                  <a:cubicBezTo>
                    <a:pt x="266008" y="185577"/>
                    <a:pt x="256409" y="183311"/>
                    <a:pt x="247611" y="182111"/>
                  </a:cubicBezTo>
                  <a:lnTo>
                    <a:pt x="248811" y="183177"/>
                  </a:lnTo>
                  <a:cubicBezTo>
                    <a:pt x="244726" y="182668"/>
                    <a:pt x="240732" y="181591"/>
                    <a:pt x="236945" y="179978"/>
                  </a:cubicBezTo>
                  <a:lnTo>
                    <a:pt x="232279" y="178111"/>
                  </a:lnTo>
                  <a:lnTo>
                    <a:pt x="228946" y="176912"/>
                  </a:lnTo>
                  <a:lnTo>
                    <a:pt x="223347" y="175045"/>
                  </a:lnTo>
                  <a:lnTo>
                    <a:pt x="224147" y="175045"/>
                  </a:lnTo>
                  <a:cubicBezTo>
                    <a:pt x="219158" y="174110"/>
                    <a:pt x="214285" y="172635"/>
                    <a:pt x="209615" y="170646"/>
                  </a:cubicBezTo>
                  <a:cubicBezTo>
                    <a:pt x="214415" y="171712"/>
                    <a:pt x="198150" y="163980"/>
                    <a:pt x="204549" y="165580"/>
                  </a:cubicBezTo>
                  <a:cubicBezTo>
                    <a:pt x="200021" y="163637"/>
                    <a:pt x="195339" y="162076"/>
                    <a:pt x="190551" y="160913"/>
                  </a:cubicBezTo>
                  <a:cubicBezTo>
                    <a:pt x="189292" y="161503"/>
                    <a:pt x="187937" y="161864"/>
                    <a:pt x="186551" y="161980"/>
                  </a:cubicBezTo>
                  <a:lnTo>
                    <a:pt x="180552" y="157714"/>
                  </a:lnTo>
                  <a:cubicBezTo>
                    <a:pt x="179752" y="157714"/>
                    <a:pt x="179619" y="158514"/>
                    <a:pt x="178952" y="158647"/>
                  </a:cubicBezTo>
                  <a:cubicBezTo>
                    <a:pt x="181274" y="161286"/>
                    <a:pt x="183454" y="164045"/>
                    <a:pt x="185485" y="166913"/>
                  </a:cubicBezTo>
                  <a:cubicBezTo>
                    <a:pt x="181752" y="162513"/>
                    <a:pt x="181219" y="162647"/>
                    <a:pt x="180819" y="162913"/>
                  </a:cubicBezTo>
                  <a:cubicBezTo>
                    <a:pt x="180419" y="163180"/>
                    <a:pt x="179886" y="163580"/>
                    <a:pt x="174686" y="157447"/>
                  </a:cubicBezTo>
                  <a:cubicBezTo>
                    <a:pt x="179689" y="166122"/>
                    <a:pt x="185396" y="174371"/>
                    <a:pt x="191751" y="182111"/>
                  </a:cubicBezTo>
                  <a:cubicBezTo>
                    <a:pt x="195865" y="186559"/>
                    <a:pt x="198798" y="191968"/>
                    <a:pt x="200283" y="197842"/>
                  </a:cubicBezTo>
                  <a:cubicBezTo>
                    <a:pt x="208949" y="205841"/>
                    <a:pt x="192418" y="181044"/>
                    <a:pt x="196150" y="186110"/>
                  </a:cubicBezTo>
                  <a:cubicBezTo>
                    <a:pt x="196150" y="184377"/>
                    <a:pt x="197883" y="186110"/>
                    <a:pt x="200150" y="189310"/>
                  </a:cubicBezTo>
                  <a:cubicBezTo>
                    <a:pt x="202364" y="192062"/>
                    <a:pt x="204327" y="195007"/>
                    <a:pt x="206016" y="198109"/>
                  </a:cubicBezTo>
                  <a:cubicBezTo>
                    <a:pt x="208815" y="203308"/>
                    <a:pt x="206016" y="207841"/>
                    <a:pt x="212282" y="219173"/>
                  </a:cubicBezTo>
                  <a:cubicBezTo>
                    <a:pt x="212282" y="217973"/>
                    <a:pt x="211482" y="218106"/>
                    <a:pt x="210949" y="216907"/>
                  </a:cubicBezTo>
                  <a:cubicBezTo>
                    <a:pt x="212148" y="221439"/>
                    <a:pt x="215881" y="224639"/>
                    <a:pt x="216815" y="230238"/>
                  </a:cubicBezTo>
                  <a:cubicBezTo>
                    <a:pt x="220014" y="232371"/>
                    <a:pt x="219481" y="237037"/>
                    <a:pt x="222280" y="236904"/>
                  </a:cubicBezTo>
                  <a:cubicBezTo>
                    <a:pt x="220814" y="233438"/>
                    <a:pt x="219081" y="229972"/>
                    <a:pt x="217348" y="226639"/>
                  </a:cubicBezTo>
                  <a:cubicBezTo>
                    <a:pt x="222420" y="232678"/>
                    <a:pt x="225943" y="239862"/>
                    <a:pt x="227613" y="247570"/>
                  </a:cubicBezTo>
                  <a:cubicBezTo>
                    <a:pt x="226328" y="245907"/>
                    <a:pt x="225211" y="244121"/>
                    <a:pt x="224280" y="242237"/>
                  </a:cubicBezTo>
                  <a:cubicBezTo>
                    <a:pt x="224280" y="245303"/>
                    <a:pt x="226547" y="247703"/>
                    <a:pt x="226680" y="251036"/>
                  </a:cubicBezTo>
                  <a:cubicBezTo>
                    <a:pt x="224014" y="251036"/>
                    <a:pt x="222147" y="237704"/>
                    <a:pt x="217481" y="232505"/>
                  </a:cubicBezTo>
                  <a:cubicBezTo>
                    <a:pt x="217481" y="235838"/>
                    <a:pt x="223880" y="243837"/>
                    <a:pt x="220014" y="241570"/>
                  </a:cubicBezTo>
                  <a:cubicBezTo>
                    <a:pt x="225080" y="245170"/>
                    <a:pt x="223347" y="253036"/>
                    <a:pt x="227480" y="260368"/>
                  </a:cubicBezTo>
                  <a:lnTo>
                    <a:pt x="225880" y="260368"/>
                  </a:lnTo>
                  <a:cubicBezTo>
                    <a:pt x="226795" y="262265"/>
                    <a:pt x="227424" y="264286"/>
                    <a:pt x="227746" y="266367"/>
                  </a:cubicBezTo>
                  <a:cubicBezTo>
                    <a:pt x="226934" y="265027"/>
                    <a:pt x="226044" y="263736"/>
                    <a:pt x="225080" y="262501"/>
                  </a:cubicBezTo>
                  <a:cubicBezTo>
                    <a:pt x="227880" y="268634"/>
                    <a:pt x="225080" y="274633"/>
                    <a:pt x="225080" y="279965"/>
                  </a:cubicBezTo>
                  <a:cubicBezTo>
                    <a:pt x="225747" y="268234"/>
                    <a:pt x="227213" y="277432"/>
                    <a:pt x="228546" y="272233"/>
                  </a:cubicBezTo>
                  <a:cubicBezTo>
                    <a:pt x="229613" y="280099"/>
                    <a:pt x="227746" y="282232"/>
                    <a:pt x="226280" y="284098"/>
                  </a:cubicBezTo>
                  <a:cubicBezTo>
                    <a:pt x="223628" y="286989"/>
                    <a:pt x="221303" y="290163"/>
                    <a:pt x="219347" y="293564"/>
                  </a:cubicBezTo>
                  <a:cubicBezTo>
                    <a:pt x="220281" y="292231"/>
                    <a:pt x="223747" y="288098"/>
                    <a:pt x="223080" y="291031"/>
                  </a:cubicBezTo>
                  <a:cubicBezTo>
                    <a:pt x="221490" y="293257"/>
                    <a:pt x="219324" y="295008"/>
                    <a:pt x="216814" y="296097"/>
                  </a:cubicBezTo>
                  <a:cubicBezTo>
                    <a:pt x="209482" y="302229"/>
                    <a:pt x="218947" y="296097"/>
                    <a:pt x="216815" y="299830"/>
                  </a:cubicBezTo>
                  <a:cubicBezTo>
                    <a:pt x="212948" y="299830"/>
                    <a:pt x="213081" y="303296"/>
                    <a:pt x="208549" y="305696"/>
                  </a:cubicBezTo>
                  <a:lnTo>
                    <a:pt x="208549" y="304229"/>
                  </a:lnTo>
                  <a:cubicBezTo>
                    <a:pt x="202683" y="305562"/>
                    <a:pt x="202283" y="305829"/>
                    <a:pt x="201616" y="306895"/>
                  </a:cubicBezTo>
                  <a:cubicBezTo>
                    <a:pt x="200950" y="307962"/>
                    <a:pt x="200416" y="308895"/>
                    <a:pt x="195217" y="306895"/>
                  </a:cubicBezTo>
                  <a:cubicBezTo>
                    <a:pt x="196804" y="306540"/>
                    <a:pt x="198331" y="305956"/>
                    <a:pt x="199750" y="305162"/>
                  </a:cubicBezTo>
                  <a:cubicBezTo>
                    <a:pt x="198072" y="305429"/>
                    <a:pt x="196362" y="305429"/>
                    <a:pt x="194684" y="305162"/>
                  </a:cubicBezTo>
                  <a:lnTo>
                    <a:pt x="196017" y="303563"/>
                  </a:lnTo>
                  <a:cubicBezTo>
                    <a:pt x="190818" y="303563"/>
                    <a:pt x="189085" y="302096"/>
                    <a:pt x="185085" y="297963"/>
                  </a:cubicBezTo>
                  <a:cubicBezTo>
                    <a:pt x="185085" y="299696"/>
                    <a:pt x="182419" y="299830"/>
                    <a:pt x="178552" y="295164"/>
                  </a:cubicBezTo>
                  <a:cubicBezTo>
                    <a:pt x="177086" y="291297"/>
                    <a:pt x="181086" y="296230"/>
                    <a:pt x="176153" y="289431"/>
                  </a:cubicBezTo>
                  <a:cubicBezTo>
                    <a:pt x="178620" y="290408"/>
                    <a:pt x="180493" y="292478"/>
                    <a:pt x="181219" y="295030"/>
                  </a:cubicBezTo>
                  <a:cubicBezTo>
                    <a:pt x="181219" y="295030"/>
                    <a:pt x="183085" y="295697"/>
                    <a:pt x="183619" y="295030"/>
                  </a:cubicBezTo>
                  <a:cubicBezTo>
                    <a:pt x="181752" y="291564"/>
                    <a:pt x="177753" y="286765"/>
                    <a:pt x="176286" y="284098"/>
                  </a:cubicBezTo>
                  <a:cubicBezTo>
                    <a:pt x="176821" y="285032"/>
                    <a:pt x="177268" y="286014"/>
                    <a:pt x="177619" y="287031"/>
                  </a:cubicBezTo>
                  <a:cubicBezTo>
                    <a:pt x="174845" y="283936"/>
                    <a:pt x="172305" y="280638"/>
                    <a:pt x="170020" y="277166"/>
                  </a:cubicBezTo>
                  <a:cubicBezTo>
                    <a:pt x="170020" y="275166"/>
                    <a:pt x="170820" y="276366"/>
                    <a:pt x="171887" y="277166"/>
                  </a:cubicBezTo>
                  <a:cubicBezTo>
                    <a:pt x="170339" y="274939"/>
                    <a:pt x="169000" y="272573"/>
                    <a:pt x="167887" y="270100"/>
                  </a:cubicBezTo>
                  <a:cubicBezTo>
                    <a:pt x="169487" y="270100"/>
                    <a:pt x="170687" y="270100"/>
                    <a:pt x="173220" y="274499"/>
                  </a:cubicBezTo>
                  <a:cubicBezTo>
                    <a:pt x="171220" y="271166"/>
                    <a:pt x="169354" y="267567"/>
                    <a:pt x="167621" y="263967"/>
                  </a:cubicBezTo>
                  <a:cubicBezTo>
                    <a:pt x="167621" y="263034"/>
                    <a:pt x="167621" y="257568"/>
                    <a:pt x="167621" y="258901"/>
                  </a:cubicBezTo>
                  <a:cubicBezTo>
                    <a:pt x="166690" y="255054"/>
                    <a:pt x="165395" y="251304"/>
                    <a:pt x="163754" y="247703"/>
                  </a:cubicBezTo>
                  <a:cubicBezTo>
                    <a:pt x="162954" y="245703"/>
                    <a:pt x="162155" y="243437"/>
                    <a:pt x="161488" y="241304"/>
                  </a:cubicBezTo>
                  <a:cubicBezTo>
                    <a:pt x="160612" y="237566"/>
                    <a:pt x="159945" y="233783"/>
                    <a:pt x="159488" y="229972"/>
                  </a:cubicBezTo>
                  <a:cubicBezTo>
                    <a:pt x="158702" y="228280"/>
                    <a:pt x="158163" y="226484"/>
                    <a:pt x="157889" y="224639"/>
                  </a:cubicBezTo>
                  <a:cubicBezTo>
                    <a:pt x="157088" y="217973"/>
                    <a:pt x="156689" y="210641"/>
                    <a:pt x="156155" y="202508"/>
                  </a:cubicBezTo>
                  <a:cubicBezTo>
                    <a:pt x="155622" y="194376"/>
                    <a:pt x="154955" y="185977"/>
                    <a:pt x="153889" y="179311"/>
                  </a:cubicBezTo>
                  <a:cubicBezTo>
                    <a:pt x="152956" y="180911"/>
                    <a:pt x="151756" y="183577"/>
                    <a:pt x="150689" y="185844"/>
                  </a:cubicBezTo>
                  <a:cubicBezTo>
                    <a:pt x="148950" y="186846"/>
                    <a:pt x="147339" y="188055"/>
                    <a:pt x="145890" y="189443"/>
                  </a:cubicBezTo>
                  <a:cubicBezTo>
                    <a:pt x="141624" y="197576"/>
                    <a:pt x="143624" y="195443"/>
                    <a:pt x="144690" y="195176"/>
                  </a:cubicBezTo>
                  <a:cubicBezTo>
                    <a:pt x="145757" y="194909"/>
                    <a:pt x="145890" y="196376"/>
                    <a:pt x="140024" y="207308"/>
                  </a:cubicBezTo>
                  <a:cubicBezTo>
                    <a:pt x="132025" y="222373"/>
                    <a:pt x="136691" y="209307"/>
                    <a:pt x="133492" y="213440"/>
                  </a:cubicBezTo>
                  <a:cubicBezTo>
                    <a:pt x="130292" y="217573"/>
                    <a:pt x="128559" y="223839"/>
                    <a:pt x="125759" y="229038"/>
                  </a:cubicBezTo>
                  <a:cubicBezTo>
                    <a:pt x="123673" y="233296"/>
                    <a:pt x="120826" y="237136"/>
                    <a:pt x="117360" y="240370"/>
                  </a:cubicBezTo>
                  <a:cubicBezTo>
                    <a:pt x="116960" y="235571"/>
                    <a:pt x="118560" y="233971"/>
                    <a:pt x="119893" y="231705"/>
                  </a:cubicBezTo>
                  <a:close/>
                  <a:moveTo>
                    <a:pt x="53235" y="279699"/>
                  </a:moveTo>
                  <a:cubicBezTo>
                    <a:pt x="54568" y="279699"/>
                    <a:pt x="57234" y="280365"/>
                    <a:pt x="57767" y="281432"/>
                  </a:cubicBezTo>
                  <a:cubicBezTo>
                    <a:pt x="56168" y="282765"/>
                    <a:pt x="55234" y="281299"/>
                    <a:pt x="53635" y="279699"/>
                  </a:cubicBezTo>
                  <a:close/>
                  <a:moveTo>
                    <a:pt x="94296" y="169179"/>
                  </a:moveTo>
                  <a:cubicBezTo>
                    <a:pt x="96798" y="168613"/>
                    <a:pt x="99394" y="168613"/>
                    <a:pt x="101895" y="169179"/>
                  </a:cubicBezTo>
                  <a:cubicBezTo>
                    <a:pt x="99505" y="169484"/>
                    <a:pt x="97086" y="169484"/>
                    <a:pt x="94696" y="169179"/>
                  </a:cubicBezTo>
                  <a:close/>
                  <a:moveTo>
                    <a:pt x="144290" y="53327"/>
                  </a:moveTo>
                  <a:lnTo>
                    <a:pt x="144290" y="53327"/>
                  </a:lnTo>
                  <a:cubicBezTo>
                    <a:pt x="143757" y="48661"/>
                    <a:pt x="144023" y="50261"/>
                    <a:pt x="144690" y="53327"/>
                  </a:cubicBezTo>
                  <a:close/>
                  <a:moveTo>
                    <a:pt x="145223" y="59059"/>
                  </a:moveTo>
                  <a:cubicBezTo>
                    <a:pt x="145223" y="59059"/>
                    <a:pt x="145223" y="59059"/>
                    <a:pt x="145890" y="59059"/>
                  </a:cubicBezTo>
                  <a:cubicBezTo>
                    <a:pt x="146557" y="59059"/>
                    <a:pt x="145223" y="58260"/>
                    <a:pt x="145090" y="57326"/>
                  </a:cubicBezTo>
                  <a:cubicBezTo>
                    <a:pt x="144957" y="56393"/>
                    <a:pt x="145090" y="58126"/>
                    <a:pt x="145623" y="59059"/>
                  </a:cubicBezTo>
                  <a:close/>
                  <a:moveTo>
                    <a:pt x="221481" y="208374"/>
                  </a:moveTo>
                  <a:lnTo>
                    <a:pt x="221481" y="210108"/>
                  </a:lnTo>
                  <a:cubicBezTo>
                    <a:pt x="220014" y="206641"/>
                    <a:pt x="220947" y="207574"/>
                    <a:pt x="221880" y="2083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4597784" y="1863636"/>
              <a:ext cx="3066" cy="1403"/>
            </a:xfrm>
            <a:custGeom>
              <a:avLst/>
              <a:gdLst/>
              <a:ahLst/>
              <a:cxnLst/>
              <a:rect l="l" t="t" r="r" b="b"/>
              <a:pathLst>
                <a:path w="3066" h="1403" extrusionOk="0">
                  <a:moveTo>
                    <a:pt x="3066" y="0"/>
                  </a:moveTo>
                  <a:cubicBezTo>
                    <a:pt x="2104" y="571"/>
                    <a:pt x="1074" y="1019"/>
                    <a:pt x="0" y="1333"/>
                  </a:cubicBezTo>
                  <a:cubicBezTo>
                    <a:pt x="0" y="1333"/>
                    <a:pt x="400" y="18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4647911" y="19181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4562855" y="1740984"/>
              <a:ext cx="89" cy="3332"/>
            </a:xfrm>
            <a:custGeom>
              <a:avLst/>
              <a:gdLst/>
              <a:ahLst/>
              <a:cxnLst/>
              <a:rect l="l" t="t" r="r" b="b"/>
              <a:pathLst>
                <a:path w="89" h="3332" extrusionOk="0">
                  <a:moveTo>
                    <a:pt x="0" y="0"/>
                  </a:moveTo>
                  <a:cubicBezTo>
                    <a:pt x="119" y="1108"/>
                    <a:pt x="119" y="2225"/>
                    <a:pt x="0" y="3333"/>
                  </a:cubicBezTo>
                  <a:cubicBezTo>
                    <a:pt x="0" y="3333"/>
                    <a:pt x="0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4640212" y="1757249"/>
              <a:ext cx="99" cy="3199"/>
            </a:xfrm>
            <a:custGeom>
              <a:avLst/>
              <a:gdLst/>
              <a:ahLst/>
              <a:cxnLst/>
              <a:rect l="l" t="t" r="r" b="b"/>
              <a:pathLst>
                <a:path w="99" h="3199" extrusionOk="0">
                  <a:moveTo>
                    <a:pt x="100" y="0"/>
                  </a:moveTo>
                  <a:lnTo>
                    <a:pt x="100" y="1466"/>
                  </a:lnTo>
                  <a:cubicBezTo>
                    <a:pt x="100" y="2266"/>
                    <a:pt x="100" y="2400"/>
                    <a:pt x="100" y="2266"/>
                  </a:cubicBezTo>
                  <a:lnTo>
                    <a:pt x="100" y="3200"/>
                  </a:lnTo>
                  <a:cubicBezTo>
                    <a:pt x="-33" y="2533"/>
                    <a:pt x="-33" y="53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4653389" y="1744051"/>
              <a:ext cx="2120" cy="4118"/>
            </a:xfrm>
            <a:custGeom>
              <a:avLst/>
              <a:gdLst/>
              <a:ahLst/>
              <a:cxnLst/>
              <a:rect l="l" t="t" r="r" b="b"/>
              <a:pathLst>
                <a:path w="2120" h="4118" extrusionOk="0">
                  <a:moveTo>
                    <a:pt x="1188" y="2400"/>
                  </a:moveTo>
                  <a:cubicBezTo>
                    <a:pt x="1188" y="1600"/>
                    <a:pt x="1988" y="800"/>
                    <a:pt x="2121" y="0"/>
                  </a:cubicBezTo>
                  <a:lnTo>
                    <a:pt x="1321" y="0"/>
                  </a:lnTo>
                  <a:cubicBezTo>
                    <a:pt x="-279" y="3333"/>
                    <a:pt x="-545" y="5999"/>
                    <a:pt x="118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4640179" y="1767947"/>
              <a:ext cx="1466" cy="7757"/>
            </a:xfrm>
            <a:custGeom>
              <a:avLst/>
              <a:gdLst/>
              <a:ahLst/>
              <a:cxnLst/>
              <a:rect l="l" t="t" r="r" b="b"/>
              <a:pathLst>
                <a:path w="1466" h="7757" extrusionOk="0">
                  <a:moveTo>
                    <a:pt x="0" y="5966"/>
                  </a:moveTo>
                  <a:cubicBezTo>
                    <a:pt x="0" y="10233"/>
                    <a:pt x="800" y="5966"/>
                    <a:pt x="1466" y="2633"/>
                  </a:cubicBezTo>
                  <a:lnTo>
                    <a:pt x="1466" y="2633"/>
                  </a:lnTo>
                  <a:cubicBezTo>
                    <a:pt x="1333" y="-2833"/>
                    <a:pt x="800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4641779" y="1766461"/>
              <a:ext cx="948" cy="3319"/>
            </a:xfrm>
            <a:custGeom>
              <a:avLst/>
              <a:gdLst/>
              <a:ahLst/>
              <a:cxnLst/>
              <a:rect l="l" t="t" r="r" b="b"/>
              <a:pathLst>
                <a:path w="948" h="3319" extrusionOk="0">
                  <a:moveTo>
                    <a:pt x="0" y="3320"/>
                  </a:moveTo>
                  <a:cubicBezTo>
                    <a:pt x="188" y="2452"/>
                    <a:pt x="456" y="1605"/>
                    <a:pt x="800" y="787"/>
                  </a:cubicBezTo>
                  <a:cubicBezTo>
                    <a:pt x="1067" y="-1347"/>
                    <a:pt x="1067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4637555" y="1751432"/>
              <a:ext cx="1066" cy="2501"/>
            </a:xfrm>
            <a:custGeom>
              <a:avLst/>
              <a:gdLst/>
              <a:ahLst/>
              <a:cxnLst/>
              <a:rect l="l" t="t" r="r" b="b"/>
              <a:pathLst>
                <a:path w="1066" h="2501" extrusionOk="0">
                  <a:moveTo>
                    <a:pt x="224" y="2217"/>
                  </a:moveTo>
                  <a:cubicBezTo>
                    <a:pt x="224" y="3551"/>
                    <a:pt x="1291" y="-315"/>
                    <a:pt x="1024" y="1018"/>
                  </a:cubicBezTo>
                  <a:cubicBezTo>
                    <a:pt x="1024" y="-315"/>
                    <a:pt x="1024" y="-49"/>
                    <a:pt x="1024" y="218"/>
                  </a:cubicBezTo>
                  <a:cubicBezTo>
                    <a:pt x="1024" y="484"/>
                    <a:pt x="-576" y="884"/>
                    <a:pt x="224" y="2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4639912" y="1781646"/>
              <a:ext cx="799" cy="6399"/>
            </a:xfrm>
            <a:custGeom>
              <a:avLst/>
              <a:gdLst/>
              <a:ahLst/>
              <a:cxnLst/>
              <a:rect l="l" t="t" r="r" b="b"/>
              <a:pathLst>
                <a:path w="799" h="6399" extrusionOk="0">
                  <a:moveTo>
                    <a:pt x="800" y="4000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800" y="4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4635779" y="1775676"/>
              <a:ext cx="799" cy="7436"/>
            </a:xfrm>
            <a:custGeom>
              <a:avLst/>
              <a:gdLst/>
              <a:ahLst/>
              <a:cxnLst/>
              <a:rect l="l" t="t" r="r" b="b"/>
              <a:pathLst>
                <a:path w="799" h="7436" extrusionOk="0">
                  <a:moveTo>
                    <a:pt x="0" y="238"/>
                  </a:moveTo>
                  <a:lnTo>
                    <a:pt x="800" y="7437"/>
                  </a:lnTo>
                  <a:cubicBezTo>
                    <a:pt x="800" y="6503"/>
                    <a:pt x="800" y="6770"/>
                    <a:pt x="800" y="7437"/>
                  </a:cubicBezTo>
                  <a:cubicBezTo>
                    <a:pt x="667" y="3437"/>
                    <a:pt x="267" y="-1096"/>
                    <a:pt x="0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4636979" y="1782846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84" y="1221"/>
                    <a:pt x="307" y="2429"/>
                    <a:pt x="667" y="3600"/>
                  </a:cubicBezTo>
                  <a:cubicBezTo>
                    <a:pt x="574" y="2379"/>
                    <a:pt x="351" y="11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4638579" y="1795511"/>
              <a:ext cx="13331" cy="3647"/>
            </a:xfrm>
            <a:custGeom>
              <a:avLst/>
              <a:gdLst/>
              <a:ahLst/>
              <a:cxnLst/>
              <a:rect l="l" t="t" r="r" b="b"/>
              <a:pathLst>
                <a:path w="13331" h="3647" extrusionOk="0">
                  <a:moveTo>
                    <a:pt x="0" y="2000"/>
                  </a:moveTo>
                  <a:lnTo>
                    <a:pt x="0" y="2000"/>
                  </a:lnTo>
                  <a:lnTo>
                    <a:pt x="0" y="2000"/>
                  </a:lnTo>
                  <a:cubicBezTo>
                    <a:pt x="0" y="4133"/>
                    <a:pt x="0" y="1333"/>
                    <a:pt x="0" y="0"/>
                  </a:cubicBezTo>
                  <a:cubicBezTo>
                    <a:pt x="0" y="1733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4608355" y="1708188"/>
              <a:ext cx="5439" cy="5680"/>
            </a:xfrm>
            <a:custGeom>
              <a:avLst/>
              <a:gdLst/>
              <a:ahLst/>
              <a:cxnLst/>
              <a:rect l="l" t="t" r="r" b="b"/>
              <a:pathLst>
                <a:path w="5439" h="5680" extrusionOk="0">
                  <a:moveTo>
                    <a:pt x="5427" y="5199"/>
                  </a:moveTo>
                  <a:cubicBezTo>
                    <a:pt x="3842" y="3369"/>
                    <a:pt x="2150" y="1632"/>
                    <a:pt x="361" y="0"/>
                  </a:cubicBezTo>
                  <a:cubicBezTo>
                    <a:pt x="-572" y="0"/>
                    <a:pt x="361" y="1466"/>
                    <a:pt x="2494" y="3333"/>
                  </a:cubicBezTo>
                  <a:cubicBezTo>
                    <a:pt x="4627" y="5199"/>
                    <a:pt x="5561" y="6399"/>
                    <a:pt x="5427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4617782" y="1730852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729" y="2238"/>
                    <a:pt x="1729" y="1094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4606090" y="1714143"/>
              <a:ext cx="5016" cy="5214"/>
            </a:xfrm>
            <a:custGeom>
              <a:avLst/>
              <a:gdLst/>
              <a:ahLst/>
              <a:cxnLst/>
              <a:rect l="l" t="t" r="r" b="b"/>
              <a:pathLst>
                <a:path w="5016" h="5214" extrusionOk="0">
                  <a:moveTo>
                    <a:pt x="3959" y="2844"/>
                  </a:moveTo>
                  <a:cubicBezTo>
                    <a:pt x="3159" y="2844"/>
                    <a:pt x="-3107" y="-3555"/>
                    <a:pt x="1959" y="2844"/>
                  </a:cubicBezTo>
                  <a:cubicBezTo>
                    <a:pt x="2892" y="2844"/>
                    <a:pt x="6892" y="8177"/>
                    <a:pt x="3959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4556189" y="1750983"/>
              <a:ext cx="3866" cy="1599"/>
            </a:xfrm>
            <a:custGeom>
              <a:avLst/>
              <a:gdLst/>
              <a:ahLst/>
              <a:cxnLst/>
              <a:rect l="l" t="t" r="r" b="b"/>
              <a:pathLst>
                <a:path w="3866" h="1599" extrusionOk="0">
                  <a:moveTo>
                    <a:pt x="3866" y="1600"/>
                  </a:moveTo>
                  <a:lnTo>
                    <a:pt x="3200" y="0"/>
                  </a:lnTo>
                  <a:lnTo>
                    <a:pt x="0" y="1333"/>
                  </a:lnTo>
                  <a:lnTo>
                    <a:pt x="3866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4556959" y="1798914"/>
              <a:ext cx="17252" cy="7129"/>
            </a:xfrm>
            <a:custGeom>
              <a:avLst/>
              <a:gdLst/>
              <a:ahLst/>
              <a:cxnLst/>
              <a:rect l="l" t="t" r="r" b="b"/>
              <a:pathLst>
                <a:path w="17252" h="7129" extrusionOk="0">
                  <a:moveTo>
                    <a:pt x="1497" y="1930"/>
                  </a:moveTo>
                  <a:cubicBezTo>
                    <a:pt x="15895" y="8196"/>
                    <a:pt x="3497" y="-203"/>
                    <a:pt x="16962" y="7129"/>
                  </a:cubicBezTo>
                  <a:cubicBezTo>
                    <a:pt x="19362" y="7129"/>
                    <a:pt x="6030" y="1130"/>
                    <a:pt x="8963" y="1797"/>
                  </a:cubicBezTo>
                  <a:cubicBezTo>
                    <a:pt x="2030" y="863"/>
                    <a:pt x="-2502" y="-1803"/>
                    <a:pt x="1497" y="1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4565921" y="180071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4686306" y="1808309"/>
              <a:ext cx="5466" cy="933"/>
            </a:xfrm>
            <a:custGeom>
              <a:avLst/>
              <a:gdLst/>
              <a:ahLst/>
              <a:cxnLst/>
              <a:rect l="l" t="t" r="r" b="b"/>
              <a:pathLst>
                <a:path w="5466" h="933" extrusionOk="0">
                  <a:moveTo>
                    <a:pt x="5466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4678308" y="1811509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600"/>
                  </a:moveTo>
                  <a:lnTo>
                    <a:pt x="2666" y="0"/>
                  </a:lnTo>
                  <a:lnTo>
                    <a:pt x="0" y="2933"/>
                  </a:lnTo>
                  <a:cubicBezTo>
                    <a:pt x="1412" y="2202"/>
                    <a:pt x="2950" y="1749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4540591" y="1959757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667"/>
                    <a:pt x="0" y="1466"/>
                    <a:pt x="800" y="2800"/>
                  </a:cubicBezTo>
                  <a:cubicBezTo>
                    <a:pt x="403" y="1909"/>
                    <a:pt x="134" y="9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4582186" y="1952958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4617915" y="1889366"/>
              <a:ext cx="8545" cy="14798"/>
            </a:xfrm>
            <a:custGeom>
              <a:avLst/>
              <a:gdLst/>
              <a:ahLst/>
              <a:cxnLst/>
              <a:rect l="l" t="t" r="r" b="b"/>
              <a:pathLst>
                <a:path w="8545" h="14798" extrusionOk="0">
                  <a:moveTo>
                    <a:pt x="8399" y="0"/>
                  </a:moveTo>
                  <a:cubicBezTo>
                    <a:pt x="5599" y="4799"/>
                    <a:pt x="2666" y="10532"/>
                    <a:pt x="0" y="14798"/>
                  </a:cubicBezTo>
                  <a:cubicBezTo>
                    <a:pt x="5733" y="4666"/>
                    <a:pt x="9332" y="3733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0" name="Google Shape;2810;p67"/>
          <p:cNvGrpSpPr/>
          <p:nvPr/>
        </p:nvGrpSpPr>
        <p:grpSpPr>
          <a:xfrm>
            <a:off x="3146761" y="203627"/>
            <a:ext cx="5898476" cy="5413674"/>
            <a:chOff x="3146761" y="203627"/>
            <a:chExt cx="5898476" cy="5413674"/>
          </a:xfrm>
        </p:grpSpPr>
        <p:sp>
          <p:nvSpPr>
            <p:cNvPr id="2811" name="Google Shape;2811;p67"/>
            <p:cNvSpPr/>
            <p:nvPr/>
          </p:nvSpPr>
          <p:spPr>
            <a:xfrm>
              <a:off x="3195806" y="4342963"/>
              <a:ext cx="5800385" cy="183885"/>
            </a:xfrm>
            <a:custGeom>
              <a:avLst/>
              <a:gdLst/>
              <a:ahLst/>
              <a:cxnLst/>
              <a:rect l="l" t="t" r="r" b="b"/>
              <a:pathLst>
                <a:path w="5800385" h="183885" extrusionOk="0">
                  <a:moveTo>
                    <a:pt x="0" y="0"/>
                  </a:moveTo>
                  <a:lnTo>
                    <a:pt x="5800386" y="0"/>
                  </a:lnTo>
                  <a:lnTo>
                    <a:pt x="5800386" y="183886"/>
                  </a:lnTo>
                  <a:lnTo>
                    <a:pt x="0" y="18388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3632128" y="203627"/>
              <a:ext cx="4927741" cy="246076"/>
            </a:xfrm>
            <a:custGeom>
              <a:avLst/>
              <a:gdLst/>
              <a:ahLst/>
              <a:cxnLst/>
              <a:rect l="l" t="t" r="r" b="b"/>
              <a:pathLst>
                <a:path w="4927741" h="246076" extrusionOk="0">
                  <a:moveTo>
                    <a:pt x="0" y="0"/>
                  </a:moveTo>
                  <a:lnTo>
                    <a:pt x="4927742" y="0"/>
                  </a:lnTo>
                  <a:lnTo>
                    <a:pt x="4927742" y="246076"/>
                  </a:lnTo>
                  <a:lnTo>
                    <a:pt x="0" y="24607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798488" y="300304"/>
              <a:ext cx="54133" cy="62614"/>
            </a:xfrm>
            <a:custGeom>
              <a:avLst/>
              <a:gdLst/>
              <a:ahLst/>
              <a:cxnLst/>
              <a:rect l="l" t="t" r="r" b="b"/>
              <a:pathLst>
                <a:path w="54133" h="62614" extrusionOk="0">
                  <a:moveTo>
                    <a:pt x="54134" y="62614"/>
                  </a:move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3003" y="62614"/>
                  </a:lnTo>
                  <a:lnTo>
                    <a:pt x="53003" y="62614"/>
                  </a:lnTo>
                  <a:cubicBezTo>
                    <a:pt x="53003" y="62614"/>
                    <a:pt x="53003" y="62614"/>
                    <a:pt x="53003" y="61766"/>
                  </a:cubicBezTo>
                  <a:cubicBezTo>
                    <a:pt x="52981" y="61484"/>
                    <a:pt x="52981" y="61201"/>
                    <a:pt x="53003" y="60918"/>
                  </a:cubicBezTo>
                  <a:lnTo>
                    <a:pt x="53003" y="59646"/>
                  </a:lnTo>
                  <a:cubicBezTo>
                    <a:pt x="53065" y="59224"/>
                    <a:pt x="53065" y="58796"/>
                    <a:pt x="53003" y="58374"/>
                  </a:cubicBezTo>
                  <a:cubicBezTo>
                    <a:pt x="53003" y="58374"/>
                    <a:pt x="53003" y="58374"/>
                    <a:pt x="53003" y="58374"/>
                  </a:cubicBezTo>
                  <a:lnTo>
                    <a:pt x="53003" y="58374"/>
                  </a:lnTo>
                  <a:lnTo>
                    <a:pt x="53003" y="57385"/>
                  </a:lnTo>
                  <a:cubicBezTo>
                    <a:pt x="52942" y="57105"/>
                    <a:pt x="52942" y="56816"/>
                    <a:pt x="53003" y="56537"/>
                  </a:cubicBezTo>
                  <a:lnTo>
                    <a:pt x="53003" y="56537"/>
                  </a:lnTo>
                  <a:cubicBezTo>
                    <a:pt x="53003" y="56537"/>
                    <a:pt x="53003" y="56537"/>
                    <a:pt x="53003" y="55689"/>
                  </a:cubicBezTo>
                  <a:cubicBezTo>
                    <a:pt x="52942" y="55125"/>
                    <a:pt x="52942" y="54556"/>
                    <a:pt x="53003" y="53993"/>
                  </a:cubicBezTo>
                  <a:cubicBezTo>
                    <a:pt x="53083" y="53477"/>
                    <a:pt x="53083" y="52953"/>
                    <a:pt x="53003" y="52438"/>
                  </a:cubicBezTo>
                  <a:cubicBezTo>
                    <a:pt x="52966" y="52015"/>
                    <a:pt x="52966" y="51589"/>
                    <a:pt x="53003" y="51166"/>
                  </a:cubicBez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lnTo>
                    <a:pt x="53003" y="51166"/>
                  </a:lnTo>
                  <a:lnTo>
                    <a:pt x="53003" y="51166"/>
                  </a:lnTo>
                  <a:cubicBezTo>
                    <a:pt x="52956" y="50885"/>
                    <a:pt x="52956" y="50598"/>
                    <a:pt x="53003" y="50318"/>
                  </a:cubicBezTo>
                  <a:lnTo>
                    <a:pt x="53003" y="41837"/>
                  </a:lnTo>
                  <a:cubicBezTo>
                    <a:pt x="53003" y="41837"/>
                    <a:pt x="53003" y="41837"/>
                    <a:pt x="53003" y="41837"/>
                  </a:cubicBezTo>
                  <a:lnTo>
                    <a:pt x="52014" y="41837"/>
                  </a:lnTo>
                  <a:lnTo>
                    <a:pt x="52014" y="41837"/>
                  </a:lnTo>
                  <a:lnTo>
                    <a:pt x="50600" y="41837"/>
                  </a:lnTo>
                  <a:lnTo>
                    <a:pt x="49470" y="41837"/>
                  </a:lnTo>
                  <a:lnTo>
                    <a:pt x="48763" y="41837"/>
                  </a:lnTo>
                  <a:lnTo>
                    <a:pt x="48763" y="41837"/>
                  </a:lnTo>
                  <a:cubicBezTo>
                    <a:pt x="48763" y="41837"/>
                    <a:pt x="48763" y="41837"/>
                    <a:pt x="48763" y="41837"/>
                  </a:cubicBezTo>
                  <a:lnTo>
                    <a:pt x="47915" y="41837"/>
                  </a:lnTo>
                  <a:lnTo>
                    <a:pt x="47208" y="41837"/>
                  </a:lnTo>
                  <a:lnTo>
                    <a:pt x="47208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36890" y="41837"/>
                  </a:lnTo>
                  <a:lnTo>
                    <a:pt x="35194" y="41837"/>
                  </a:lnTo>
                  <a:lnTo>
                    <a:pt x="32933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0671" y="41837"/>
                  </a:lnTo>
                  <a:lnTo>
                    <a:pt x="30671" y="41837"/>
                  </a:lnTo>
                  <a:lnTo>
                    <a:pt x="30671" y="41837"/>
                  </a:lnTo>
                  <a:cubicBezTo>
                    <a:pt x="30671" y="41837"/>
                    <a:pt x="30671" y="41837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29540" y="43392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805"/>
                  </a:lnTo>
                  <a:cubicBezTo>
                    <a:pt x="28551" y="44805"/>
                    <a:pt x="28551" y="44805"/>
                    <a:pt x="28551" y="44805"/>
                  </a:cubicBez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cubicBezTo>
                    <a:pt x="28597" y="45039"/>
                    <a:pt x="28597" y="45279"/>
                    <a:pt x="28551" y="45512"/>
                  </a:cubicBezTo>
                  <a:lnTo>
                    <a:pt x="28551" y="46360"/>
                  </a:lnTo>
                  <a:lnTo>
                    <a:pt x="28551" y="46360"/>
                  </a:lnTo>
                  <a:cubicBezTo>
                    <a:pt x="28551" y="46360"/>
                    <a:pt x="28551" y="46360"/>
                    <a:pt x="28551" y="46360"/>
                  </a:cubicBezTo>
                  <a:lnTo>
                    <a:pt x="28551" y="4607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cubicBezTo>
                    <a:pt x="26312" y="44276"/>
                    <a:pt x="26312" y="44628"/>
                    <a:pt x="26431" y="44947"/>
                  </a:cubicBezTo>
                  <a:cubicBezTo>
                    <a:pt x="26431" y="44947"/>
                    <a:pt x="26431" y="45936"/>
                    <a:pt x="26431" y="46077"/>
                  </a:cubicBezTo>
                  <a:cubicBezTo>
                    <a:pt x="26381" y="46310"/>
                    <a:pt x="26381" y="46551"/>
                    <a:pt x="26431" y="46784"/>
                  </a:cubicBezTo>
                  <a:lnTo>
                    <a:pt x="26431" y="46784"/>
                  </a:lnTo>
                  <a:lnTo>
                    <a:pt x="26431" y="46784"/>
                  </a:lnTo>
                  <a:cubicBezTo>
                    <a:pt x="26431" y="46784"/>
                    <a:pt x="26431" y="46784"/>
                    <a:pt x="26431" y="46784"/>
                  </a:cubicBezTo>
                  <a:lnTo>
                    <a:pt x="26431" y="46077"/>
                  </a:lnTo>
                  <a:lnTo>
                    <a:pt x="26431" y="46077"/>
                  </a:lnTo>
                  <a:cubicBezTo>
                    <a:pt x="26431" y="46077"/>
                    <a:pt x="26431" y="46077"/>
                    <a:pt x="26431" y="46925"/>
                  </a:cubicBezTo>
                  <a:lnTo>
                    <a:pt x="26431" y="47773"/>
                  </a:lnTo>
                  <a:lnTo>
                    <a:pt x="26431" y="51024"/>
                  </a:lnTo>
                  <a:lnTo>
                    <a:pt x="26431" y="52155"/>
                  </a:lnTo>
                  <a:lnTo>
                    <a:pt x="26431" y="53427"/>
                  </a:lnTo>
                  <a:lnTo>
                    <a:pt x="26431" y="55971"/>
                  </a:lnTo>
                  <a:lnTo>
                    <a:pt x="4947" y="55971"/>
                  </a:lnTo>
                  <a:lnTo>
                    <a:pt x="4947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cubicBezTo>
                    <a:pt x="4222" y="56301"/>
                    <a:pt x="4222" y="56631"/>
                    <a:pt x="4240" y="56961"/>
                  </a:cubicBezTo>
                  <a:cubicBezTo>
                    <a:pt x="4193" y="57241"/>
                    <a:pt x="4193" y="57528"/>
                    <a:pt x="4240" y="57809"/>
                  </a:cubicBezTo>
                  <a:lnTo>
                    <a:pt x="5371" y="57809"/>
                  </a:lnTo>
                  <a:lnTo>
                    <a:pt x="5371" y="57809"/>
                  </a:lnTo>
                  <a:cubicBezTo>
                    <a:pt x="5371" y="57809"/>
                    <a:pt x="5371" y="57809"/>
                    <a:pt x="5371" y="57809"/>
                  </a:cubicBezTo>
                  <a:lnTo>
                    <a:pt x="5371" y="57809"/>
                  </a:lnTo>
                  <a:cubicBezTo>
                    <a:pt x="5393" y="58091"/>
                    <a:pt x="5393" y="58375"/>
                    <a:pt x="5371" y="58657"/>
                  </a:cubicBezTo>
                  <a:lnTo>
                    <a:pt x="5371" y="58657"/>
                  </a:lnTo>
                  <a:lnTo>
                    <a:pt x="5371" y="58657"/>
                  </a:lnTo>
                  <a:lnTo>
                    <a:pt x="5371" y="58657"/>
                  </a:lnTo>
                  <a:lnTo>
                    <a:pt x="4382" y="58657"/>
                  </a:lnTo>
                  <a:lnTo>
                    <a:pt x="3251" y="58657"/>
                  </a:lnTo>
                  <a:lnTo>
                    <a:pt x="707" y="58657"/>
                  </a:lnTo>
                  <a:lnTo>
                    <a:pt x="707" y="58657"/>
                  </a:lnTo>
                  <a:cubicBezTo>
                    <a:pt x="707" y="58657"/>
                    <a:pt x="707" y="58657"/>
                    <a:pt x="707" y="58657"/>
                  </a:cubicBezTo>
                  <a:lnTo>
                    <a:pt x="707" y="56113"/>
                  </a:lnTo>
                  <a:cubicBezTo>
                    <a:pt x="764" y="55833"/>
                    <a:pt x="764" y="55544"/>
                    <a:pt x="707" y="55265"/>
                  </a:cubicBezTo>
                  <a:cubicBezTo>
                    <a:pt x="650" y="54985"/>
                    <a:pt x="650" y="54696"/>
                    <a:pt x="707" y="54417"/>
                  </a:cubicBezTo>
                  <a:lnTo>
                    <a:pt x="707" y="55971"/>
                  </a:lnTo>
                  <a:cubicBezTo>
                    <a:pt x="653" y="55739"/>
                    <a:pt x="653" y="55497"/>
                    <a:pt x="707" y="55265"/>
                  </a:cubicBezTo>
                  <a:lnTo>
                    <a:pt x="707" y="55265"/>
                  </a:lnTo>
                  <a:lnTo>
                    <a:pt x="707" y="55265"/>
                  </a:lnTo>
                  <a:cubicBezTo>
                    <a:pt x="682" y="54983"/>
                    <a:pt x="682" y="54699"/>
                    <a:pt x="707" y="54417"/>
                  </a:cubicBezTo>
                  <a:lnTo>
                    <a:pt x="2120" y="54417"/>
                  </a:lnTo>
                  <a:lnTo>
                    <a:pt x="2120" y="54417"/>
                  </a:lnTo>
                  <a:cubicBezTo>
                    <a:pt x="2168" y="54089"/>
                    <a:pt x="2168" y="53755"/>
                    <a:pt x="2120" y="53427"/>
                  </a:cubicBezTo>
                  <a:cubicBezTo>
                    <a:pt x="2165" y="53099"/>
                    <a:pt x="2165" y="52766"/>
                    <a:pt x="2120" y="52438"/>
                  </a:cubicBezTo>
                  <a:lnTo>
                    <a:pt x="2120" y="52438"/>
                  </a:lnTo>
                  <a:lnTo>
                    <a:pt x="2120" y="52438"/>
                  </a:lnTo>
                  <a:lnTo>
                    <a:pt x="2120" y="52438"/>
                  </a:lnTo>
                  <a:cubicBezTo>
                    <a:pt x="2075" y="52157"/>
                    <a:pt x="2075" y="51871"/>
                    <a:pt x="2120" y="51590"/>
                  </a:cubicBez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3110" y="50883"/>
                  </a:lnTo>
                  <a:lnTo>
                    <a:pt x="3110" y="50883"/>
                  </a:lnTo>
                  <a:lnTo>
                    <a:pt x="3110" y="50035"/>
                  </a:lnTo>
                  <a:lnTo>
                    <a:pt x="3110" y="50035"/>
                  </a:lnTo>
                  <a:cubicBezTo>
                    <a:pt x="3110" y="50035"/>
                    <a:pt x="3110" y="50035"/>
                    <a:pt x="3110" y="50035"/>
                  </a:cubicBezTo>
                  <a:lnTo>
                    <a:pt x="3110" y="50035"/>
                  </a:lnTo>
                  <a:lnTo>
                    <a:pt x="3110" y="50035"/>
                  </a:lnTo>
                  <a:cubicBezTo>
                    <a:pt x="3062" y="49754"/>
                    <a:pt x="3062" y="49468"/>
                    <a:pt x="3110" y="49187"/>
                  </a:cubicBezTo>
                  <a:cubicBezTo>
                    <a:pt x="3085" y="48905"/>
                    <a:pt x="3085" y="48621"/>
                    <a:pt x="3110" y="48339"/>
                  </a:cubicBezTo>
                  <a:lnTo>
                    <a:pt x="3110" y="48339"/>
                  </a:lnTo>
                  <a:lnTo>
                    <a:pt x="3110" y="48339"/>
                  </a:lnTo>
                  <a:lnTo>
                    <a:pt x="3110" y="48339"/>
                  </a:lnTo>
                  <a:lnTo>
                    <a:pt x="3958" y="48339"/>
                  </a:lnTo>
                  <a:lnTo>
                    <a:pt x="4806" y="48339"/>
                  </a:lnTo>
                  <a:cubicBezTo>
                    <a:pt x="4749" y="48059"/>
                    <a:pt x="4749" y="47771"/>
                    <a:pt x="4806" y="47491"/>
                  </a:cubicBezTo>
                  <a:cubicBezTo>
                    <a:pt x="4696" y="47219"/>
                    <a:pt x="4696" y="46915"/>
                    <a:pt x="4806" y="46643"/>
                  </a:cubicBezTo>
                  <a:lnTo>
                    <a:pt x="4806" y="46643"/>
                  </a:lnTo>
                  <a:lnTo>
                    <a:pt x="4806" y="46643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cubicBezTo>
                    <a:pt x="4784" y="43392"/>
                    <a:pt x="4784" y="43109"/>
                    <a:pt x="4806" y="42827"/>
                  </a:cubicBezTo>
                  <a:lnTo>
                    <a:pt x="4806" y="42827"/>
                  </a:lnTo>
                  <a:lnTo>
                    <a:pt x="4806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cubicBezTo>
                    <a:pt x="5621" y="42498"/>
                    <a:pt x="5621" y="42166"/>
                    <a:pt x="5654" y="41837"/>
                  </a:cubicBezTo>
                  <a:cubicBezTo>
                    <a:pt x="5654" y="41837"/>
                    <a:pt x="5654" y="40989"/>
                    <a:pt x="5654" y="40848"/>
                  </a:cubicBezTo>
                  <a:lnTo>
                    <a:pt x="5654" y="40848"/>
                  </a:lnTo>
                  <a:lnTo>
                    <a:pt x="5654" y="40848"/>
                  </a:lnTo>
                  <a:lnTo>
                    <a:pt x="5654" y="40848"/>
                  </a:lnTo>
                  <a:lnTo>
                    <a:pt x="5654" y="27703"/>
                  </a:lnTo>
                  <a:lnTo>
                    <a:pt x="5654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6572"/>
                  </a:lnTo>
                  <a:cubicBezTo>
                    <a:pt x="6733" y="26201"/>
                    <a:pt x="6733" y="25813"/>
                    <a:pt x="6643" y="25441"/>
                  </a:cubicBezTo>
                  <a:cubicBezTo>
                    <a:pt x="6621" y="25159"/>
                    <a:pt x="6621" y="24876"/>
                    <a:pt x="6643" y="24593"/>
                  </a:cubicBezTo>
                  <a:cubicBezTo>
                    <a:pt x="6586" y="24314"/>
                    <a:pt x="6586" y="24025"/>
                    <a:pt x="6643" y="23745"/>
                  </a:cubicBezTo>
                  <a:lnTo>
                    <a:pt x="6643" y="23745"/>
                  </a:lnTo>
                  <a:cubicBezTo>
                    <a:pt x="6643" y="23745"/>
                    <a:pt x="6643" y="23745"/>
                    <a:pt x="6643" y="23745"/>
                  </a:cubicBezTo>
                  <a:lnTo>
                    <a:pt x="7632" y="25018"/>
                  </a:lnTo>
                  <a:lnTo>
                    <a:pt x="8481" y="24169"/>
                  </a:lnTo>
                  <a:lnTo>
                    <a:pt x="8481" y="19788"/>
                  </a:lnTo>
                  <a:lnTo>
                    <a:pt x="8481" y="19788"/>
                  </a:lnTo>
                  <a:lnTo>
                    <a:pt x="8481" y="19788"/>
                  </a:lnTo>
                  <a:cubicBezTo>
                    <a:pt x="8481" y="19788"/>
                    <a:pt x="8481" y="19788"/>
                    <a:pt x="8481" y="20777"/>
                  </a:cubicBezTo>
                  <a:cubicBezTo>
                    <a:pt x="8531" y="21105"/>
                    <a:pt x="8531" y="21439"/>
                    <a:pt x="8481" y="21767"/>
                  </a:cubicBez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cubicBezTo>
                    <a:pt x="8481" y="23321"/>
                    <a:pt x="8481" y="23321"/>
                    <a:pt x="8481" y="22332"/>
                  </a:cubicBezTo>
                  <a:cubicBezTo>
                    <a:pt x="8481" y="21343"/>
                    <a:pt x="8481" y="21484"/>
                    <a:pt x="8481" y="21343"/>
                  </a:cubicBez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cubicBezTo>
                    <a:pt x="8481" y="21343"/>
                    <a:pt x="8481" y="21343"/>
                    <a:pt x="8481" y="21343"/>
                  </a:cubicBezTo>
                  <a:lnTo>
                    <a:pt x="8481" y="21343"/>
                  </a:lnTo>
                  <a:lnTo>
                    <a:pt x="8481" y="20495"/>
                  </a:lnTo>
                  <a:cubicBezTo>
                    <a:pt x="8481" y="20495"/>
                    <a:pt x="8481" y="20495"/>
                    <a:pt x="8481" y="20495"/>
                  </a:cubicBezTo>
                  <a:lnTo>
                    <a:pt x="8481" y="20495"/>
                  </a:lnTo>
                  <a:lnTo>
                    <a:pt x="8481" y="19222"/>
                  </a:lnTo>
                  <a:lnTo>
                    <a:pt x="8481" y="19222"/>
                  </a:lnTo>
                  <a:lnTo>
                    <a:pt x="9329" y="18516"/>
                  </a:lnTo>
                  <a:lnTo>
                    <a:pt x="10177" y="18516"/>
                  </a:lnTo>
                  <a:cubicBezTo>
                    <a:pt x="10177" y="18516"/>
                    <a:pt x="10177" y="18516"/>
                    <a:pt x="10177" y="18516"/>
                  </a:cubicBez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9329"/>
                  </a:lnTo>
                  <a:lnTo>
                    <a:pt x="10177" y="9329"/>
                  </a:lnTo>
                  <a:lnTo>
                    <a:pt x="11025" y="9329"/>
                  </a:lnTo>
                  <a:lnTo>
                    <a:pt x="11025" y="9329"/>
                  </a:lnTo>
                  <a:lnTo>
                    <a:pt x="11025" y="5088"/>
                  </a:lnTo>
                  <a:lnTo>
                    <a:pt x="11025" y="5088"/>
                  </a:lnTo>
                  <a:lnTo>
                    <a:pt x="21908" y="5088"/>
                  </a:lnTo>
                  <a:lnTo>
                    <a:pt x="21908" y="3251"/>
                  </a:lnTo>
                  <a:cubicBezTo>
                    <a:pt x="22170" y="3402"/>
                    <a:pt x="22494" y="3402"/>
                    <a:pt x="22756" y="3251"/>
                  </a:cubicBezTo>
                  <a:cubicBezTo>
                    <a:pt x="22756" y="3251"/>
                    <a:pt x="22756" y="3251"/>
                    <a:pt x="22756" y="3251"/>
                  </a:cubicBez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2544"/>
                  </a:lnTo>
                  <a:lnTo>
                    <a:pt x="22756" y="2544"/>
                  </a:lnTo>
                  <a:cubicBezTo>
                    <a:pt x="22756" y="2544"/>
                    <a:pt x="22756" y="2544"/>
                    <a:pt x="22756" y="2544"/>
                  </a:cubicBezTo>
                  <a:cubicBezTo>
                    <a:pt x="22756" y="2544"/>
                    <a:pt x="22756" y="2544"/>
                    <a:pt x="22756" y="1555"/>
                  </a:cubicBezTo>
                  <a:lnTo>
                    <a:pt x="22756" y="707"/>
                  </a:lnTo>
                  <a:lnTo>
                    <a:pt x="22756" y="707"/>
                  </a:lnTo>
                  <a:lnTo>
                    <a:pt x="22756" y="0"/>
                  </a:lnTo>
                  <a:lnTo>
                    <a:pt x="22756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cubicBezTo>
                    <a:pt x="23688" y="280"/>
                    <a:pt x="23688" y="568"/>
                    <a:pt x="23745" y="848"/>
                  </a:cubicBezTo>
                  <a:lnTo>
                    <a:pt x="23745" y="848"/>
                  </a:lnTo>
                  <a:lnTo>
                    <a:pt x="25442" y="848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cubicBezTo>
                    <a:pt x="33161" y="3342"/>
                    <a:pt x="33161" y="3584"/>
                    <a:pt x="33215" y="3816"/>
                  </a:cubicBezTo>
                  <a:cubicBezTo>
                    <a:pt x="33168" y="4097"/>
                    <a:pt x="33168" y="4384"/>
                    <a:pt x="33215" y="4664"/>
                  </a:cubicBezTo>
                  <a:lnTo>
                    <a:pt x="33215" y="5371"/>
                  </a:lnTo>
                  <a:cubicBezTo>
                    <a:pt x="33215" y="5371"/>
                    <a:pt x="33215" y="5371"/>
                    <a:pt x="33215" y="6078"/>
                  </a:cubicBezTo>
                  <a:lnTo>
                    <a:pt x="33215" y="6078"/>
                  </a:lnTo>
                  <a:lnTo>
                    <a:pt x="33215" y="6078"/>
                  </a:lnTo>
                  <a:lnTo>
                    <a:pt x="34205" y="6078"/>
                  </a:lnTo>
                  <a:lnTo>
                    <a:pt x="34205" y="7067"/>
                  </a:lnTo>
                  <a:lnTo>
                    <a:pt x="34205" y="8339"/>
                  </a:ln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lnTo>
                    <a:pt x="34205" y="8339"/>
                  </a:lnTo>
                  <a:lnTo>
                    <a:pt x="34205" y="8339"/>
                  </a:lnTo>
                  <a:cubicBezTo>
                    <a:pt x="34121" y="8664"/>
                    <a:pt x="34121" y="9004"/>
                    <a:pt x="34205" y="9329"/>
                  </a:cubicBezTo>
                  <a:cubicBezTo>
                    <a:pt x="34242" y="9752"/>
                    <a:pt x="34242" y="10177"/>
                    <a:pt x="34205" y="10601"/>
                  </a:cubicBezTo>
                  <a:lnTo>
                    <a:pt x="34205" y="10601"/>
                  </a:lnTo>
                  <a:cubicBezTo>
                    <a:pt x="34233" y="10977"/>
                    <a:pt x="34233" y="11355"/>
                    <a:pt x="34205" y="11731"/>
                  </a:cubicBezTo>
                  <a:cubicBezTo>
                    <a:pt x="34255" y="12059"/>
                    <a:pt x="34255" y="12393"/>
                    <a:pt x="34205" y="12721"/>
                  </a:cubicBezTo>
                  <a:lnTo>
                    <a:pt x="34205" y="12721"/>
                  </a:lnTo>
                  <a:lnTo>
                    <a:pt x="34205" y="12721"/>
                  </a:lnTo>
                  <a:lnTo>
                    <a:pt x="34205" y="12721"/>
                  </a:lnTo>
                  <a:cubicBezTo>
                    <a:pt x="34205" y="12721"/>
                    <a:pt x="34205" y="12721"/>
                    <a:pt x="34205" y="12721"/>
                  </a:cubicBezTo>
                  <a:cubicBezTo>
                    <a:pt x="34205" y="12721"/>
                    <a:pt x="34205" y="12721"/>
                    <a:pt x="34205" y="13851"/>
                  </a:cubicBezTo>
                  <a:cubicBezTo>
                    <a:pt x="34177" y="14228"/>
                    <a:pt x="34177" y="14606"/>
                    <a:pt x="34205" y="14982"/>
                  </a:cubicBezTo>
                  <a:lnTo>
                    <a:pt x="34205" y="14982"/>
                  </a:lnTo>
                  <a:lnTo>
                    <a:pt x="34205" y="17385"/>
                  </a:lnTo>
                  <a:lnTo>
                    <a:pt x="34205" y="17385"/>
                  </a:lnTo>
                  <a:cubicBezTo>
                    <a:pt x="34205" y="17385"/>
                    <a:pt x="34205" y="17385"/>
                    <a:pt x="34205" y="17385"/>
                  </a:cubicBezTo>
                  <a:lnTo>
                    <a:pt x="35053" y="18233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20636"/>
                  </a:lnTo>
                  <a:lnTo>
                    <a:pt x="36042" y="21484"/>
                  </a:lnTo>
                  <a:lnTo>
                    <a:pt x="36042" y="21484"/>
                  </a:lnTo>
                  <a:lnTo>
                    <a:pt x="36042" y="21484"/>
                  </a:lnTo>
                  <a:cubicBezTo>
                    <a:pt x="36077" y="21907"/>
                    <a:pt x="36077" y="22333"/>
                    <a:pt x="36042" y="22756"/>
                  </a:cubicBezTo>
                  <a:cubicBezTo>
                    <a:pt x="36042" y="23463"/>
                    <a:pt x="36042" y="23887"/>
                    <a:pt x="36042" y="24028"/>
                  </a:cubicBezTo>
                  <a:lnTo>
                    <a:pt x="36042" y="24028"/>
                  </a:ln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lnTo>
                    <a:pt x="37032" y="24028"/>
                  </a:lnTo>
                  <a:lnTo>
                    <a:pt x="37032" y="24028"/>
                  </a:lnTo>
                  <a:lnTo>
                    <a:pt x="35901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735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cubicBezTo>
                    <a:pt x="34770" y="24028"/>
                    <a:pt x="34770" y="24028"/>
                    <a:pt x="34770" y="24028"/>
                  </a:cubicBezTo>
                  <a:lnTo>
                    <a:pt x="34770" y="24028"/>
                  </a:lnTo>
                  <a:lnTo>
                    <a:pt x="34770" y="24028"/>
                  </a:lnTo>
                  <a:cubicBezTo>
                    <a:pt x="34724" y="24261"/>
                    <a:pt x="34724" y="24501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6290"/>
                  </a:lnTo>
                  <a:lnTo>
                    <a:pt x="34770" y="27279"/>
                  </a:lnTo>
                  <a:cubicBezTo>
                    <a:pt x="34770" y="27279"/>
                    <a:pt x="34770" y="28127"/>
                    <a:pt x="34770" y="28410"/>
                  </a:cubicBezTo>
                  <a:lnTo>
                    <a:pt x="34770" y="28410"/>
                  </a:lnTo>
                  <a:lnTo>
                    <a:pt x="34770" y="28410"/>
                  </a:lnTo>
                  <a:lnTo>
                    <a:pt x="34770" y="29116"/>
                  </a:lnTo>
                  <a:cubicBezTo>
                    <a:pt x="34858" y="29536"/>
                    <a:pt x="34858" y="29969"/>
                    <a:pt x="34770" y="30388"/>
                  </a:cubicBezTo>
                  <a:cubicBezTo>
                    <a:pt x="34770" y="30388"/>
                    <a:pt x="34770" y="31519"/>
                    <a:pt x="34770" y="31802"/>
                  </a:cubicBezTo>
                  <a:lnTo>
                    <a:pt x="34770" y="32933"/>
                  </a:lnTo>
                  <a:lnTo>
                    <a:pt x="34770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cubicBezTo>
                    <a:pt x="36184" y="33922"/>
                    <a:pt x="36184" y="33922"/>
                    <a:pt x="36184" y="33922"/>
                  </a:cubicBezTo>
                  <a:lnTo>
                    <a:pt x="36184" y="33922"/>
                  </a:lnTo>
                  <a:lnTo>
                    <a:pt x="36184" y="33922"/>
                  </a:lnTo>
                  <a:lnTo>
                    <a:pt x="36184" y="35053"/>
                  </a:lnTo>
                  <a:lnTo>
                    <a:pt x="36184" y="36325"/>
                  </a:lnTo>
                  <a:lnTo>
                    <a:pt x="36184" y="37032"/>
                  </a:lnTo>
                  <a:lnTo>
                    <a:pt x="36184" y="37032"/>
                  </a:lnTo>
                  <a:cubicBezTo>
                    <a:pt x="36184" y="37032"/>
                    <a:pt x="36184" y="37032"/>
                    <a:pt x="36184" y="38021"/>
                  </a:cubicBezTo>
                  <a:lnTo>
                    <a:pt x="36184" y="39434"/>
                  </a:lnTo>
                  <a:cubicBezTo>
                    <a:pt x="36184" y="39434"/>
                    <a:pt x="36184" y="40282"/>
                    <a:pt x="36184" y="40706"/>
                  </a:cubicBezTo>
                  <a:cubicBezTo>
                    <a:pt x="36231" y="40987"/>
                    <a:pt x="36231" y="41274"/>
                    <a:pt x="36184" y="41554"/>
                  </a:cubicBezTo>
                  <a:cubicBezTo>
                    <a:pt x="36184" y="41554"/>
                    <a:pt x="36184" y="41554"/>
                    <a:pt x="36184" y="42403"/>
                  </a:cubicBezTo>
                  <a:cubicBezTo>
                    <a:pt x="36138" y="42636"/>
                    <a:pt x="36138" y="42876"/>
                    <a:pt x="36184" y="43109"/>
                  </a:cubicBezTo>
                  <a:lnTo>
                    <a:pt x="36184" y="43109"/>
                  </a:lnTo>
                  <a:lnTo>
                    <a:pt x="36184" y="43109"/>
                  </a:lnTo>
                  <a:lnTo>
                    <a:pt x="36184" y="43957"/>
                  </a:lnTo>
                  <a:lnTo>
                    <a:pt x="34911" y="43957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3957"/>
                  </a:lnTo>
                  <a:close/>
                  <a:moveTo>
                    <a:pt x="0" y="58516"/>
                  </a:move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cubicBezTo>
                    <a:pt x="0" y="58516"/>
                    <a:pt x="0" y="58516"/>
                    <a:pt x="0" y="58516"/>
                  </a:cubicBezTo>
                  <a:lnTo>
                    <a:pt x="0" y="58516"/>
                  </a:lnTo>
                  <a:close/>
                  <a:moveTo>
                    <a:pt x="0" y="60918"/>
                  </a:moveTo>
                  <a:lnTo>
                    <a:pt x="0" y="60918"/>
                  </a:lnTo>
                  <a:lnTo>
                    <a:pt x="0" y="60918"/>
                  </a:lnTo>
                  <a:lnTo>
                    <a:pt x="0" y="60918"/>
                  </a:lnTo>
                  <a:close/>
                  <a:moveTo>
                    <a:pt x="1979" y="55265"/>
                  </a:move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lose/>
                  <a:moveTo>
                    <a:pt x="5371" y="34346"/>
                  </a:move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lnTo>
                    <a:pt x="5371" y="34346"/>
                  </a:lnTo>
                  <a:close/>
                  <a:moveTo>
                    <a:pt x="5371" y="42827"/>
                  </a:move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close/>
                  <a:moveTo>
                    <a:pt x="5371" y="36325"/>
                  </a:move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7314"/>
                  </a:lnTo>
                  <a:close/>
                  <a:moveTo>
                    <a:pt x="5371" y="39858"/>
                  </a:moveTo>
                  <a:cubicBezTo>
                    <a:pt x="5371" y="39858"/>
                    <a:pt x="5371" y="39858"/>
                    <a:pt x="5371" y="39858"/>
                  </a:cubicBezTo>
                  <a:lnTo>
                    <a:pt x="5371" y="39858"/>
                  </a:lnTo>
                  <a:lnTo>
                    <a:pt x="5371" y="39858"/>
                  </a:lnTo>
                  <a:close/>
                  <a:moveTo>
                    <a:pt x="7067" y="50600"/>
                  </a:moveTo>
                  <a:lnTo>
                    <a:pt x="7067" y="50600"/>
                  </a:lnTo>
                  <a:lnTo>
                    <a:pt x="7067" y="50600"/>
                  </a:lnTo>
                  <a:lnTo>
                    <a:pt x="7067" y="50600"/>
                  </a:lnTo>
                  <a:lnTo>
                    <a:pt x="7774" y="50600"/>
                  </a:lnTo>
                  <a:lnTo>
                    <a:pt x="7774" y="50600"/>
                  </a:lnTo>
                  <a:lnTo>
                    <a:pt x="9046" y="50600"/>
                  </a:lnTo>
                  <a:cubicBezTo>
                    <a:pt x="9046" y="50600"/>
                    <a:pt x="9046" y="50600"/>
                    <a:pt x="9046" y="50600"/>
                  </a:cubicBezTo>
                  <a:cubicBezTo>
                    <a:pt x="9046" y="50600"/>
                    <a:pt x="9046" y="50600"/>
                    <a:pt x="9046" y="50600"/>
                  </a:cubicBezTo>
                  <a:lnTo>
                    <a:pt x="8198" y="50600"/>
                  </a:lnTo>
                  <a:lnTo>
                    <a:pt x="8198" y="50600"/>
                  </a:lnTo>
                  <a:cubicBezTo>
                    <a:pt x="7926" y="50490"/>
                    <a:pt x="7622" y="5049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350" y="5060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774" y="50742"/>
                    <a:pt x="7774" y="50600"/>
                  </a:cubicBezTo>
                  <a:close/>
                  <a:moveTo>
                    <a:pt x="7067" y="43109"/>
                  </a:moveTo>
                  <a:cubicBezTo>
                    <a:pt x="7256" y="42858"/>
                    <a:pt x="7256" y="42512"/>
                    <a:pt x="7067" y="42261"/>
                  </a:cubicBezTo>
                  <a:lnTo>
                    <a:pt x="7067" y="42261"/>
                  </a:lnTo>
                  <a:close/>
                  <a:moveTo>
                    <a:pt x="9046" y="29964"/>
                  </a:moveTo>
                  <a:cubicBezTo>
                    <a:pt x="9046" y="29964"/>
                    <a:pt x="9046" y="29964"/>
                    <a:pt x="9046" y="29964"/>
                  </a:cubicBezTo>
                  <a:lnTo>
                    <a:pt x="9046" y="29964"/>
                  </a:lnTo>
                  <a:lnTo>
                    <a:pt x="9046" y="29964"/>
                  </a:lnTo>
                  <a:lnTo>
                    <a:pt x="9046" y="29964"/>
                  </a:lnTo>
                  <a:close/>
                  <a:moveTo>
                    <a:pt x="11166" y="40706"/>
                  </a:move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2297" y="40706"/>
                    <a:pt x="12155" y="40706"/>
                  </a:cubicBezTo>
                  <a:close/>
                  <a:moveTo>
                    <a:pt x="15689" y="29964"/>
                  </a:moveTo>
                  <a:lnTo>
                    <a:pt x="15689" y="29964"/>
                  </a:lnTo>
                  <a:lnTo>
                    <a:pt x="17809" y="29964"/>
                  </a:lnTo>
                  <a:cubicBezTo>
                    <a:pt x="17809" y="29964"/>
                    <a:pt x="17809" y="29964"/>
                    <a:pt x="17809" y="29964"/>
                  </a:cubicBezTo>
                  <a:lnTo>
                    <a:pt x="17809" y="29964"/>
                  </a:lnTo>
                  <a:lnTo>
                    <a:pt x="17809" y="29964"/>
                  </a:lnTo>
                  <a:cubicBezTo>
                    <a:pt x="17842" y="29636"/>
                    <a:pt x="17842" y="29304"/>
                    <a:pt x="17809" y="28975"/>
                  </a:cubicBezTo>
                  <a:lnTo>
                    <a:pt x="17809" y="27986"/>
                  </a:lnTo>
                  <a:lnTo>
                    <a:pt x="17809" y="27986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cubicBezTo>
                    <a:pt x="17464" y="27210"/>
                    <a:pt x="17033" y="27641"/>
                    <a:pt x="16537" y="27986"/>
                  </a:cubicBezTo>
                  <a:cubicBezTo>
                    <a:pt x="16128" y="28434"/>
                    <a:pt x="15651" y="28816"/>
                    <a:pt x="15124" y="29116"/>
                  </a:cubicBezTo>
                  <a:lnTo>
                    <a:pt x="15124" y="30813"/>
                  </a:lnTo>
                  <a:close/>
                  <a:moveTo>
                    <a:pt x="15689" y="25866"/>
                  </a:moveTo>
                  <a:lnTo>
                    <a:pt x="15689" y="25866"/>
                  </a:lnTo>
                  <a:lnTo>
                    <a:pt x="15689" y="25866"/>
                  </a:lnTo>
                  <a:lnTo>
                    <a:pt x="15689" y="25866"/>
                  </a:lnTo>
                  <a:close/>
                  <a:moveTo>
                    <a:pt x="15689" y="12579"/>
                  </a:moveTo>
                  <a:lnTo>
                    <a:pt x="15689" y="13427"/>
                  </a:lnTo>
                  <a:cubicBezTo>
                    <a:pt x="15689" y="13427"/>
                    <a:pt x="15689" y="13427"/>
                    <a:pt x="15689" y="13427"/>
                  </a:cubicBezTo>
                  <a:cubicBezTo>
                    <a:pt x="15689" y="13427"/>
                    <a:pt x="17809" y="12579"/>
                    <a:pt x="17668" y="12579"/>
                  </a:cubicBezTo>
                  <a:close/>
                  <a:moveTo>
                    <a:pt x="19081" y="13427"/>
                  </a:moveTo>
                  <a:cubicBezTo>
                    <a:pt x="19081" y="13427"/>
                    <a:pt x="19081" y="13427"/>
                    <a:pt x="19081" y="13427"/>
                  </a:cubicBezTo>
                  <a:cubicBezTo>
                    <a:pt x="19081" y="13427"/>
                    <a:pt x="19081" y="13427"/>
                    <a:pt x="19081" y="13427"/>
                  </a:cubicBezTo>
                  <a:lnTo>
                    <a:pt x="19081" y="13427"/>
                  </a:lnTo>
                  <a:lnTo>
                    <a:pt x="21060" y="13569"/>
                  </a:lnTo>
                  <a:close/>
                  <a:moveTo>
                    <a:pt x="19081" y="39858"/>
                  </a:moveTo>
                  <a:lnTo>
                    <a:pt x="19081" y="39858"/>
                  </a:lnTo>
                  <a:lnTo>
                    <a:pt x="19081" y="39858"/>
                  </a:lnTo>
                  <a:lnTo>
                    <a:pt x="19081" y="39858"/>
                  </a:lnTo>
                  <a:close/>
                  <a:moveTo>
                    <a:pt x="19081" y="30106"/>
                  </a:moveTo>
                  <a:lnTo>
                    <a:pt x="19081" y="30106"/>
                  </a:lnTo>
                  <a:lnTo>
                    <a:pt x="19081" y="31943"/>
                  </a:lnTo>
                  <a:cubicBezTo>
                    <a:pt x="19081" y="31943"/>
                    <a:pt x="19081" y="31943"/>
                    <a:pt x="19081" y="31943"/>
                  </a:cubicBezTo>
                  <a:lnTo>
                    <a:pt x="19081" y="31095"/>
                  </a:lnTo>
                  <a:cubicBezTo>
                    <a:pt x="19135" y="30863"/>
                    <a:pt x="19135" y="30621"/>
                    <a:pt x="19081" y="30389"/>
                  </a:cubicBezTo>
                  <a:lnTo>
                    <a:pt x="19081" y="30388"/>
                  </a:lnTo>
                  <a:lnTo>
                    <a:pt x="19081" y="30388"/>
                  </a:lnTo>
                  <a:close/>
                  <a:moveTo>
                    <a:pt x="27986" y="31943"/>
                  </a:moveTo>
                  <a:lnTo>
                    <a:pt x="34487" y="31943"/>
                  </a:lnTo>
                  <a:lnTo>
                    <a:pt x="35901" y="31943"/>
                  </a:lnTo>
                  <a:lnTo>
                    <a:pt x="37173" y="31943"/>
                  </a:lnTo>
                  <a:lnTo>
                    <a:pt x="39434" y="31943"/>
                  </a:lnTo>
                  <a:cubicBezTo>
                    <a:pt x="39475" y="31567"/>
                    <a:pt x="39475" y="31188"/>
                    <a:pt x="39434" y="30812"/>
                  </a:cubicBezTo>
                  <a:cubicBezTo>
                    <a:pt x="39434" y="30813"/>
                    <a:pt x="39434" y="29823"/>
                    <a:pt x="39434" y="29682"/>
                  </a:cubicBezTo>
                  <a:lnTo>
                    <a:pt x="39434" y="28551"/>
                  </a:lnTo>
                  <a:cubicBezTo>
                    <a:pt x="39750" y="28304"/>
                    <a:pt x="40035" y="28019"/>
                    <a:pt x="40282" y="27703"/>
                  </a:cubicBezTo>
                  <a:lnTo>
                    <a:pt x="40283" y="27703"/>
                  </a:lnTo>
                  <a:lnTo>
                    <a:pt x="40283" y="27703"/>
                  </a:lnTo>
                  <a:lnTo>
                    <a:pt x="40283" y="26996"/>
                  </a:lnTo>
                  <a:cubicBezTo>
                    <a:pt x="40336" y="26716"/>
                    <a:pt x="40336" y="26428"/>
                    <a:pt x="40283" y="26148"/>
                  </a:cubicBezTo>
                  <a:cubicBezTo>
                    <a:pt x="40283" y="26148"/>
                    <a:pt x="40283" y="26148"/>
                    <a:pt x="40283" y="26148"/>
                  </a:cubicBezTo>
                  <a:lnTo>
                    <a:pt x="40283" y="26148"/>
                  </a:lnTo>
                  <a:lnTo>
                    <a:pt x="40283" y="26148"/>
                  </a:lnTo>
                  <a:lnTo>
                    <a:pt x="40283" y="24735"/>
                  </a:lnTo>
                  <a:cubicBezTo>
                    <a:pt x="40283" y="24735"/>
                    <a:pt x="40283" y="23745"/>
                    <a:pt x="39576" y="23321"/>
                  </a:cubicBezTo>
                  <a:lnTo>
                    <a:pt x="39576" y="22049"/>
                  </a:lnTo>
                  <a:cubicBezTo>
                    <a:pt x="39576" y="22049"/>
                    <a:pt x="39576" y="22049"/>
                    <a:pt x="39576" y="20636"/>
                  </a:cubicBezTo>
                  <a:cubicBezTo>
                    <a:pt x="39464" y="20029"/>
                    <a:pt x="39464" y="19406"/>
                    <a:pt x="39576" y="18798"/>
                  </a:cubicBez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7809"/>
                  </a:lnTo>
                  <a:cubicBezTo>
                    <a:pt x="39531" y="17481"/>
                    <a:pt x="39531" y="17148"/>
                    <a:pt x="39576" y="16820"/>
                  </a:cubicBezTo>
                  <a:cubicBezTo>
                    <a:pt x="39576" y="16820"/>
                    <a:pt x="39576" y="16820"/>
                    <a:pt x="39576" y="16820"/>
                  </a:cubicBezTo>
                  <a:lnTo>
                    <a:pt x="39576" y="16820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7102"/>
                  </a:lnTo>
                  <a:lnTo>
                    <a:pt x="39576" y="17950"/>
                  </a:ln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cubicBezTo>
                    <a:pt x="39611" y="21436"/>
                    <a:pt x="39611" y="21674"/>
                    <a:pt x="39576" y="21908"/>
                  </a:cubicBezTo>
                  <a:lnTo>
                    <a:pt x="39576" y="21908"/>
                  </a:lnTo>
                  <a:lnTo>
                    <a:pt x="38586" y="21908"/>
                  </a:lnTo>
                  <a:lnTo>
                    <a:pt x="37738" y="21908"/>
                  </a:lnTo>
                  <a:lnTo>
                    <a:pt x="37738" y="21908"/>
                  </a:lnTo>
                  <a:cubicBezTo>
                    <a:pt x="37738" y="21908"/>
                    <a:pt x="37738" y="21908"/>
                    <a:pt x="37738" y="21908"/>
                  </a:cubicBezTo>
                  <a:lnTo>
                    <a:pt x="37738" y="21908"/>
                  </a:lnTo>
                  <a:lnTo>
                    <a:pt x="37738" y="21908"/>
                  </a:lnTo>
                  <a:lnTo>
                    <a:pt x="37738" y="21908"/>
                  </a:lnTo>
                  <a:lnTo>
                    <a:pt x="36325" y="21908"/>
                  </a:lnTo>
                  <a:lnTo>
                    <a:pt x="36325" y="23180"/>
                  </a:lnTo>
                  <a:lnTo>
                    <a:pt x="37314" y="23180"/>
                  </a:lnTo>
                  <a:lnTo>
                    <a:pt x="38162" y="23180"/>
                  </a:lnTo>
                  <a:lnTo>
                    <a:pt x="38162" y="24452"/>
                  </a:lnTo>
                  <a:cubicBezTo>
                    <a:pt x="38128" y="24686"/>
                    <a:pt x="38128" y="24925"/>
                    <a:pt x="38162" y="25159"/>
                  </a:cubicBezTo>
                  <a:lnTo>
                    <a:pt x="38162" y="25159"/>
                  </a:lnTo>
                  <a:lnTo>
                    <a:pt x="38162" y="25159"/>
                  </a:lnTo>
                  <a:lnTo>
                    <a:pt x="38162" y="26431"/>
                  </a:lnTo>
                  <a:cubicBezTo>
                    <a:pt x="38250" y="26850"/>
                    <a:pt x="38250" y="27284"/>
                    <a:pt x="38162" y="27703"/>
                  </a:cubicBez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6714"/>
                  </a:cubicBezTo>
                  <a:cubicBezTo>
                    <a:pt x="38138" y="26431"/>
                    <a:pt x="38138" y="26148"/>
                    <a:pt x="38162" y="25866"/>
                  </a:cubicBez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9116"/>
                  </a:lnTo>
                  <a:cubicBezTo>
                    <a:pt x="38142" y="29446"/>
                    <a:pt x="38142" y="29776"/>
                    <a:pt x="38162" y="30106"/>
                  </a:cubicBez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cubicBezTo>
                    <a:pt x="38957" y="28690"/>
                    <a:pt x="38957" y="28978"/>
                    <a:pt x="39010" y="29258"/>
                  </a:cubicBez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44523" y="29964"/>
                  </a:lnTo>
                  <a:close/>
                  <a:moveTo>
                    <a:pt x="22191" y="1131"/>
                  </a:moveTo>
                  <a:lnTo>
                    <a:pt x="22191" y="1131"/>
                  </a:lnTo>
                  <a:lnTo>
                    <a:pt x="22191" y="1131"/>
                  </a:lnTo>
                  <a:close/>
                  <a:moveTo>
                    <a:pt x="23887" y="14276"/>
                  </a:moveTo>
                  <a:lnTo>
                    <a:pt x="23887" y="14276"/>
                  </a:lnTo>
                  <a:lnTo>
                    <a:pt x="23887" y="14276"/>
                  </a:lnTo>
                  <a:close/>
                  <a:moveTo>
                    <a:pt x="27279" y="32226"/>
                  </a:move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30389" y="32226"/>
                    <a:pt x="29965" y="32226"/>
                  </a:cubicBezTo>
                  <a:close/>
                  <a:moveTo>
                    <a:pt x="33357" y="34770"/>
                  </a:moveTo>
                  <a:lnTo>
                    <a:pt x="33357" y="34770"/>
                  </a:lnTo>
                  <a:cubicBezTo>
                    <a:pt x="33357" y="34770"/>
                    <a:pt x="33357" y="34770"/>
                    <a:pt x="33357" y="34770"/>
                  </a:cubicBezTo>
                  <a:lnTo>
                    <a:pt x="36042" y="34770"/>
                  </a:lnTo>
                  <a:close/>
                  <a:moveTo>
                    <a:pt x="40000" y="34770"/>
                  </a:moveTo>
                  <a:cubicBezTo>
                    <a:pt x="40000" y="34770"/>
                    <a:pt x="40000" y="34770"/>
                    <a:pt x="40000" y="34770"/>
                  </a:cubicBezTo>
                  <a:cubicBezTo>
                    <a:pt x="40000" y="34770"/>
                    <a:pt x="40000" y="34770"/>
                    <a:pt x="40000" y="34770"/>
                  </a:cubicBezTo>
                  <a:close/>
                  <a:moveTo>
                    <a:pt x="40000" y="33357"/>
                  </a:moveTo>
                  <a:cubicBezTo>
                    <a:pt x="40000" y="33357"/>
                    <a:pt x="40000" y="33357"/>
                    <a:pt x="40000" y="33357"/>
                  </a:cubicBezTo>
                  <a:lnTo>
                    <a:pt x="40000" y="33357"/>
                  </a:lnTo>
                  <a:cubicBezTo>
                    <a:pt x="40000" y="33357"/>
                    <a:pt x="40000" y="33357"/>
                    <a:pt x="40000" y="33357"/>
                  </a:cubicBezTo>
                  <a:cubicBezTo>
                    <a:pt x="40000" y="33357"/>
                    <a:pt x="42827" y="33357"/>
                    <a:pt x="42685" y="333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3868621" y="313025"/>
              <a:ext cx="50573" cy="48382"/>
            </a:xfrm>
            <a:custGeom>
              <a:avLst/>
              <a:gdLst/>
              <a:ahLst/>
              <a:cxnLst/>
              <a:rect l="l" t="t" r="r" b="b"/>
              <a:pathLst>
                <a:path w="50573" h="48382" extrusionOk="0">
                  <a:moveTo>
                    <a:pt x="46898" y="47491"/>
                  </a:moveTo>
                  <a:cubicBezTo>
                    <a:pt x="46198" y="47625"/>
                    <a:pt x="45478" y="47625"/>
                    <a:pt x="44778" y="47491"/>
                  </a:cubicBezTo>
                  <a:cubicBezTo>
                    <a:pt x="43982" y="47615"/>
                    <a:pt x="43171" y="47615"/>
                    <a:pt x="42375" y="47491"/>
                  </a:cubicBezTo>
                  <a:lnTo>
                    <a:pt x="39972" y="46501"/>
                  </a:lnTo>
                  <a:cubicBezTo>
                    <a:pt x="39399" y="46146"/>
                    <a:pt x="38915" y="45662"/>
                    <a:pt x="38559" y="45088"/>
                  </a:cubicBezTo>
                  <a:lnTo>
                    <a:pt x="38559" y="45088"/>
                  </a:lnTo>
                  <a:cubicBezTo>
                    <a:pt x="38358" y="44172"/>
                    <a:pt x="37973" y="43307"/>
                    <a:pt x="37428" y="42544"/>
                  </a:cubicBezTo>
                  <a:cubicBezTo>
                    <a:pt x="37031" y="42004"/>
                    <a:pt x="36555" y="41528"/>
                    <a:pt x="36015" y="41131"/>
                  </a:cubicBezTo>
                  <a:lnTo>
                    <a:pt x="34743" y="40000"/>
                  </a:lnTo>
                  <a:cubicBezTo>
                    <a:pt x="34307" y="39731"/>
                    <a:pt x="33962" y="39337"/>
                    <a:pt x="33753" y="38869"/>
                  </a:cubicBezTo>
                  <a:cubicBezTo>
                    <a:pt x="33819" y="38590"/>
                    <a:pt x="33819" y="38300"/>
                    <a:pt x="33753" y="38021"/>
                  </a:cubicBezTo>
                  <a:cubicBezTo>
                    <a:pt x="33753" y="38021"/>
                    <a:pt x="33753" y="38021"/>
                    <a:pt x="33753" y="38021"/>
                  </a:cubicBezTo>
                  <a:lnTo>
                    <a:pt x="32905" y="38021"/>
                  </a:lnTo>
                  <a:lnTo>
                    <a:pt x="32905" y="38021"/>
                  </a:lnTo>
                  <a:cubicBezTo>
                    <a:pt x="32699" y="38534"/>
                    <a:pt x="32413" y="39011"/>
                    <a:pt x="32057" y="39434"/>
                  </a:cubicBezTo>
                  <a:lnTo>
                    <a:pt x="30502" y="40706"/>
                  </a:lnTo>
                  <a:cubicBezTo>
                    <a:pt x="30044" y="41094"/>
                    <a:pt x="29618" y="41520"/>
                    <a:pt x="29230" y="41979"/>
                  </a:cubicBezTo>
                  <a:cubicBezTo>
                    <a:pt x="29042" y="42431"/>
                    <a:pt x="29042" y="42940"/>
                    <a:pt x="29230" y="43392"/>
                  </a:cubicBezTo>
                  <a:lnTo>
                    <a:pt x="29230" y="43392"/>
                  </a:lnTo>
                  <a:lnTo>
                    <a:pt x="29230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cubicBezTo>
                    <a:pt x="30361" y="43392"/>
                    <a:pt x="30361" y="43392"/>
                    <a:pt x="30361" y="43392"/>
                  </a:cubicBezTo>
                  <a:lnTo>
                    <a:pt x="29372" y="43392"/>
                  </a:lnTo>
                  <a:cubicBezTo>
                    <a:pt x="29372" y="43392"/>
                    <a:pt x="29372" y="43392"/>
                    <a:pt x="29372" y="44240"/>
                  </a:cubicBezTo>
                  <a:cubicBezTo>
                    <a:pt x="29372" y="45088"/>
                    <a:pt x="29372" y="44240"/>
                    <a:pt x="29372" y="44240"/>
                  </a:cubicBezTo>
                  <a:lnTo>
                    <a:pt x="29372" y="44240"/>
                  </a:lnTo>
                  <a:lnTo>
                    <a:pt x="27817" y="44240"/>
                  </a:lnTo>
                  <a:cubicBezTo>
                    <a:pt x="27817" y="44240"/>
                    <a:pt x="27817" y="43392"/>
                    <a:pt x="26969" y="44240"/>
                  </a:cubicBezTo>
                  <a:lnTo>
                    <a:pt x="25838" y="44240"/>
                  </a:lnTo>
                  <a:cubicBezTo>
                    <a:pt x="25534" y="44671"/>
                    <a:pt x="25081" y="44973"/>
                    <a:pt x="24566" y="45088"/>
                  </a:cubicBezTo>
                  <a:lnTo>
                    <a:pt x="22870" y="45088"/>
                  </a:lnTo>
                  <a:lnTo>
                    <a:pt x="21315" y="45088"/>
                  </a:lnTo>
                  <a:cubicBezTo>
                    <a:pt x="21134" y="45493"/>
                    <a:pt x="21134" y="45956"/>
                    <a:pt x="21315" y="46360"/>
                  </a:cubicBezTo>
                  <a:lnTo>
                    <a:pt x="15379" y="46360"/>
                  </a:lnTo>
                  <a:lnTo>
                    <a:pt x="15379" y="46360"/>
                  </a:lnTo>
                  <a:lnTo>
                    <a:pt x="14531" y="46360"/>
                  </a:lnTo>
                  <a:cubicBezTo>
                    <a:pt x="12875" y="46400"/>
                    <a:pt x="11231" y="46062"/>
                    <a:pt x="9725" y="45371"/>
                  </a:cubicBezTo>
                  <a:cubicBezTo>
                    <a:pt x="8207" y="44724"/>
                    <a:pt x="7249" y="43203"/>
                    <a:pt x="7323" y="41555"/>
                  </a:cubicBezTo>
                  <a:cubicBezTo>
                    <a:pt x="7322" y="41555"/>
                    <a:pt x="7322" y="40282"/>
                    <a:pt x="7322" y="39858"/>
                  </a:cubicBezTo>
                  <a:cubicBezTo>
                    <a:pt x="7139" y="39308"/>
                    <a:pt x="7139" y="38713"/>
                    <a:pt x="7322" y="38162"/>
                  </a:cubicBezTo>
                  <a:lnTo>
                    <a:pt x="6474" y="38162"/>
                  </a:lnTo>
                  <a:lnTo>
                    <a:pt x="4920" y="38162"/>
                  </a:lnTo>
                  <a:lnTo>
                    <a:pt x="4072" y="38162"/>
                  </a:lnTo>
                  <a:cubicBezTo>
                    <a:pt x="4126" y="38395"/>
                    <a:pt x="4126" y="38637"/>
                    <a:pt x="4072" y="38869"/>
                  </a:cubicBezTo>
                  <a:lnTo>
                    <a:pt x="4072" y="38869"/>
                  </a:lnTo>
                  <a:lnTo>
                    <a:pt x="4072" y="38869"/>
                  </a:lnTo>
                  <a:lnTo>
                    <a:pt x="4072" y="38869"/>
                  </a:lnTo>
                  <a:cubicBezTo>
                    <a:pt x="3483" y="39112"/>
                    <a:pt x="2822" y="39112"/>
                    <a:pt x="2234" y="38869"/>
                  </a:cubicBezTo>
                  <a:cubicBezTo>
                    <a:pt x="1812" y="38331"/>
                    <a:pt x="1522" y="37702"/>
                    <a:pt x="1386" y="37032"/>
                  </a:cubicBezTo>
                  <a:cubicBezTo>
                    <a:pt x="1317" y="36327"/>
                    <a:pt x="1317" y="35616"/>
                    <a:pt x="1386" y="34911"/>
                  </a:cubicBezTo>
                  <a:cubicBezTo>
                    <a:pt x="1467" y="34254"/>
                    <a:pt x="1467" y="33590"/>
                    <a:pt x="1386" y="32933"/>
                  </a:cubicBezTo>
                  <a:lnTo>
                    <a:pt x="1386" y="32933"/>
                  </a:lnTo>
                  <a:lnTo>
                    <a:pt x="1386" y="31943"/>
                  </a:lnTo>
                  <a:lnTo>
                    <a:pt x="1386" y="31095"/>
                  </a:lnTo>
                  <a:lnTo>
                    <a:pt x="1386" y="31095"/>
                  </a:lnTo>
                  <a:cubicBezTo>
                    <a:pt x="1365" y="30766"/>
                    <a:pt x="1365" y="30435"/>
                    <a:pt x="1386" y="30106"/>
                  </a:cubicBezTo>
                  <a:lnTo>
                    <a:pt x="1386" y="28410"/>
                  </a:lnTo>
                  <a:cubicBezTo>
                    <a:pt x="1454" y="27846"/>
                    <a:pt x="1454" y="27277"/>
                    <a:pt x="1386" y="26714"/>
                  </a:cubicBezTo>
                  <a:cubicBezTo>
                    <a:pt x="1336" y="26386"/>
                    <a:pt x="1336" y="26052"/>
                    <a:pt x="1386" y="25724"/>
                  </a:cubicBezTo>
                  <a:lnTo>
                    <a:pt x="1386" y="25724"/>
                  </a:lnTo>
                  <a:lnTo>
                    <a:pt x="1386" y="25724"/>
                  </a:lnTo>
                  <a:lnTo>
                    <a:pt x="1386" y="25724"/>
                  </a:lnTo>
                  <a:cubicBezTo>
                    <a:pt x="1455" y="25303"/>
                    <a:pt x="1455" y="24873"/>
                    <a:pt x="1386" y="24452"/>
                  </a:cubicBezTo>
                  <a:cubicBezTo>
                    <a:pt x="1267" y="24133"/>
                    <a:pt x="1267" y="23782"/>
                    <a:pt x="1386" y="23463"/>
                  </a:cubicBezTo>
                  <a:cubicBezTo>
                    <a:pt x="1264" y="23047"/>
                    <a:pt x="1264" y="22606"/>
                    <a:pt x="1386" y="22191"/>
                  </a:cubicBezTo>
                  <a:cubicBezTo>
                    <a:pt x="1550" y="21783"/>
                    <a:pt x="1936" y="21507"/>
                    <a:pt x="2375" y="21484"/>
                  </a:cubicBezTo>
                  <a:lnTo>
                    <a:pt x="2375" y="21484"/>
                  </a:lnTo>
                  <a:lnTo>
                    <a:pt x="2375" y="21484"/>
                  </a:lnTo>
                  <a:cubicBezTo>
                    <a:pt x="2375" y="21484"/>
                    <a:pt x="2375" y="21484"/>
                    <a:pt x="2375" y="21484"/>
                  </a:cubicBezTo>
                  <a:lnTo>
                    <a:pt x="3223" y="21484"/>
                  </a:lnTo>
                  <a:cubicBezTo>
                    <a:pt x="3100" y="21077"/>
                    <a:pt x="2782" y="20759"/>
                    <a:pt x="2375" y="20636"/>
                  </a:cubicBezTo>
                  <a:lnTo>
                    <a:pt x="1103" y="20636"/>
                  </a:lnTo>
                  <a:lnTo>
                    <a:pt x="114" y="20636"/>
                  </a:lnTo>
                  <a:cubicBezTo>
                    <a:pt x="-38" y="20324"/>
                    <a:pt x="-38" y="19959"/>
                    <a:pt x="114" y="19647"/>
                  </a:cubicBezTo>
                  <a:lnTo>
                    <a:pt x="962" y="19647"/>
                  </a:lnTo>
                  <a:lnTo>
                    <a:pt x="962" y="19647"/>
                  </a:lnTo>
                  <a:cubicBezTo>
                    <a:pt x="1072" y="19375"/>
                    <a:pt x="1072" y="19071"/>
                    <a:pt x="962" y="18798"/>
                  </a:cubicBezTo>
                  <a:lnTo>
                    <a:pt x="4213" y="18798"/>
                  </a:lnTo>
                  <a:lnTo>
                    <a:pt x="4213" y="17950"/>
                  </a:lnTo>
                  <a:lnTo>
                    <a:pt x="1669" y="16820"/>
                  </a:lnTo>
                  <a:lnTo>
                    <a:pt x="1669" y="16820"/>
                  </a:lnTo>
                  <a:cubicBezTo>
                    <a:pt x="1528" y="15777"/>
                    <a:pt x="1780" y="14719"/>
                    <a:pt x="2375" y="13852"/>
                  </a:cubicBezTo>
                  <a:cubicBezTo>
                    <a:pt x="2793" y="13353"/>
                    <a:pt x="3327" y="12964"/>
                    <a:pt x="3930" y="12721"/>
                  </a:cubicBezTo>
                  <a:lnTo>
                    <a:pt x="5626" y="12721"/>
                  </a:lnTo>
                  <a:cubicBezTo>
                    <a:pt x="6117" y="12756"/>
                    <a:pt x="6574" y="12470"/>
                    <a:pt x="6757" y="12014"/>
                  </a:cubicBezTo>
                  <a:lnTo>
                    <a:pt x="6757" y="12014"/>
                  </a:lnTo>
                  <a:cubicBezTo>
                    <a:pt x="6757" y="12014"/>
                    <a:pt x="6757" y="12014"/>
                    <a:pt x="6757" y="12014"/>
                  </a:cubicBezTo>
                  <a:lnTo>
                    <a:pt x="6757" y="12014"/>
                  </a:lnTo>
                  <a:cubicBezTo>
                    <a:pt x="6530" y="11570"/>
                    <a:pt x="6530" y="11045"/>
                    <a:pt x="6757" y="10601"/>
                  </a:cubicBezTo>
                  <a:cubicBezTo>
                    <a:pt x="7225" y="10519"/>
                    <a:pt x="7703" y="10519"/>
                    <a:pt x="8170" y="10601"/>
                  </a:cubicBezTo>
                  <a:lnTo>
                    <a:pt x="9725" y="10601"/>
                  </a:lnTo>
                  <a:cubicBezTo>
                    <a:pt x="10143" y="10702"/>
                    <a:pt x="10579" y="10702"/>
                    <a:pt x="10997" y="10601"/>
                  </a:cubicBezTo>
                  <a:lnTo>
                    <a:pt x="10997" y="9187"/>
                  </a:lnTo>
                  <a:lnTo>
                    <a:pt x="11845" y="9187"/>
                  </a:lnTo>
                  <a:lnTo>
                    <a:pt x="12693" y="8339"/>
                  </a:lnTo>
                  <a:lnTo>
                    <a:pt x="12693" y="7491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cubicBezTo>
                    <a:pt x="11563" y="5936"/>
                    <a:pt x="11563" y="5936"/>
                    <a:pt x="11563" y="5936"/>
                  </a:cubicBezTo>
                  <a:cubicBezTo>
                    <a:pt x="11563" y="5936"/>
                    <a:pt x="11563" y="5936"/>
                    <a:pt x="11563" y="5936"/>
                  </a:cubicBez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5662" y="5936"/>
                  </a:lnTo>
                  <a:cubicBezTo>
                    <a:pt x="15662" y="5936"/>
                    <a:pt x="15662" y="5936"/>
                    <a:pt x="15662" y="5936"/>
                  </a:cubicBezTo>
                  <a:cubicBezTo>
                    <a:pt x="16383" y="6251"/>
                    <a:pt x="17202" y="6251"/>
                    <a:pt x="17923" y="5936"/>
                  </a:cubicBezTo>
                  <a:lnTo>
                    <a:pt x="19195" y="4523"/>
                  </a:lnTo>
                  <a:cubicBezTo>
                    <a:pt x="19640" y="3936"/>
                    <a:pt x="20163" y="3413"/>
                    <a:pt x="20750" y="2968"/>
                  </a:cubicBezTo>
                  <a:cubicBezTo>
                    <a:pt x="21620" y="2667"/>
                    <a:pt x="22566" y="2667"/>
                    <a:pt x="23435" y="2968"/>
                  </a:cubicBezTo>
                  <a:lnTo>
                    <a:pt x="24849" y="2968"/>
                  </a:lnTo>
                  <a:lnTo>
                    <a:pt x="27393" y="4806"/>
                  </a:lnTo>
                  <a:lnTo>
                    <a:pt x="30078" y="6784"/>
                  </a:lnTo>
                  <a:lnTo>
                    <a:pt x="31916" y="8056"/>
                  </a:lnTo>
                  <a:cubicBezTo>
                    <a:pt x="32265" y="8323"/>
                    <a:pt x="32554" y="8660"/>
                    <a:pt x="32764" y="9046"/>
                  </a:cubicBezTo>
                  <a:lnTo>
                    <a:pt x="33612" y="10601"/>
                  </a:lnTo>
                  <a:cubicBezTo>
                    <a:pt x="33578" y="11165"/>
                    <a:pt x="33578" y="11732"/>
                    <a:pt x="33612" y="12297"/>
                  </a:cubicBezTo>
                  <a:cubicBezTo>
                    <a:pt x="33752" y="12709"/>
                    <a:pt x="33752" y="13156"/>
                    <a:pt x="33612" y="13569"/>
                  </a:cubicBezTo>
                  <a:cubicBezTo>
                    <a:pt x="33924" y="13417"/>
                    <a:pt x="34289" y="13417"/>
                    <a:pt x="34601" y="13569"/>
                  </a:cubicBezTo>
                  <a:lnTo>
                    <a:pt x="34601" y="14558"/>
                  </a:lnTo>
                  <a:lnTo>
                    <a:pt x="35308" y="15548"/>
                  </a:lnTo>
                  <a:lnTo>
                    <a:pt x="36298" y="15548"/>
                  </a:lnTo>
                  <a:cubicBezTo>
                    <a:pt x="36146" y="15860"/>
                    <a:pt x="36146" y="16225"/>
                    <a:pt x="36298" y="16537"/>
                  </a:cubicBezTo>
                  <a:cubicBezTo>
                    <a:pt x="36263" y="17008"/>
                    <a:pt x="36263" y="17480"/>
                    <a:pt x="36298" y="17950"/>
                  </a:cubicBezTo>
                  <a:lnTo>
                    <a:pt x="36298" y="19222"/>
                  </a:lnTo>
                  <a:cubicBezTo>
                    <a:pt x="36396" y="19545"/>
                    <a:pt x="36396" y="19889"/>
                    <a:pt x="36298" y="20212"/>
                  </a:cubicBezTo>
                  <a:lnTo>
                    <a:pt x="36298" y="20212"/>
                  </a:ln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cubicBezTo>
                    <a:pt x="35646" y="20358"/>
                    <a:pt x="34970" y="20358"/>
                    <a:pt x="34319" y="20212"/>
                  </a:cubicBezTo>
                  <a:cubicBezTo>
                    <a:pt x="33760" y="20085"/>
                    <a:pt x="33181" y="20085"/>
                    <a:pt x="32623" y="20212"/>
                  </a:cubicBezTo>
                  <a:cubicBezTo>
                    <a:pt x="32579" y="20635"/>
                    <a:pt x="32579" y="21061"/>
                    <a:pt x="32623" y="21484"/>
                  </a:cubicBezTo>
                  <a:cubicBezTo>
                    <a:pt x="32623" y="22332"/>
                    <a:pt x="32623" y="22756"/>
                    <a:pt x="32623" y="22756"/>
                  </a:cubicBezTo>
                  <a:lnTo>
                    <a:pt x="36863" y="22756"/>
                  </a:lnTo>
                  <a:cubicBezTo>
                    <a:pt x="36863" y="22756"/>
                    <a:pt x="36863" y="22756"/>
                    <a:pt x="36863" y="22756"/>
                  </a:cubicBezTo>
                  <a:cubicBezTo>
                    <a:pt x="36924" y="23035"/>
                    <a:pt x="36924" y="23325"/>
                    <a:pt x="36863" y="23604"/>
                  </a:cubicBezTo>
                  <a:cubicBezTo>
                    <a:pt x="36812" y="23979"/>
                    <a:pt x="36812" y="24360"/>
                    <a:pt x="36863" y="24735"/>
                  </a:cubicBezTo>
                  <a:cubicBezTo>
                    <a:pt x="36863" y="24735"/>
                    <a:pt x="36863" y="24735"/>
                    <a:pt x="36863" y="24735"/>
                  </a:cubicBezTo>
                  <a:lnTo>
                    <a:pt x="37852" y="28268"/>
                  </a:lnTo>
                  <a:cubicBezTo>
                    <a:pt x="37852" y="28268"/>
                    <a:pt x="37852" y="29116"/>
                    <a:pt x="38842" y="28268"/>
                  </a:cubicBezTo>
                  <a:cubicBezTo>
                    <a:pt x="39831" y="27420"/>
                    <a:pt x="38842" y="28268"/>
                    <a:pt x="39690" y="29116"/>
                  </a:cubicBezTo>
                  <a:cubicBezTo>
                    <a:pt x="40538" y="29965"/>
                    <a:pt x="39690" y="29116"/>
                    <a:pt x="39690" y="29965"/>
                  </a:cubicBezTo>
                  <a:cubicBezTo>
                    <a:pt x="39690" y="30813"/>
                    <a:pt x="39690" y="30813"/>
                    <a:pt x="39690" y="30954"/>
                  </a:cubicBezTo>
                  <a:cubicBezTo>
                    <a:pt x="39562" y="31222"/>
                    <a:pt x="39562" y="31534"/>
                    <a:pt x="39690" y="31802"/>
                  </a:cubicBezTo>
                  <a:lnTo>
                    <a:pt x="40538" y="31802"/>
                  </a:lnTo>
                  <a:lnTo>
                    <a:pt x="40538" y="31802"/>
                  </a:lnTo>
                  <a:cubicBezTo>
                    <a:pt x="40538" y="31802"/>
                    <a:pt x="40538" y="31802"/>
                    <a:pt x="40538" y="31802"/>
                  </a:cubicBezTo>
                  <a:lnTo>
                    <a:pt x="40538" y="34063"/>
                  </a:lnTo>
                  <a:lnTo>
                    <a:pt x="40538" y="34063"/>
                  </a:lnTo>
                  <a:lnTo>
                    <a:pt x="41527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cubicBezTo>
                    <a:pt x="42692" y="34628"/>
                    <a:pt x="42692" y="35195"/>
                    <a:pt x="42658" y="35759"/>
                  </a:cubicBezTo>
                  <a:cubicBezTo>
                    <a:pt x="42570" y="36179"/>
                    <a:pt x="42570" y="36612"/>
                    <a:pt x="42658" y="37032"/>
                  </a:cubicBezTo>
                  <a:lnTo>
                    <a:pt x="43789" y="37032"/>
                  </a:lnTo>
                  <a:lnTo>
                    <a:pt x="46191" y="38021"/>
                  </a:lnTo>
                  <a:lnTo>
                    <a:pt x="48877" y="39152"/>
                  </a:lnTo>
                  <a:cubicBezTo>
                    <a:pt x="49538" y="39431"/>
                    <a:pt x="50120" y="39867"/>
                    <a:pt x="50573" y="40424"/>
                  </a:cubicBezTo>
                  <a:cubicBezTo>
                    <a:pt x="50573" y="40424"/>
                    <a:pt x="49584" y="40424"/>
                    <a:pt x="49442" y="40424"/>
                  </a:cubicBezTo>
                  <a:lnTo>
                    <a:pt x="49442" y="41555"/>
                  </a:lnTo>
                  <a:cubicBezTo>
                    <a:pt x="49442" y="41555"/>
                    <a:pt x="49442" y="42261"/>
                    <a:pt x="49442" y="42544"/>
                  </a:cubicBezTo>
                  <a:cubicBezTo>
                    <a:pt x="49584" y="42907"/>
                    <a:pt x="49584" y="43311"/>
                    <a:pt x="49442" y="43675"/>
                  </a:cubicBezTo>
                  <a:cubicBezTo>
                    <a:pt x="48941" y="44071"/>
                    <a:pt x="48364" y="44359"/>
                    <a:pt x="47746" y="44523"/>
                  </a:cubicBezTo>
                  <a:lnTo>
                    <a:pt x="43789" y="44523"/>
                  </a:lnTo>
                  <a:lnTo>
                    <a:pt x="42799" y="44523"/>
                  </a:lnTo>
                  <a:lnTo>
                    <a:pt x="42799" y="44523"/>
                  </a:lnTo>
                  <a:lnTo>
                    <a:pt x="42799" y="43675"/>
                  </a:lnTo>
                  <a:cubicBezTo>
                    <a:pt x="41745" y="44807"/>
                    <a:pt x="41809" y="46578"/>
                    <a:pt x="42941" y="47632"/>
                  </a:cubicBezTo>
                  <a:cubicBezTo>
                    <a:pt x="44072" y="48686"/>
                    <a:pt x="45844" y="48623"/>
                    <a:pt x="46898" y="47491"/>
                  </a:cubicBezTo>
                  <a:close/>
                  <a:moveTo>
                    <a:pt x="6333" y="32509"/>
                  </a:moveTo>
                  <a:cubicBezTo>
                    <a:pt x="6811" y="33029"/>
                    <a:pt x="7151" y="33661"/>
                    <a:pt x="7322" y="34346"/>
                  </a:cubicBezTo>
                  <a:cubicBezTo>
                    <a:pt x="7467" y="34999"/>
                    <a:pt x="7876" y="35563"/>
                    <a:pt x="8453" y="35901"/>
                  </a:cubicBezTo>
                  <a:lnTo>
                    <a:pt x="10149" y="35901"/>
                  </a:lnTo>
                  <a:lnTo>
                    <a:pt x="11280" y="35901"/>
                  </a:lnTo>
                  <a:lnTo>
                    <a:pt x="15238" y="35901"/>
                  </a:lnTo>
                  <a:lnTo>
                    <a:pt x="15944" y="35901"/>
                  </a:lnTo>
                  <a:lnTo>
                    <a:pt x="15944" y="35901"/>
                  </a:lnTo>
                  <a:lnTo>
                    <a:pt x="17216" y="35901"/>
                  </a:lnTo>
                  <a:lnTo>
                    <a:pt x="18630" y="35901"/>
                  </a:lnTo>
                  <a:lnTo>
                    <a:pt x="19902" y="35901"/>
                  </a:lnTo>
                  <a:cubicBezTo>
                    <a:pt x="20889" y="35357"/>
                    <a:pt x="21680" y="34516"/>
                    <a:pt x="22163" y="33498"/>
                  </a:cubicBezTo>
                  <a:cubicBezTo>
                    <a:pt x="22695" y="32539"/>
                    <a:pt x="23167" y="31547"/>
                    <a:pt x="23577" y="30530"/>
                  </a:cubicBezTo>
                  <a:cubicBezTo>
                    <a:pt x="23883" y="30353"/>
                    <a:pt x="24260" y="30353"/>
                    <a:pt x="24566" y="30530"/>
                  </a:cubicBez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cubicBezTo>
                    <a:pt x="25697" y="30530"/>
                    <a:pt x="25697" y="30530"/>
                    <a:pt x="25697" y="30530"/>
                  </a:cubicBezTo>
                  <a:cubicBezTo>
                    <a:pt x="25697" y="30530"/>
                    <a:pt x="25697" y="30530"/>
                    <a:pt x="25697" y="30530"/>
                  </a:cubicBezTo>
                  <a:lnTo>
                    <a:pt x="25697" y="29823"/>
                  </a:lnTo>
                  <a:cubicBezTo>
                    <a:pt x="26362" y="27751"/>
                    <a:pt x="26835" y="25622"/>
                    <a:pt x="27110" y="23463"/>
                  </a:cubicBezTo>
                  <a:cubicBezTo>
                    <a:pt x="27296" y="21347"/>
                    <a:pt x="27296" y="19218"/>
                    <a:pt x="27110" y="17102"/>
                  </a:cubicBezTo>
                  <a:cubicBezTo>
                    <a:pt x="27337" y="16414"/>
                    <a:pt x="27337" y="15671"/>
                    <a:pt x="27110" y="14982"/>
                  </a:cubicBezTo>
                  <a:cubicBezTo>
                    <a:pt x="26668" y="14447"/>
                    <a:pt x="26078" y="14054"/>
                    <a:pt x="25414" y="13851"/>
                  </a:cubicBezTo>
                  <a:lnTo>
                    <a:pt x="23153" y="13851"/>
                  </a:lnTo>
                  <a:lnTo>
                    <a:pt x="20609" y="13851"/>
                  </a:lnTo>
                  <a:lnTo>
                    <a:pt x="19054" y="13851"/>
                  </a:lnTo>
                  <a:lnTo>
                    <a:pt x="16510" y="15265"/>
                  </a:lnTo>
                  <a:lnTo>
                    <a:pt x="14107" y="16820"/>
                  </a:lnTo>
                  <a:lnTo>
                    <a:pt x="12976" y="16820"/>
                  </a:lnTo>
                  <a:cubicBezTo>
                    <a:pt x="13023" y="17195"/>
                    <a:pt x="13023" y="17575"/>
                    <a:pt x="12976" y="17950"/>
                  </a:cubicBezTo>
                  <a:cubicBezTo>
                    <a:pt x="13024" y="18279"/>
                    <a:pt x="13024" y="18612"/>
                    <a:pt x="12976" y="18940"/>
                  </a:cubicBezTo>
                  <a:lnTo>
                    <a:pt x="11987" y="18940"/>
                  </a:lnTo>
                  <a:lnTo>
                    <a:pt x="10008" y="20777"/>
                  </a:lnTo>
                  <a:lnTo>
                    <a:pt x="10008" y="20777"/>
                  </a:lnTo>
                  <a:cubicBezTo>
                    <a:pt x="10008" y="20777"/>
                    <a:pt x="10008" y="21484"/>
                    <a:pt x="10008" y="21484"/>
                  </a:cubicBezTo>
                  <a:cubicBezTo>
                    <a:pt x="10008" y="21484"/>
                    <a:pt x="10008" y="21484"/>
                    <a:pt x="10008" y="22473"/>
                  </a:cubicBezTo>
                  <a:lnTo>
                    <a:pt x="10008" y="23745"/>
                  </a:lnTo>
                  <a:cubicBezTo>
                    <a:pt x="10008" y="23745"/>
                    <a:pt x="10008" y="24452"/>
                    <a:pt x="10008" y="24735"/>
                  </a:cubicBezTo>
                  <a:lnTo>
                    <a:pt x="10008" y="25866"/>
                  </a:lnTo>
                  <a:lnTo>
                    <a:pt x="10008" y="27420"/>
                  </a:lnTo>
                  <a:cubicBezTo>
                    <a:pt x="9755" y="28216"/>
                    <a:pt x="9319" y="28942"/>
                    <a:pt x="8736" y="29540"/>
                  </a:cubicBezTo>
                  <a:lnTo>
                    <a:pt x="7040" y="30530"/>
                  </a:lnTo>
                  <a:lnTo>
                    <a:pt x="5485" y="30530"/>
                  </a:lnTo>
                  <a:cubicBezTo>
                    <a:pt x="5485" y="30530"/>
                    <a:pt x="4778" y="30530"/>
                    <a:pt x="4778" y="30530"/>
                  </a:cubicBezTo>
                  <a:cubicBezTo>
                    <a:pt x="4577" y="30930"/>
                    <a:pt x="4577" y="31402"/>
                    <a:pt x="4778" y="31802"/>
                  </a:cubicBezTo>
                  <a:cubicBezTo>
                    <a:pt x="5194" y="31924"/>
                    <a:pt x="5635" y="31924"/>
                    <a:pt x="6050" y="31802"/>
                  </a:cubicBezTo>
                  <a:lnTo>
                    <a:pt x="7464" y="31802"/>
                  </a:lnTo>
                  <a:cubicBezTo>
                    <a:pt x="7770" y="31625"/>
                    <a:pt x="8147" y="31625"/>
                    <a:pt x="8453" y="31802"/>
                  </a:cubicBezTo>
                  <a:lnTo>
                    <a:pt x="7464" y="32650"/>
                  </a:lnTo>
                  <a:close/>
                  <a:moveTo>
                    <a:pt x="12693" y="38869"/>
                  </a:move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9010"/>
                    <a:pt x="12693" y="38869"/>
                  </a:cubicBezTo>
                  <a:close/>
                  <a:moveTo>
                    <a:pt x="13683" y="37880"/>
                  </a:moveTo>
                  <a:lnTo>
                    <a:pt x="13683" y="37880"/>
                  </a:lnTo>
                  <a:cubicBezTo>
                    <a:pt x="13683" y="37880"/>
                    <a:pt x="13683" y="37880"/>
                    <a:pt x="13683" y="37880"/>
                  </a:cubicBezTo>
                  <a:cubicBezTo>
                    <a:pt x="13683" y="37880"/>
                    <a:pt x="13683" y="37880"/>
                    <a:pt x="13683" y="37880"/>
                  </a:cubicBezTo>
                  <a:lnTo>
                    <a:pt x="13683" y="37880"/>
                  </a:lnTo>
                  <a:close/>
                  <a:moveTo>
                    <a:pt x="13683" y="9611"/>
                  </a:moveTo>
                  <a:lnTo>
                    <a:pt x="13683" y="9611"/>
                  </a:lnTo>
                  <a:lnTo>
                    <a:pt x="13683" y="9611"/>
                  </a:lnTo>
                  <a:lnTo>
                    <a:pt x="13683" y="9611"/>
                  </a:lnTo>
                  <a:close/>
                  <a:moveTo>
                    <a:pt x="17923" y="37880"/>
                  </a:moveTo>
                  <a:lnTo>
                    <a:pt x="17923" y="37880"/>
                  </a:lnTo>
                  <a:cubicBezTo>
                    <a:pt x="18075" y="37567"/>
                    <a:pt x="18075" y="37203"/>
                    <a:pt x="17923" y="36890"/>
                  </a:cubicBezTo>
                  <a:lnTo>
                    <a:pt x="16651" y="36890"/>
                  </a:lnTo>
                  <a:close/>
                  <a:moveTo>
                    <a:pt x="23153" y="0"/>
                  </a:moveTo>
                  <a:lnTo>
                    <a:pt x="23153" y="0"/>
                  </a:lnTo>
                  <a:lnTo>
                    <a:pt x="23153" y="0"/>
                  </a:lnTo>
                  <a:lnTo>
                    <a:pt x="23718" y="0"/>
                  </a:lnTo>
                  <a:close/>
                  <a:moveTo>
                    <a:pt x="23153" y="36325"/>
                  </a:moveTo>
                  <a:lnTo>
                    <a:pt x="23153" y="36325"/>
                  </a:lnTo>
                  <a:lnTo>
                    <a:pt x="23153" y="36325"/>
                  </a:lnTo>
                  <a:lnTo>
                    <a:pt x="23153" y="36325"/>
                  </a:lnTo>
                  <a:close/>
                  <a:moveTo>
                    <a:pt x="23153" y="37880"/>
                  </a:moveTo>
                  <a:lnTo>
                    <a:pt x="23153" y="37880"/>
                  </a:lnTo>
                  <a:cubicBezTo>
                    <a:pt x="23153" y="37880"/>
                    <a:pt x="23153" y="37880"/>
                    <a:pt x="23153" y="37880"/>
                  </a:cubicBezTo>
                  <a:cubicBezTo>
                    <a:pt x="23153" y="37880"/>
                    <a:pt x="23153" y="37880"/>
                    <a:pt x="23153" y="37880"/>
                  </a:cubicBezTo>
                  <a:lnTo>
                    <a:pt x="23718" y="37880"/>
                  </a:lnTo>
                  <a:close/>
                  <a:moveTo>
                    <a:pt x="24142" y="30389"/>
                  </a:moveTo>
                  <a:lnTo>
                    <a:pt x="24142" y="30389"/>
                  </a:lnTo>
                  <a:lnTo>
                    <a:pt x="25838" y="30389"/>
                  </a:lnTo>
                  <a:lnTo>
                    <a:pt x="25838" y="28410"/>
                  </a:lnTo>
                  <a:lnTo>
                    <a:pt x="24849" y="28410"/>
                  </a:lnTo>
                  <a:cubicBezTo>
                    <a:pt x="24302" y="28371"/>
                    <a:pt x="23828" y="28782"/>
                    <a:pt x="23789" y="29328"/>
                  </a:cubicBezTo>
                  <a:cubicBezTo>
                    <a:pt x="23750" y="29875"/>
                    <a:pt x="24161" y="30349"/>
                    <a:pt x="24708" y="30389"/>
                  </a:cubicBezTo>
                  <a:close/>
                  <a:moveTo>
                    <a:pt x="24142" y="424"/>
                  </a:moveTo>
                  <a:cubicBezTo>
                    <a:pt x="24142" y="424"/>
                    <a:pt x="24142" y="424"/>
                    <a:pt x="24142" y="424"/>
                  </a:cubicBezTo>
                  <a:cubicBezTo>
                    <a:pt x="24142" y="424"/>
                    <a:pt x="24142" y="424"/>
                    <a:pt x="24142" y="424"/>
                  </a:cubicBezTo>
                  <a:lnTo>
                    <a:pt x="24142" y="424"/>
                  </a:lnTo>
                  <a:cubicBezTo>
                    <a:pt x="24142" y="424"/>
                    <a:pt x="25556" y="848"/>
                    <a:pt x="25273" y="848"/>
                  </a:cubicBezTo>
                  <a:close/>
                  <a:moveTo>
                    <a:pt x="30078" y="35053"/>
                  </a:moveTo>
                  <a:lnTo>
                    <a:pt x="31068" y="35053"/>
                  </a:lnTo>
                  <a:lnTo>
                    <a:pt x="31068" y="33922"/>
                  </a:lnTo>
                  <a:lnTo>
                    <a:pt x="30078" y="339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3984070" y="294368"/>
              <a:ext cx="45087" cy="72225"/>
            </a:xfrm>
            <a:custGeom>
              <a:avLst/>
              <a:gdLst/>
              <a:ahLst/>
              <a:cxnLst/>
              <a:rect l="l" t="t" r="r" b="b"/>
              <a:pathLst>
                <a:path w="45087" h="72225" extrusionOk="0">
                  <a:moveTo>
                    <a:pt x="11590" y="68127"/>
                  </a:moveTo>
                  <a:lnTo>
                    <a:pt x="11590" y="68127"/>
                  </a:lnTo>
                  <a:lnTo>
                    <a:pt x="11590" y="68127"/>
                  </a:lnTo>
                  <a:lnTo>
                    <a:pt x="11590" y="68127"/>
                  </a:lnTo>
                  <a:cubicBezTo>
                    <a:pt x="11637" y="67751"/>
                    <a:pt x="11637" y="67371"/>
                    <a:pt x="11590" y="66996"/>
                  </a:cubicBezTo>
                  <a:cubicBezTo>
                    <a:pt x="11623" y="66667"/>
                    <a:pt x="11623" y="66336"/>
                    <a:pt x="11590" y="66007"/>
                  </a:cubicBez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cubicBezTo>
                    <a:pt x="11590" y="66007"/>
                    <a:pt x="11590" y="66007"/>
                    <a:pt x="11590" y="66007"/>
                  </a:cubicBezTo>
                  <a:cubicBezTo>
                    <a:pt x="11590" y="66007"/>
                    <a:pt x="11590" y="66007"/>
                    <a:pt x="11590" y="65159"/>
                  </a:cubicBezTo>
                  <a:lnTo>
                    <a:pt x="11590" y="64311"/>
                  </a:lnTo>
                  <a:lnTo>
                    <a:pt x="11590" y="64311"/>
                  </a:lnTo>
                  <a:cubicBezTo>
                    <a:pt x="11590" y="64311"/>
                    <a:pt x="11590" y="64311"/>
                    <a:pt x="11590" y="64311"/>
                  </a:cubicBezTo>
                  <a:cubicBezTo>
                    <a:pt x="11590" y="64311"/>
                    <a:pt x="11590" y="64311"/>
                    <a:pt x="11590" y="64311"/>
                  </a:cubicBezTo>
                  <a:lnTo>
                    <a:pt x="11590" y="64311"/>
                  </a:lnTo>
                  <a:lnTo>
                    <a:pt x="11590" y="63180"/>
                  </a:lnTo>
                  <a:cubicBezTo>
                    <a:pt x="11590" y="63180"/>
                    <a:pt x="11590" y="63180"/>
                    <a:pt x="11590" y="63180"/>
                  </a:cubicBez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cubicBezTo>
                    <a:pt x="12438" y="63180"/>
                    <a:pt x="12438" y="63180"/>
                    <a:pt x="12438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3180"/>
                  </a:cubicBezTo>
                  <a:cubicBezTo>
                    <a:pt x="13286" y="63180"/>
                    <a:pt x="13286" y="63180"/>
                    <a:pt x="13286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4735"/>
                  </a:cubicBezTo>
                  <a:cubicBezTo>
                    <a:pt x="13171" y="65246"/>
                    <a:pt x="13171" y="65778"/>
                    <a:pt x="13286" y="66289"/>
                  </a:cubicBezTo>
                  <a:lnTo>
                    <a:pt x="13286" y="66289"/>
                  </a:lnTo>
                  <a:lnTo>
                    <a:pt x="13286" y="66289"/>
                  </a:lnTo>
                  <a:lnTo>
                    <a:pt x="13286" y="66289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2614"/>
                  </a:lnTo>
                  <a:lnTo>
                    <a:pt x="14841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cubicBezTo>
                    <a:pt x="15972" y="62614"/>
                    <a:pt x="15972" y="62614"/>
                    <a:pt x="15972" y="62614"/>
                  </a:cubicBez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7809" y="62614"/>
                  </a:lnTo>
                  <a:lnTo>
                    <a:pt x="18940" y="60918"/>
                  </a:lnTo>
                  <a:cubicBezTo>
                    <a:pt x="18940" y="60918"/>
                    <a:pt x="18940" y="60918"/>
                    <a:pt x="18940" y="60918"/>
                  </a:cubicBezTo>
                  <a:lnTo>
                    <a:pt x="18940" y="60918"/>
                  </a:lnTo>
                  <a:lnTo>
                    <a:pt x="18940" y="60918"/>
                  </a:lnTo>
                  <a:lnTo>
                    <a:pt x="20777" y="60212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34205" y="59364"/>
                  </a:lnTo>
                  <a:lnTo>
                    <a:pt x="34205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8021" y="57950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40424" y="55689"/>
                  </a:lnTo>
                  <a:lnTo>
                    <a:pt x="41130" y="54841"/>
                  </a:lnTo>
                  <a:cubicBezTo>
                    <a:pt x="41130" y="54841"/>
                    <a:pt x="41130" y="54841"/>
                    <a:pt x="41130" y="54841"/>
                  </a:cubicBezTo>
                  <a:lnTo>
                    <a:pt x="41130" y="54841"/>
                  </a:lnTo>
                  <a:lnTo>
                    <a:pt x="41130" y="54841"/>
                  </a:lnTo>
                  <a:cubicBezTo>
                    <a:pt x="41069" y="54561"/>
                    <a:pt x="41069" y="54272"/>
                    <a:pt x="41130" y="53993"/>
                  </a:cubicBezTo>
                  <a:lnTo>
                    <a:pt x="41130" y="53145"/>
                  </a:lnTo>
                  <a:lnTo>
                    <a:pt x="41130" y="53145"/>
                  </a:ln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0282" y="53145"/>
                  </a:lnTo>
                  <a:lnTo>
                    <a:pt x="40282" y="53145"/>
                  </a:lnTo>
                  <a:lnTo>
                    <a:pt x="39434" y="53145"/>
                  </a:lnTo>
                  <a:cubicBezTo>
                    <a:pt x="39434" y="53145"/>
                    <a:pt x="39434" y="53145"/>
                    <a:pt x="38728" y="53145"/>
                  </a:cubicBez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2155"/>
                  </a:lnTo>
                  <a:lnTo>
                    <a:pt x="38728" y="51307"/>
                  </a:lnTo>
                  <a:lnTo>
                    <a:pt x="37880" y="51307"/>
                  </a:lnTo>
                  <a:lnTo>
                    <a:pt x="37880" y="49470"/>
                  </a:lnTo>
                  <a:cubicBezTo>
                    <a:pt x="37931" y="49000"/>
                    <a:pt x="37931" y="48526"/>
                    <a:pt x="37880" y="48056"/>
                  </a:cubicBezTo>
                  <a:cubicBezTo>
                    <a:pt x="37880" y="48056"/>
                    <a:pt x="37880" y="46925"/>
                    <a:pt x="37880" y="46643"/>
                  </a:cubicBezTo>
                  <a:lnTo>
                    <a:pt x="37880" y="46643"/>
                  </a:lnTo>
                  <a:cubicBezTo>
                    <a:pt x="37880" y="46643"/>
                    <a:pt x="37880" y="46643"/>
                    <a:pt x="37880" y="47774"/>
                  </a:cubicBezTo>
                  <a:cubicBezTo>
                    <a:pt x="37998" y="48141"/>
                    <a:pt x="37998" y="48537"/>
                    <a:pt x="37880" y="48904"/>
                  </a:cubicBezTo>
                  <a:lnTo>
                    <a:pt x="37880" y="50459"/>
                  </a:lnTo>
                  <a:cubicBezTo>
                    <a:pt x="37830" y="51023"/>
                    <a:pt x="37830" y="51591"/>
                    <a:pt x="37880" y="52155"/>
                  </a:cubicBezTo>
                  <a:lnTo>
                    <a:pt x="37880" y="52155"/>
                  </a:lnTo>
                  <a:lnTo>
                    <a:pt x="37880" y="51166"/>
                  </a:lnTo>
                  <a:lnTo>
                    <a:pt x="37880" y="50176"/>
                  </a:lnTo>
                  <a:lnTo>
                    <a:pt x="37880" y="50176"/>
                  </a:lnTo>
                  <a:cubicBezTo>
                    <a:pt x="37880" y="50176"/>
                    <a:pt x="37880" y="50176"/>
                    <a:pt x="37880" y="50176"/>
                  </a:cubicBezTo>
                  <a:cubicBezTo>
                    <a:pt x="37880" y="50176"/>
                    <a:pt x="37880" y="50176"/>
                    <a:pt x="37880" y="50176"/>
                  </a:cubicBezTo>
                  <a:lnTo>
                    <a:pt x="37880" y="51166"/>
                  </a:lnTo>
                  <a:cubicBezTo>
                    <a:pt x="37832" y="51446"/>
                    <a:pt x="37832" y="51733"/>
                    <a:pt x="37880" y="52014"/>
                  </a:cubicBezTo>
                  <a:lnTo>
                    <a:pt x="37880" y="52014"/>
                  </a:lnTo>
                  <a:cubicBezTo>
                    <a:pt x="37880" y="52014"/>
                    <a:pt x="37880" y="52014"/>
                    <a:pt x="37880" y="51166"/>
                  </a:cubicBezTo>
                  <a:cubicBezTo>
                    <a:pt x="37880" y="50318"/>
                    <a:pt x="37880" y="51166"/>
                    <a:pt x="37880" y="49894"/>
                  </a:cubicBezTo>
                  <a:cubicBezTo>
                    <a:pt x="37987" y="49477"/>
                    <a:pt x="37987" y="49039"/>
                    <a:pt x="37880" y="48622"/>
                  </a:cubicBezTo>
                  <a:lnTo>
                    <a:pt x="34205" y="48622"/>
                  </a:lnTo>
                  <a:lnTo>
                    <a:pt x="34205" y="48622"/>
                  </a:lnTo>
                  <a:lnTo>
                    <a:pt x="34205" y="48622"/>
                  </a:lnTo>
                  <a:lnTo>
                    <a:pt x="33357" y="48622"/>
                  </a:lnTo>
                  <a:cubicBezTo>
                    <a:pt x="33357" y="48622"/>
                    <a:pt x="33357" y="48622"/>
                    <a:pt x="33357" y="48622"/>
                  </a:cubicBezTo>
                  <a:cubicBezTo>
                    <a:pt x="33357" y="48622"/>
                    <a:pt x="33357" y="48622"/>
                    <a:pt x="33357" y="49611"/>
                  </a:cubicBezTo>
                  <a:lnTo>
                    <a:pt x="33357" y="49611"/>
                  </a:lnTo>
                  <a:lnTo>
                    <a:pt x="33357" y="49611"/>
                  </a:lnTo>
                  <a:cubicBezTo>
                    <a:pt x="33383" y="49893"/>
                    <a:pt x="33383" y="50177"/>
                    <a:pt x="33357" y="50459"/>
                  </a:cubicBezTo>
                  <a:cubicBezTo>
                    <a:pt x="33401" y="50787"/>
                    <a:pt x="33401" y="51120"/>
                    <a:pt x="33357" y="51448"/>
                  </a:cubicBezTo>
                  <a:lnTo>
                    <a:pt x="33357" y="52155"/>
                  </a:lnTo>
                  <a:lnTo>
                    <a:pt x="32085" y="52155"/>
                  </a:lnTo>
                  <a:lnTo>
                    <a:pt x="32085" y="52155"/>
                  </a:lnTo>
                  <a:cubicBezTo>
                    <a:pt x="32085" y="52155"/>
                    <a:pt x="32085" y="52155"/>
                    <a:pt x="32085" y="52155"/>
                  </a:cubicBezTo>
                  <a:cubicBezTo>
                    <a:pt x="32085" y="52155"/>
                    <a:pt x="32085" y="52155"/>
                    <a:pt x="32085" y="52155"/>
                  </a:cubicBezTo>
                  <a:lnTo>
                    <a:pt x="32085" y="52155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cubicBezTo>
                    <a:pt x="32085" y="53569"/>
                    <a:pt x="32085" y="53569"/>
                    <a:pt x="32085" y="52720"/>
                  </a:cubicBezTo>
                  <a:cubicBezTo>
                    <a:pt x="32085" y="51872"/>
                    <a:pt x="32085" y="52720"/>
                    <a:pt x="32085" y="52720"/>
                  </a:cubicBezTo>
                  <a:lnTo>
                    <a:pt x="32085" y="51872"/>
                  </a:lnTo>
                  <a:lnTo>
                    <a:pt x="32085" y="50883"/>
                  </a:lnTo>
                  <a:lnTo>
                    <a:pt x="32085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cubicBezTo>
                    <a:pt x="30144" y="51107"/>
                    <a:pt x="30144" y="51365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29258" y="50883"/>
                  </a:lnTo>
                  <a:lnTo>
                    <a:pt x="27986" y="50883"/>
                  </a:lnTo>
                  <a:lnTo>
                    <a:pt x="26996" y="50883"/>
                  </a:lnTo>
                  <a:lnTo>
                    <a:pt x="26148" y="50883"/>
                  </a:lnTo>
                  <a:lnTo>
                    <a:pt x="25441" y="50883"/>
                  </a:lnTo>
                  <a:lnTo>
                    <a:pt x="25441" y="50883"/>
                  </a:lnTo>
                  <a:cubicBezTo>
                    <a:pt x="25441" y="50883"/>
                    <a:pt x="25441" y="50883"/>
                    <a:pt x="25441" y="50883"/>
                  </a:cubicBezTo>
                  <a:cubicBezTo>
                    <a:pt x="25466" y="50601"/>
                    <a:pt x="25466" y="50317"/>
                    <a:pt x="25441" y="50035"/>
                  </a:cubicBezTo>
                  <a:lnTo>
                    <a:pt x="25441" y="49187"/>
                  </a:lnTo>
                  <a:lnTo>
                    <a:pt x="25441" y="48198"/>
                  </a:lnTo>
                  <a:lnTo>
                    <a:pt x="25441" y="48198"/>
                  </a:lnTo>
                  <a:cubicBezTo>
                    <a:pt x="25441" y="48198"/>
                    <a:pt x="25441" y="48198"/>
                    <a:pt x="25441" y="48198"/>
                  </a:cubicBezTo>
                  <a:cubicBezTo>
                    <a:pt x="25417" y="47915"/>
                    <a:pt x="25417" y="47632"/>
                    <a:pt x="25441" y="47349"/>
                  </a:cubicBezTo>
                  <a:cubicBezTo>
                    <a:pt x="25441" y="47350"/>
                    <a:pt x="25441" y="46501"/>
                    <a:pt x="25441" y="46360"/>
                  </a:cubicBezTo>
                  <a:lnTo>
                    <a:pt x="25441" y="45371"/>
                  </a:lnTo>
                  <a:lnTo>
                    <a:pt x="25441" y="45371"/>
                  </a:lnTo>
                  <a:cubicBezTo>
                    <a:pt x="25441" y="45371"/>
                    <a:pt x="25441" y="45371"/>
                    <a:pt x="25441" y="45371"/>
                  </a:cubicBezTo>
                  <a:cubicBezTo>
                    <a:pt x="25402" y="44995"/>
                    <a:pt x="25402" y="44616"/>
                    <a:pt x="25441" y="44240"/>
                  </a:cubicBezTo>
                  <a:lnTo>
                    <a:pt x="25441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1095"/>
                  </a:lnTo>
                  <a:cubicBezTo>
                    <a:pt x="26148" y="30389"/>
                    <a:pt x="26148" y="30106"/>
                    <a:pt x="26148" y="29965"/>
                  </a:cubicBezTo>
                  <a:lnTo>
                    <a:pt x="26148" y="29965"/>
                  </a:lnTo>
                  <a:lnTo>
                    <a:pt x="26148" y="29965"/>
                  </a:lnTo>
                  <a:lnTo>
                    <a:pt x="26148" y="29965"/>
                  </a:lnTo>
                  <a:lnTo>
                    <a:pt x="27138" y="29965"/>
                  </a:lnTo>
                  <a:lnTo>
                    <a:pt x="27986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cubicBezTo>
                    <a:pt x="28975" y="29965"/>
                    <a:pt x="28975" y="29965"/>
                    <a:pt x="28975" y="29965"/>
                  </a:cubicBezTo>
                  <a:lnTo>
                    <a:pt x="30671" y="29965"/>
                  </a:lnTo>
                  <a:cubicBezTo>
                    <a:pt x="30671" y="29965"/>
                    <a:pt x="30671" y="29965"/>
                    <a:pt x="30671" y="29965"/>
                  </a:cubicBezTo>
                  <a:lnTo>
                    <a:pt x="30671" y="29965"/>
                  </a:lnTo>
                  <a:lnTo>
                    <a:pt x="30671" y="29965"/>
                  </a:lnTo>
                  <a:lnTo>
                    <a:pt x="31519" y="28975"/>
                  </a:lnTo>
                  <a:lnTo>
                    <a:pt x="33357" y="28975"/>
                  </a:lnTo>
                  <a:cubicBezTo>
                    <a:pt x="33357" y="28975"/>
                    <a:pt x="33357" y="28975"/>
                    <a:pt x="33357" y="28975"/>
                  </a:cubicBezTo>
                  <a:cubicBezTo>
                    <a:pt x="33357" y="28975"/>
                    <a:pt x="33357" y="28975"/>
                    <a:pt x="33357" y="28975"/>
                  </a:cubicBezTo>
                  <a:lnTo>
                    <a:pt x="33357" y="28975"/>
                  </a:lnTo>
                  <a:lnTo>
                    <a:pt x="33357" y="28975"/>
                  </a:lnTo>
                  <a:lnTo>
                    <a:pt x="3335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6042" y="27703"/>
                  </a:lnTo>
                  <a:lnTo>
                    <a:pt x="36890" y="27703"/>
                  </a:lnTo>
                  <a:lnTo>
                    <a:pt x="37738" y="27703"/>
                  </a:lnTo>
                  <a:lnTo>
                    <a:pt x="38728" y="27703"/>
                  </a:lnTo>
                  <a:lnTo>
                    <a:pt x="39717" y="27703"/>
                  </a:lnTo>
                  <a:lnTo>
                    <a:pt x="41130" y="27703"/>
                  </a:lnTo>
                  <a:lnTo>
                    <a:pt x="41130" y="26855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0424" y="22332"/>
                  </a:lnTo>
                  <a:lnTo>
                    <a:pt x="40424" y="22332"/>
                  </a:lnTo>
                  <a:cubicBezTo>
                    <a:pt x="40424" y="22332"/>
                    <a:pt x="40424" y="22332"/>
                    <a:pt x="40424" y="22332"/>
                  </a:cubicBezTo>
                  <a:lnTo>
                    <a:pt x="39576" y="22332"/>
                  </a:lnTo>
                  <a:cubicBezTo>
                    <a:pt x="39550" y="22567"/>
                    <a:pt x="39550" y="22804"/>
                    <a:pt x="39576" y="23039"/>
                  </a:cubicBez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cubicBezTo>
                    <a:pt x="38304" y="23039"/>
                    <a:pt x="38304" y="23039"/>
                    <a:pt x="38304" y="23039"/>
                  </a:cubicBez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6466" y="23039"/>
                  </a:lnTo>
                  <a:lnTo>
                    <a:pt x="35759" y="23039"/>
                  </a:lnTo>
                  <a:lnTo>
                    <a:pt x="35759" y="23039"/>
                  </a:lnTo>
                  <a:lnTo>
                    <a:pt x="32226" y="23039"/>
                  </a:lnTo>
                  <a:cubicBezTo>
                    <a:pt x="32226" y="23039"/>
                    <a:pt x="32226" y="23039"/>
                    <a:pt x="32226" y="23039"/>
                  </a:cubicBezTo>
                  <a:cubicBezTo>
                    <a:pt x="32226" y="23039"/>
                    <a:pt x="32226" y="23039"/>
                    <a:pt x="32226" y="23039"/>
                  </a:cubicBezTo>
                  <a:lnTo>
                    <a:pt x="32226" y="23039"/>
                  </a:lnTo>
                  <a:lnTo>
                    <a:pt x="32226" y="23039"/>
                  </a:lnTo>
                  <a:lnTo>
                    <a:pt x="31378" y="23039"/>
                  </a:lnTo>
                  <a:lnTo>
                    <a:pt x="30530" y="23039"/>
                  </a:lnTo>
                  <a:lnTo>
                    <a:pt x="30530" y="23745"/>
                  </a:lnTo>
                  <a:cubicBezTo>
                    <a:pt x="30530" y="23745"/>
                    <a:pt x="30530" y="23745"/>
                    <a:pt x="30530" y="23745"/>
                  </a:cubicBez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27420" y="23745"/>
                  </a:lnTo>
                  <a:cubicBezTo>
                    <a:pt x="27420" y="23745"/>
                    <a:pt x="27420" y="23745"/>
                    <a:pt x="27420" y="23745"/>
                  </a:cubicBez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6431"/>
                  </a:lnTo>
                  <a:cubicBezTo>
                    <a:pt x="24999" y="26761"/>
                    <a:pt x="24999" y="27091"/>
                    <a:pt x="25017" y="27420"/>
                  </a:cubicBezTo>
                  <a:cubicBezTo>
                    <a:pt x="25052" y="27655"/>
                    <a:pt x="25052" y="27893"/>
                    <a:pt x="25017" y="28127"/>
                  </a:cubicBezTo>
                  <a:lnTo>
                    <a:pt x="25017" y="28127"/>
                  </a:lnTo>
                  <a:lnTo>
                    <a:pt x="25017" y="28127"/>
                  </a:lnTo>
                  <a:lnTo>
                    <a:pt x="25017" y="28975"/>
                  </a:lnTo>
                  <a:lnTo>
                    <a:pt x="25017" y="2897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41272"/>
                  </a:lnTo>
                  <a:cubicBezTo>
                    <a:pt x="25983" y="41554"/>
                    <a:pt x="25983" y="41838"/>
                    <a:pt x="26007" y="42120"/>
                  </a:cubicBezTo>
                  <a:cubicBezTo>
                    <a:pt x="25930" y="42588"/>
                    <a:pt x="25930" y="43065"/>
                    <a:pt x="26007" y="43533"/>
                  </a:cubicBezTo>
                  <a:cubicBezTo>
                    <a:pt x="25937" y="44002"/>
                    <a:pt x="25937" y="44478"/>
                    <a:pt x="26007" y="44947"/>
                  </a:cubicBezTo>
                  <a:cubicBezTo>
                    <a:pt x="25974" y="45181"/>
                    <a:pt x="25974" y="45419"/>
                    <a:pt x="26007" y="45653"/>
                  </a:cubicBezTo>
                  <a:lnTo>
                    <a:pt x="26007" y="45653"/>
                  </a:lnTo>
                  <a:lnTo>
                    <a:pt x="26007" y="45653"/>
                  </a:lnTo>
                  <a:lnTo>
                    <a:pt x="26007" y="45653"/>
                  </a:lnTo>
                  <a:lnTo>
                    <a:pt x="26007" y="55971"/>
                  </a:lnTo>
                  <a:cubicBezTo>
                    <a:pt x="26007" y="55971"/>
                    <a:pt x="26007" y="55971"/>
                    <a:pt x="26007" y="56961"/>
                  </a:cubicBezTo>
                  <a:lnTo>
                    <a:pt x="26007" y="56961"/>
                  </a:lnTo>
                  <a:lnTo>
                    <a:pt x="26007" y="57667"/>
                  </a:lnTo>
                  <a:cubicBezTo>
                    <a:pt x="26007" y="57667"/>
                    <a:pt x="26007" y="57667"/>
                    <a:pt x="26007" y="57667"/>
                  </a:cubicBezTo>
                  <a:lnTo>
                    <a:pt x="26007" y="57667"/>
                  </a:lnTo>
                  <a:cubicBezTo>
                    <a:pt x="26051" y="58043"/>
                    <a:pt x="26051" y="58423"/>
                    <a:pt x="26007" y="58798"/>
                  </a:cubicBezTo>
                  <a:cubicBezTo>
                    <a:pt x="25983" y="59080"/>
                    <a:pt x="25983" y="59364"/>
                    <a:pt x="26007" y="59646"/>
                  </a:cubicBezTo>
                  <a:lnTo>
                    <a:pt x="26007" y="59646"/>
                  </a:lnTo>
                  <a:lnTo>
                    <a:pt x="26007" y="59646"/>
                  </a:lnTo>
                  <a:lnTo>
                    <a:pt x="26007" y="60777"/>
                  </a:lnTo>
                  <a:cubicBezTo>
                    <a:pt x="26063" y="61152"/>
                    <a:pt x="26063" y="61533"/>
                    <a:pt x="26007" y="61908"/>
                  </a:cubicBezTo>
                  <a:lnTo>
                    <a:pt x="25017" y="62756"/>
                  </a:lnTo>
                  <a:lnTo>
                    <a:pt x="24028" y="63604"/>
                  </a:lnTo>
                  <a:cubicBezTo>
                    <a:pt x="23950" y="63929"/>
                    <a:pt x="23950" y="64268"/>
                    <a:pt x="24028" y="64593"/>
                  </a:cubicBezTo>
                  <a:cubicBezTo>
                    <a:pt x="24052" y="64875"/>
                    <a:pt x="24052" y="65159"/>
                    <a:pt x="24028" y="65441"/>
                  </a:cubicBezTo>
                  <a:lnTo>
                    <a:pt x="23180" y="65441"/>
                  </a:lnTo>
                  <a:cubicBezTo>
                    <a:pt x="23180" y="65441"/>
                    <a:pt x="23180" y="64593"/>
                    <a:pt x="23180" y="63745"/>
                  </a:cubicBezTo>
                  <a:cubicBezTo>
                    <a:pt x="23133" y="63134"/>
                    <a:pt x="23133" y="62519"/>
                    <a:pt x="23180" y="61908"/>
                  </a:cubicBezTo>
                  <a:lnTo>
                    <a:pt x="23180" y="61908"/>
                  </a:lnTo>
                  <a:lnTo>
                    <a:pt x="21908" y="60777"/>
                  </a:lnTo>
                  <a:lnTo>
                    <a:pt x="20495" y="59788"/>
                  </a:lnTo>
                  <a:lnTo>
                    <a:pt x="20495" y="59788"/>
                  </a:lnTo>
                  <a:cubicBezTo>
                    <a:pt x="20470" y="59505"/>
                    <a:pt x="20470" y="59222"/>
                    <a:pt x="20495" y="58940"/>
                  </a:cubicBezTo>
                  <a:cubicBezTo>
                    <a:pt x="20450" y="58611"/>
                    <a:pt x="20450" y="58278"/>
                    <a:pt x="20495" y="57950"/>
                  </a:cubicBezTo>
                  <a:lnTo>
                    <a:pt x="20495" y="56113"/>
                  </a:lnTo>
                  <a:lnTo>
                    <a:pt x="20495" y="54982"/>
                  </a:lnTo>
                  <a:lnTo>
                    <a:pt x="20495" y="51731"/>
                  </a:lnTo>
                  <a:cubicBezTo>
                    <a:pt x="20563" y="51310"/>
                    <a:pt x="20563" y="50880"/>
                    <a:pt x="20495" y="50459"/>
                  </a:cubicBezTo>
                  <a:lnTo>
                    <a:pt x="20495" y="46360"/>
                  </a:lnTo>
                  <a:cubicBezTo>
                    <a:pt x="20553" y="46033"/>
                    <a:pt x="20553" y="45698"/>
                    <a:pt x="20495" y="45371"/>
                  </a:cubicBezTo>
                  <a:cubicBezTo>
                    <a:pt x="20563" y="45045"/>
                    <a:pt x="20563" y="44708"/>
                    <a:pt x="20495" y="44381"/>
                  </a:cubicBez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0141"/>
                  </a:lnTo>
                  <a:lnTo>
                    <a:pt x="20495" y="40141"/>
                  </a:lnTo>
                  <a:lnTo>
                    <a:pt x="19647" y="40141"/>
                  </a:lnTo>
                  <a:lnTo>
                    <a:pt x="19647" y="40141"/>
                  </a:lnTo>
                  <a:lnTo>
                    <a:pt x="19647" y="40141"/>
                  </a:lnTo>
                  <a:cubicBezTo>
                    <a:pt x="19647" y="40141"/>
                    <a:pt x="19647" y="40141"/>
                    <a:pt x="19647" y="40141"/>
                  </a:cubicBezTo>
                  <a:lnTo>
                    <a:pt x="19647" y="39293"/>
                  </a:lnTo>
                  <a:cubicBezTo>
                    <a:pt x="19687" y="39012"/>
                    <a:pt x="19687" y="38726"/>
                    <a:pt x="19647" y="38445"/>
                  </a:cubicBezTo>
                  <a:lnTo>
                    <a:pt x="19647" y="38445"/>
                  </a:lnTo>
                  <a:lnTo>
                    <a:pt x="19647" y="38445"/>
                  </a:lnTo>
                  <a:cubicBezTo>
                    <a:pt x="19647" y="38445"/>
                    <a:pt x="19647" y="38445"/>
                    <a:pt x="19647" y="38445"/>
                  </a:cubicBezTo>
                  <a:lnTo>
                    <a:pt x="18233" y="38445"/>
                  </a:lnTo>
                  <a:cubicBezTo>
                    <a:pt x="18335" y="38027"/>
                    <a:pt x="18335" y="37591"/>
                    <a:pt x="18233" y="37173"/>
                  </a:cubicBezTo>
                  <a:lnTo>
                    <a:pt x="18233" y="35901"/>
                  </a:lnTo>
                  <a:cubicBezTo>
                    <a:pt x="18233" y="35901"/>
                    <a:pt x="18233" y="35901"/>
                    <a:pt x="18233" y="35901"/>
                  </a:cubicBezTo>
                  <a:lnTo>
                    <a:pt x="17244" y="35901"/>
                  </a:lnTo>
                  <a:cubicBezTo>
                    <a:pt x="17244" y="35901"/>
                    <a:pt x="17244" y="35901"/>
                    <a:pt x="17244" y="35901"/>
                  </a:cubicBezTo>
                  <a:lnTo>
                    <a:pt x="17244" y="34629"/>
                  </a:lnTo>
                  <a:cubicBezTo>
                    <a:pt x="17407" y="34168"/>
                    <a:pt x="17646" y="33738"/>
                    <a:pt x="17950" y="33357"/>
                  </a:cubicBezTo>
                  <a:cubicBezTo>
                    <a:pt x="17950" y="33357"/>
                    <a:pt x="17950" y="33357"/>
                    <a:pt x="17950" y="33357"/>
                  </a:cubicBezTo>
                  <a:lnTo>
                    <a:pt x="17950" y="33357"/>
                  </a:lnTo>
                  <a:lnTo>
                    <a:pt x="16961" y="33357"/>
                  </a:lnTo>
                  <a:lnTo>
                    <a:pt x="16961" y="32367"/>
                  </a:lnTo>
                  <a:cubicBezTo>
                    <a:pt x="16961" y="32367"/>
                    <a:pt x="16961" y="31519"/>
                    <a:pt x="16961" y="30954"/>
                  </a:cubicBezTo>
                  <a:cubicBezTo>
                    <a:pt x="17031" y="30438"/>
                    <a:pt x="17031" y="29915"/>
                    <a:pt x="16961" y="29399"/>
                  </a:cubicBezTo>
                  <a:cubicBezTo>
                    <a:pt x="17019" y="29072"/>
                    <a:pt x="17019" y="28737"/>
                    <a:pt x="16961" y="28410"/>
                  </a:cubicBezTo>
                  <a:lnTo>
                    <a:pt x="16961" y="28410"/>
                  </a:lnTo>
                  <a:cubicBezTo>
                    <a:pt x="17048" y="28134"/>
                    <a:pt x="17048" y="27838"/>
                    <a:pt x="16961" y="27562"/>
                  </a:cubicBezTo>
                  <a:lnTo>
                    <a:pt x="16961" y="19505"/>
                  </a:lnTo>
                  <a:cubicBezTo>
                    <a:pt x="16961" y="19505"/>
                    <a:pt x="16961" y="19505"/>
                    <a:pt x="16961" y="19505"/>
                  </a:cubicBezTo>
                  <a:lnTo>
                    <a:pt x="16961" y="19505"/>
                  </a:lnTo>
                  <a:cubicBezTo>
                    <a:pt x="16927" y="19129"/>
                    <a:pt x="16927" y="18751"/>
                    <a:pt x="16961" y="18374"/>
                  </a:cubicBezTo>
                  <a:cubicBezTo>
                    <a:pt x="16905" y="18000"/>
                    <a:pt x="16905" y="17619"/>
                    <a:pt x="16961" y="17244"/>
                  </a:cubicBezTo>
                  <a:cubicBezTo>
                    <a:pt x="16961" y="17244"/>
                    <a:pt x="16961" y="17244"/>
                    <a:pt x="16961" y="17244"/>
                  </a:cubicBezTo>
                  <a:lnTo>
                    <a:pt x="16961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7244"/>
                  </a:cubicBezTo>
                  <a:lnTo>
                    <a:pt x="18092" y="17244"/>
                  </a:lnTo>
                  <a:lnTo>
                    <a:pt x="18092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6254"/>
                  </a:cubicBezTo>
                  <a:cubicBezTo>
                    <a:pt x="18092" y="15265"/>
                    <a:pt x="18092" y="16254"/>
                    <a:pt x="18092" y="15406"/>
                  </a:cubicBezTo>
                  <a:lnTo>
                    <a:pt x="18092" y="15406"/>
                  </a:lnTo>
                  <a:cubicBezTo>
                    <a:pt x="18125" y="15077"/>
                    <a:pt x="18125" y="14746"/>
                    <a:pt x="18092" y="14417"/>
                  </a:cubicBezTo>
                  <a:lnTo>
                    <a:pt x="18092" y="13569"/>
                  </a:lnTo>
                  <a:lnTo>
                    <a:pt x="17102" y="13569"/>
                  </a:lnTo>
                  <a:cubicBezTo>
                    <a:pt x="17102" y="13569"/>
                    <a:pt x="17102" y="13569"/>
                    <a:pt x="17102" y="12579"/>
                  </a:cubicBezTo>
                  <a:cubicBezTo>
                    <a:pt x="17212" y="12307"/>
                    <a:pt x="17212" y="12003"/>
                    <a:pt x="17102" y="11731"/>
                  </a:cubicBezTo>
                  <a:lnTo>
                    <a:pt x="17102" y="11731"/>
                  </a:lnTo>
                  <a:lnTo>
                    <a:pt x="17102" y="5371"/>
                  </a:lnTo>
                  <a:lnTo>
                    <a:pt x="22332" y="5371"/>
                  </a:lnTo>
                  <a:lnTo>
                    <a:pt x="22332" y="4382"/>
                  </a:lnTo>
                  <a:cubicBezTo>
                    <a:pt x="22332" y="4382"/>
                    <a:pt x="22332" y="3534"/>
                    <a:pt x="22332" y="3534"/>
                  </a:cubicBezTo>
                  <a:lnTo>
                    <a:pt x="22332" y="3534"/>
                  </a:lnTo>
                  <a:lnTo>
                    <a:pt x="22332" y="3534"/>
                  </a:lnTo>
                  <a:lnTo>
                    <a:pt x="22332" y="3534"/>
                  </a:lnTo>
                  <a:lnTo>
                    <a:pt x="22332" y="4382"/>
                  </a:lnTo>
                  <a:lnTo>
                    <a:pt x="22332" y="4382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cubicBezTo>
                    <a:pt x="25724" y="1413"/>
                    <a:pt x="25724" y="1413"/>
                    <a:pt x="25724" y="1413"/>
                  </a:cubicBez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707"/>
                  </a:lnTo>
                  <a:lnTo>
                    <a:pt x="26996" y="0"/>
                  </a:lnTo>
                  <a:lnTo>
                    <a:pt x="26996" y="0"/>
                  </a:lnTo>
                  <a:lnTo>
                    <a:pt x="28834" y="0"/>
                  </a:lnTo>
                  <a:lnTo>
                    <a:pt x="28834" y="2120"/>
                  </a:lnTo>
                  <a:lnTo>
                    <a:pt x="29823" y="2120"/>
                  </a:lnTo>
                  <a:lnTo>
                    <a:pt x="30813" y="2120"/>
                  </a:lnTo>
                  <a:lnTo>
                    <a:pt x="31943" y="2120"/>
                  </a:lnTo>
                  <a:lnTo>
                    <a:pt x="33215" y="2120"/>
                  </a:lnTo>
                  <a:lnTo>
                    <a:pt x="33215" y="2120"/>
                  </a:lnTo>
                  <a:cubicBezTo>
                    <a:pt x="33215" y="2120"/>
                    <a:pt x="33215" y="2120"/>
                    <a:pt x="33215" y="2120"/>
                  </a:cubicBezTo>
                  <a:cubicBezTo>
                    <a:pt x="33270" y="2353"/>
                    <a:pt x="33270" y="2594"/>
                    <a:pt x="33215" y="2827"/>
                  </a:cubicBezTo>
                  <a:lnTo>
                    <a:pt x="33215" y="2827"/>
                  </a:lnTo>
                  <a:lnTo>
                    <a:pt x="33215" y="2827"/>
                  </a:lnTo>
                  <a:lnTo>
                    <a:pt x="33215" y="2827"/>
                  </a:lnTo>
                  <a:lnTo>
                    <a:pt x="33922" y="2827"/>
                  </a:lnTo>
                  <a:lnTo>
                    <a:pt x="33922" y="2827"/>
                  </a:lnTo>
                  <a:lnTo>
                    <a:pt x="33922" y="2827"/>
                  </a:lnTo>
                  <a:cubicBezTo>
                    <a:pt x="33868" y="2594"/>
                    <a:pt x="33868" y="2353"/>
                    <a:pt x="33922" y="2120"/>
                  </a:cubicBezTo>
                  <a:cubicBezTo>
                    <a:pt x="33922" y="2120"/>
                    <a:pt x="33922" y="2120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lnTo>
                    <a:pt x="33922" y="1272"/>
                  </a:lnTo>
                  <a:cubicBezTo>
                    <a:pt x="33922" y="1272"/>
                    <a:pt x="33922" y="1272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cubicBezTo>
                    <a:pt x="33957" y="1506"/>
                    <a:pt x="33957" y="1745"/>
                    <a:pt x="33922" y="1979"/>
                  </a:cubicBezTo>
                  <a:cubicBezTo>
                    <a:pt x="33922" y="1979"/>
                    <a:pt x="33922" y="1979"/>
                    <a:pt x="33922" y="2827"/>
                  </a:cubicBezTo>
                  <a:cubicBezTo>
                    <a:pt x="33875" y="3108"/>
                    <a:pt x="33875" y="3394"/>
                    <a:pt x="33922" y="3675"/>
                  </a:cubicBezTo>
                  <a:lnTo>
                    <a:pt x="33922" y="3675"/>
                  </a:lnTo>
                  <a:lnTo>
                    <a:pt x="33922" y="3675"/>
                  </a:lnTo>
                  <a:lnTo>
                    <a:pt x="33922" y="3675"/>
                  </a:lnTo>
                  <a:lnTo>
                    <a:pt x="33922" y="2827"/>
                  </a:lnTo>
                  <a:cubicBezTo>
                    <a:pt x="33865" y="2547"/>
                    <a:pt x="33865" y="2259"/>
                    <a:pt x="33922" y="1979"/>
                  </a:cubicBezTo>
                  <a:lnTo>
                    <a:pt x="33922" y="1979"/>
                  </a:lnTo>
                  <a:lnTo>
                    <a:pt x="33922" y="2827"/>
                  </a:lnTo>
                  <a:cubicBezTo>
                    <a:pt x="33922" y="2827"/>
                    <a:pt x="33922" y="2827"/>
                    <a:pt x="33922" y="3675"/>
                  </a:cubicBezTo>
                  <a:lnTo>
                    <a:pt x="33922" y="4664"/>
                  </a:lnTo>
                  <a:cubicBezTo>
                    <a:pt x="33967" y="4993"/>
                    <a:pt x="33967" y="5325"/>
                    <a:pt x="33922" y="5654"/>
                  </a:cubicBezTo>
                  <a:lnTo>
                    <a:pt x="34629" y="5654"/>
                  </a:lnTo>
                  <a:lnTo>
                    <a:pt x="35477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4205" y="5654"/>
                  </a:lnTo>
                  <a:lnTo>
                    <a:pt x="34205" y="5654"/>
                  </a:lnTo>
                  <a:cubicBezTo>
                    <a:pt x="34205" y="5654"/>
                    <a:pt x="34205" y="5654"/>
                    <a:pt x="34205" y="5654"/>
                  </a:cubicBezTo>
                  <a:lnTo>
                    <a:pt x="35901" y="5654"/>
                  </a:lnTo>
                  <a:lnTo>
                    <a:pt x="35901" y="6643"/>
                  </a:lnTo>
                  <a:lnTo>
                    <a:pt x="35901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07" y="6643"/>
                    <a:pt x="36607" y="6643"/>
                    <a:pt x="36607" y="6643"/>
                  </a:cubicBez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48" y="6924"/>
                    <a:pt x="36648" y="7210"/>
                    <a:pt x="36607" y="7491"/>
                  </a:cubicBezTo>
                  <a:lnTo>
                    <a:pt x="36607" y="8481"/>
                  </a:lnTo>
                  <a:lnTo>
                    <a:pt x="36607" y="9753"/>
                  </a:lnTo>
                  <a:lnTo>
                    <a:pt x="36607" y="9753"/>
                  </a:lnTo>
                  <a:lnTo>
                    <a:pt x="37456" y="10742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3569"/>
                  </a:lnTo>
                  <a:cubicBezTo>
                    <a:pt x="38304" y="13569"/>
                    <a:pt x="38304" y="13569"/>
                    <a:pt x="38304" y="13569"/>
                  </a:cubicBezTo>
                  <a:cubicBezTo>
                    <a:pt x="38249" y="13801"/>
                    <a:pt x="38249" y="14043"/>
                    <a:pt x="38304" y="14276"/>
                  </a:cubicBez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cubicBezTo>
                    <a:pt x="38348" y="14604"/>
                    <a:pt x="38348" y="14937"/>
                    <a:pt x="38304" y="15265"/>
                  </a:cubicBezTo>
                  <a:lnTo>
                    <a:pt x="38304" y="16113"/>
                  </a:lnTo>
                  <a:lnTo>
                    <a:pt x="37314" y="17244"/>
                  </a:lnTo>
                  <a:cubicBezTo>
                    <a:pt x="36883" y="17506"/>
                    <a:pt x="36501" y="17841"/>
                    <a:pt x="36183" y="18233"/>
                  </a:cubicBezTo>
                  <a:lnTo>
                    <a:pt x="36183" y="16678"/>
                  </a:lnTo>
                  <a:lnTo>
                    <a:pt x="36183" y="16678"/>
                  </a:lnTo>
                  <a:cubicBezTo>
                    <a:pt x="36183" y="16678"/>
                    <a:pt x="36183" y="16678"/>
                    <a:pt x="36183" y="16678"/>
                  </a:cubicBezTo>
                  <a:cubicBezTo>
                    <a:pt x="36183" y="16678"/>
                    <a:pt x="36183" y="16678"/>
                    <a:pt x="36183" y="16678"/>
                  </a:cubicBezTo>
                  <a:lnTo>
                    <a:pt x="36183" y="16678"/>
                  </a:lnTo>
                  <a:lnTo>
                    <a:pt x="35477" y="16678"/>
                  </a:lnTo>
                  <a:lnTo>
                    <a:pt x="35477" y="16678"/>
                  </a:lnTo>
                  <a:lnTo>
                    <a:pt x="3632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5053" y="18233"/>
                  </a:lnTo>
                  <a:lnTo>
                    <a:pt x="36183" y="18233"/>
                  </a:lnTo>
                  <a:cubicBezTo>
                    <a:pt x="36695" y="18378"/>
                    <a:pt x="37174" y="18618"/>
                    <a:pt x="37597" y="18940"/>
                  </a:cubicBezTo>
                  <a:lnTo>
                    <a:pt x="37597" y="18940"/>
                  </a:lnTo>
                  <a:cubicBezTo>
                    <a:pt x="37597" y="18940"/>
                    <a:pt x="37597" y="18940"/>
                    <a:pt x="37597" y="18940"/>
                  </a:cubicBezTo>
                  <a:lnTo>
                    <a:pt x="38445" y="18940"/>
                  </a:lnTo>
                  <a:lnTo>
                    <a:pt x="38445" y="18940"/>
                  </a:lnTo>
                  <a:lnTo>
                    <a:pt x="39434" y="18940"/>
                  </a:lnTo>
                  <a:lnTo>
                    <a:pt x="40424" y="18940"/>
                  </a:lnTo>
                  <a:lnTo>
                    <a:pt x="40424" y="19788"/>
                  </a:lnTo>
                  <a:cubicBezTo>
                    <a:pt x="40424" y="19788"/>
                    <a:pt x="40424" y="20636"/>
                    <a:pt x="40424" y="20777"/>
                  </a:cubicBezTo>
                  <a:lnTo>
                    <a:pt x="41554" y="21908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cubicBezTo>
                    <a:pt x="42685" y="23180"/>
                    <a:pt x="42685" y="23180"/>
                    <a:pt x="42685" y="23180"/>
                  </a:cubicBezTo>
                  <a:cubicBezTo>
                    <a:pt x="42720" y="23698"/>
                    <a:pt x="42720" y="24217"/>
                    <a:pt x="42685" y="24735"/>
                  </a:cubicBezTo>
                  <a:cubicBezTo>
                    <a:pt x="42769" y="25059"/>
                    <a:pt x="42769" y="25400"/>
                    <a:pt x="42685" y="25724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7703"/>
                  </a:lnTo>
                  <a:lnTo>
                    <a:pt x="42685" y="27703"/>
                  </a:lnTo>
                  <a:lnTo>
                    <a:pt x="45088" y="27703"/>
                  </a:lnTo>
                  <a:cubicBezTo>
                    <a:pt x="45088" y="27703"/>
                    <a:pt x="45088" y="27703"/>
                    <a:pt x="45088" y="29116"/>
                  </a:cubicBezTo>
                  <a:cubicBezTo>
                    <a:pt x="45088" y="30530"/>
                    <a:pt x="45088" y="30530"/>
                    <a:pt x="45088" y="30813"/>
                  </a:cubicBezTo>
                  <a:cubicBezTo>
                    <a:pt x="45088" y="31095"/>
                    <a:pt x="45088" y="30813"/>
                    <a:pt x="45088" y="30813"/>
                  </a:cubicBezTo>
                  <a:lnTo>
                    <a:pt x="44099" y="30813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cubicBezTo>
                    <a:pt x="43251" y="31519"/>
                    <a:pt x="43251" y="31519"/>
                    <a:pt x="43251" y="32650"/>
                  </a:cubicBezTo>
                  <a:cubicBezTo>
                    <a:pt x="43194" y="33072"/>
                    <a:pt x="43194" y="33500"/>
                    <a:pt x="43251" y="33922"/>
                  </a:cubicBez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cubicBezTo>
                    <a:pt x="43202" y="34250"/>
                    <a:pt x="43202" y="34583"/>
                    <a:pt x="43251" y="34911"/>
                  </a:cubicBezTo>
                  <a:cubicBezTo>
                    <a:pt x="43251" y="34911"/>
                    <a:pt x="43251" y="35618"/>
                    <a:pt x="43251" y="35618"/>
                  </a:cubicBezTo>
                  <a:lnTo>
                    <a:pt x="43251" y="35618"/>
                  </a:lnTo>
                  <a:lnTo>
                    <a:pt x="42403" y="35618"/>
                  </a:lnTo>
                  <a:lnTo>
                    <a:pt x="41554" y="35618"/>
                  </a:lnTo>
                  <a:cubicBezTo>
                    <a:pt x="41576" y="35900"/>
                    <a:pt x="41576" y="36184"/>
                    <a:pt x="41554" y="36466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cubicBezTo>
                    <a:pt x="41554" y="37314"/>
                    <a:pt x="41554" y="37314"/>
                    <a:pt x="41554" y="37314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8869" y="37314"/>
                  </a:lnTo>
                  <a:cubicBezTo>
                    <a:pt x="38869" y="37314"/>
                    <a:pt x="38869" y="37314"/>
                    <a:pt x="38869" y="37314"/>
                  </a:cubicBezTo>
                  <a:lnTo>
                    <a:pt x="38869" y="40424"/>
                  </a:lnTo>
                  <a:cubicBezTo>
                    <a:pt x="38869" y="40424"/>
                    <a:pt x="38869" y="40424"/>
                    <a:pt x="38869" y="40424"/>
                  </a:cubicBezTo>
                  <a:lnTo>
                    <a:pt x="38869" y="40424"/>
                  </a:lnTo>
                  <a:lnTo>
                    <a:pt x="37738" y="40424"/>
                  </a:lnTo>
                  <a:lnTo>
                    <a:pt x="37738" y="40424"/>
                  </a:lnTo>
                  <a:lnTo>
                    <a:pt x="37738" y="40424"/>
                  </a:lnTo>
                  <a:cubicBezTo>
                    <a:pt x="37738" y="40424"/>
                    <a:pt x="37738" y="40424"/>
                    <a:pt x="37738" y="40424"/>
                  </a:cubicBezTo>
                  <a:lnTo>
                    <a:pt x="37738" y="41413"/>
                  </a:lnTo>
                  <a:lnTo>
                    <a:pt x="34205" y="41413"/>
                  </a:lnTo>
                  <a:lnTo>
                    <a:pt x="34205" y="41413"/>
                  </a:lnTo>
                  <a:cubicBezTo>
                    <a:pt x="34205" y="41413"/>
                    <a:pt x="34205" y="41413"/>
                    <a:pt x="34205" y="41413"/>
                  </a:cubicBezTo>
                  <a:lnTo>
                    <a:pt x="33215" y="41413"/>
                  </a:lnTo>
                  <a:cubicBezTo>
                    <a:pt x="33215" y="41413"/>
                    <a:pt x="33215" y="41413"/>
                    <a:pt x="33215" y="41413"/>
                  </a:cubicBezTo>
                  <a:lnTo>
                    <a:pt x="33215" y="41413"/>
                  </a:lnTo>
                  <a:lnTo>
                    <a:pt x="33215" y="41413"/>
                  </a:lnTo>
                  <a:lnTo>
                    <a:pt x="33215" y="41413"/>
                  </a:lnTo>
                  <a:lnTo>
                    <a:pt x="32509" y="41413"/>
                  </a:lnTo>
                  <a:lnTo>
                    <a:pt x="32509" y="42120"/>
                  </a:lnTo>
                  <a:cubicBezTo>
                    <a:pt x="32509" y="42120"/>
                    <a:pt x="32509" y="42120"/>
                    <a:pt x="32509" y="41413"/>
                  </a:cubicBezTo>
                  <a:lnTo>
                    <a:pt x="32509" y="41413"/>
                  </a:lnTo>
                  <a:lnTo>
                    <a:pt x="32509" y="42120"/>
                  </a:lnTo>
                  <a:cubicBezTo>
                    <a:pt x="32461" y="42401"/>
                    <a:pt x="32461" y="42687"/>
                    <a:pt x="32509" y="42968"/>
                  </a:cubicBezTo>
                  <a:lnTo>
                    <a:pt x="32509" y="42968"/>
                  </a:lnTo>
                  <a:cubicBezTo>
                    <a:pt x="32509" y="42968"/>
                    <a:pt x="32509" y="42968"/>
                    <a:pt x="32509" y="42968"/>
                  </a:cubicBezTo>
                  <a:lnTo>
                    <a:pt x="31661" y="43816"/>
                  </a:lnTo>
                  <a:lnTo>
                    <a:pt x="30813" y="44664"/>
                  </a:lnTo>
                  <a:lnTo>
                    <a:pt x="29964" y="44664"/>
                  </a:lnTo>
                  <a:lnTo>
                    <a:pt x="29964" y="44664"/>
                  </a:lnTo>
                  <a:lnTo>
                    <a:pt x="27703" y="44664"/>
                  </a:lnTo>
                  <a:lnTo>
                    <a:pt x="26855" y="43675"/>
                  </a:lnTo>
                  <a:lnTo>
                    <a:pt x="26007" y="42685"/>
                  </a:lnTo>
                  <a:cubicBezTo>
                    <a:pt x="26007" y="42685"/>
                    <a:pt x="26007" y="42685"/>
                    <a:pt x="26007" y="41555"/>
                  </a:cubicBezTo>
                  <a:lnTo>
                    <a:pt x="26007" y="40424"/>
                  </a:lnTo>
                  <a:lnTo>
                    <a:pt x="26007" y="40424"/>
                  </a:lnTo>
                  <a:cubicBezTo>
                    <a:pt x="26007" y="40424"/>
                    <a:pt x="26007" y="40424"/>
                    <a:pt x="26007" y="41272"/>
                  </a:cubicBezTo>
                  <a:cubicBezTo>
                    <a:pt x="26085" y="41597"/>
                    <a:pt x="26085" y="41936"/>
                    <a:pt x="26007" y="42261"/>
                  </a:cubicBez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lose/>
                  <a:moveTo>
                    <a:pt x="0" y="58657"/>
                  </a:moveTo>
                  <a:lnTo>
                    <a:pt x="0" y="58657"/>
                  </a:lnTo>
                  <a:cubicBezTo>
                    <a:pt x="0" y="58657"/>
                    <a:pt x="0" y="58657"/>
                    <a:pt x="0" y="58657"/>
                  </a:cubicBezTo>
                  <a:lnTo>
                    <a:pt x="0" y="58657"/>
                  </a:lnTo>
                  <a:lnTo>
                    <a:pt x="0" y="58657"/>
                  </a:lnTo>
                  <a:close/>
                  <a:moveTo>
                    <a:pt x="3110" y="12155"/>
                  </a:moveTo>
                  <a:lnTo>
                    <a:pt x="3110" y="12155"/>
                  </a:lnTo>
                  <a:lnTo>
                    <a:pt x="3110" y="11307"/>
                  </a:lnTo>
                  <a:lnTo>
                    <a:pt x="3110" y="11307"/>
                  </a:lnTo>
                  <a:close/>
                  <a:moveTo>
                    <a:pt x="11025" y="30671"/>
                  </a:move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307" y="30671"/>
                    <a:pt x="11025" y="30671"/>
                  </a:cubicBezTo>
                  <a:close/>
                  <a:moveTo>
                    <a:pt x="11025" y="63604"/>
                  </a:move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590" y="63604"/>
                    <a:pt x="11449" y="63604"/>
                  </a:cubicBezTo>
                  <a:close/>
                  <a:moveTo>
                    <a:pt x="12438" y="38021"/>
                  </a:moveTo>
                  <a:lnTo>
                    <a:pt x="12438" y="38021"/>
                  </a:lnTo>
                  <a:cubicBezTo>
                    <a:pt x="12438" y="38021"/>
                    <a:pt x="12438" y="38021"/>
                    <a:pt x="12438" y="38021"/>
                  </a:cubicBezTo>
                  <a:lnTo>
                    <a:pt x="12438" y="38021"/>
                  </a:lnTo>
                  <a:lnTo>
                    <a:pt x="13427" y="38021"/>
                  </a:lnTo>
                  <a:close/>
                  <a:moveTo>
                    <a:pt x="16113" y="38021"/>
                  </a:moveTo>
                  <a:cubicBezTo>
                    <a:pt x="15797" y="37887"/>
                    <a:pt x="15440" y="37887"/>
                    <a:pt x="15124" y="38021"/>
                  </a:cubicBez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6113" y="38021"/>
                  </a:lnTo>
                  <a:close/>
                  <a:moveTo>
                    <a:pt x="14558" y="42120"/>
                  </a:moveTo>
                  <a:lnTo>
                    <a:pt x="15830" y="42120"/>
                  </a:lnTo>
                  <a:lnTo>
                    <a:pt x="15830" y="42120"/>
                  </a:lnTo>
                  <a:lnTo>
                    <a:pt x="14700" y="42120"/>
                  </a:lnTo>
                  <a:close/>
                  <a:moveTo>
                    <a:pt x="14558" y="4099"/>
                  </a:moveTo>
                  <a:lnTo>
                    <a:pt x="14558" y="4099"/>
                  </a:lnTo>
                  <a:lnTo>
                    <a:pt x="14558" y="4099"/>
                  </a:lnTo>
                  <a:close/>
                  <a:moveTo>
                    <a:pt x="15972" y="30247"/>
                  </a:moveTo>
                  <a:cubicBezTo>
                    <a:pt x="15972" y="30247"/>
                    <a:pt x="15972" y="30247"/>
                    <a:pt x="15972" y="30247"/>
                  </a:cubicBezTo>
                  <a:lnTo>
                    <a:pt x="15972" y="30247"/>
                  </a:lnTo>
                  <a:cubicBezTo>
                    <a:pt x="15972" y="30247"/>
                    <a:pt x="15972" y="30247"/>
                    <a:pt x="15972" y="30247"/>
                  </a:cubicBezTo>
                  <a:cubicBezTo>
                    <a:pt x="16137" y="30360"/>
                    <a:pt x="16338" y="30410"/>
                    <a:pt x="16537" y="30388"/>
                  </a:cubicBezTo>
                  <a:close/>
                  <a:moveTo>
                    <a:pt x="15972" y="5654"/>
                  </a:moveTo>
                  <a:lnTo>
                    <a:pt x="15972" y="5371"/>
                  </a:lnTo>
                  <a:lnTo>
                    <a:pt x="15972" y="5371"/>
                  </a:lnTo>
                  <a:close/>
                  <a:moveTo>
                    <a:pt x="15972" y="64452"/>
                  </a:move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close/>
                  <a:moveTo>
                    <a:pt x="15972" y="1979"/>
                  </a:moveTo>
                  <a:cubicBezTo>
                    <a:pt x="15905" y="2258"/>
                    <a:pt x="15905" y="2548"/>
                    <a:pt x="15972" y="2827"/>
                  </a:cubicBezTo>
                  <a:lnTo>
                    <a:pt x="15972" y="2827"/>
                  </a:lnTo>
                  <a:lnTo>
                    <a:pt x="15972" y="2827"/>
                  </a:lnTo>
                  <a:cubicBezTo>
                    <a:pt x="15996" y="3109"/>
                    <a:pt x="15996" y="3393"/>
                    <a:pt x="15972" y="3675"/>
                  </a:cubicBezTo>
                  <a:lnTo>
                    <a:pt x="15972" y="4523"/>
                  </a:lnTo>
                  <a:lnTo>
                    <a:pt x="15972" y="4523"/>
                  </a:lnTo>
                  <a:lnTo>
                    <a:pt x="15972" y="989"/>
                  </a:lnTo>
                  <a:lnTo>
                    <a:pt x="15972" y="989"/>
                  </a:lnTo>
                  <a:lnTo>
                    <a:pt x="15972" y="989"/>
                  </a:lnTo>
                  <a:close/>
                  <a:moveTo>
                    <a:pt x="16961" y="68834"/>
                  </a:moveTo>
                  <a:lnTo>
                    <a:pt x="16961" y="69682"/>
                  </a:lnTo>
                  <a:cubicBezTo>
                    <a:pt x="16961" y="69682"/>
                    <a:pt x="16961" y="69682"/>
                    <a:pt x="16961" y="69682"/>
                  </a:cubicBezTo>
                  <a:cubicBezTo>
                    <a:pt x="16961" y="69682"/>
                    <a:pt x="17668" y="68975"/>
                    <a:pt x="17526" y="68975"/>
                  </a:cubicBezTo>
                  <a:close/>
                  <a:moveTo>
                    <a:pt x="17809" y="68834"/>
                  </a:moveTo>
                  <a:lnTo>
                    <a:pt x="17809" y="67985"/>
                  </a:lnTo>
                  <a:lnTo>
                    <a:pt x="17809" y="67985"/>
                  </a:lnTo>
                  <a:close/>
                  <a:moveTo>
                    <a:pt x="21767" y="29823"/>
                  </a:moveTo>
                  <a:lnTo>
                    <a:pt x="21767" y="29823"/>
                  </a:lnTo>
                  <a:cubicBezTo>
                    <a:pt x="21767" y="29823"/>
                    <a:pt x="21767" y="29823"/>
                    <a:pt x="21767" y="29823"/>
                  </a:cubicBezTo>
                  <a:lnTo>
                    <a:pt x="21767" y="29823"/>
                  </a:lnTo>
                  <a:close/>
                  <a:moveTo>
                    <a:pt x="21767" y="65017"/>
                  </a:moveTo>
                  <a:lnTo>
                    <a:pt x="21767" y="65865"/>
                  </a:lnTo>
                  <a:lnTo>
                    <a:pt x="21767" y="65017"/>
                  </a:lnTo>
                  <a:close/>
                  <a:moveTo>
                    <a:pt x="21767" y="27703"/>
                  </a:moveTo>
                  <a:lnTo>
                    <a:pt x="21767" y="27703"/>
                  </a:lnTo>
                  <a:cubicBezTo>
                    <a:pt x="21767" y="27703"/>
                    <a:pt x="21767" y="27703"/>
                    <a:pt x="21767" y="27703"/>
                  </a:cubicBezTo>
                  <a:lnTo>
                    <a:pt x="21767" y="27703"/>
                  </a:lnTo>
                  <a:lnTo>
                    <a:pt x="21767" y="27703"/>
                  </a:lnTo>
                  <a:close/>
                  <a:moveTo>
                    <a:pt x="21767" y="68692"/>
                  </a:moveTo>
                  <a:lnTo>
                    <a:pt x="21767" y="68692"/>
                  </a:lnTo>
                  <a:lnTo>
                    <a:pt x="21767" y="68692"/>
                  </a:lnTo>
                  <a:lnTo>
                    <a:pt x="21767" y="68692"/>
                  </a:lnTo>
                  <a:close/>
                  <a:moveTo>
                    <a:pt x="24452" y="72084"/>
                  </a:moveTo>
                  <a:lnTo>
                    <a:pt x="24452" y="72084"/>
                  </a:ln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5583" y="72226"/>
                    <a:pt x="25441" y="72226"/>
                  </a:cubicBezTo>
                  <a:close/>
                  <a:moveTo>
                    <a:pt x="24452" y="31802"/>
                  </a:moveTo>
                  <a:lnTo>
                    <a:pt x="24452" y="31802"/>
                  </a:lnTo>
                  <a:lnTo>
                    <a:pt x="24452" y="31802"/>
                  </a:lnTo>
                  <a:lnTo>
                    <a:pt x="24452" y="31802"/>
                  </a:lnTo>
                  <a:lnTo>
                    <a:pt x="24452" y="30530"/>
                  </a:lnTo>
                  <a:lnTo>
                    <a:pt x="24452" y="30530"/>
                  </a:lnTo>
                  <a:lnTo>
                    <a:pt x="24452" y="30530"/>
                  </a:lnTo>
                  <a:close/>
                  <a:moveTo>
                    <a:pt x="24452" y="6219"/>
                  </a:moveTo>
                  <a:lnTo>
                    <a:pt x="24452" y="6219"/>
                  </a:lnTo>
                  <a:lnTo>
                    <a:pt x="24452" y="6219"/>
                  </a:lnTo>
                  <a:close/>
                  <a:moveTo>
                    <a:pt x="24452" y="68409"/>
                  </a:move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close/>
                  <a:moveTo>
                    <a:pt x="24452" y="71802"/>
                  </a:moveTo>
                  <a:lnTo>
                    <a:pt x="24452" y="71802"/>
                  </a:lnTo>
                  <a:lnTo>
                    <a:pt x="24452" y="71802"/>
                  </a:lnTo>
                  <a:close/>
                  <a:moveTo>
                    <a:pt x="24452" y="36890"/>
                  </a:moveTo>
                  <a:lnTo>
                    <a:pt x="25583" y="36890"/>
                  </a:lnTo>
                  <a:lnTo>
                    <a:pt x="25583" y="36890"/>
                  </a:lnTo>
                  <a:lnTo>
                    <a:pt x="25583" y="36890"/>
                  </a:lnTo>
                  <a:close/>
                  <a:moveTo>
                    <a:pt x="24452" y="23887"/>
                  </a:moveTo>
                  <a:lnTo>
                    <a:pt x="24452" y="23887"/>
                  </a:lnTo>
                  <a:cubicBezTo>
                    <a:pt x="24452" y="23887"/>
                    <a:pt x="24452" y="23887"/>
                    <a:pt x="24452" y="23887"/>
                  </a:cubicBezTo>
                  <a:cubicBezTo>
                    <a:pt x="24452" y="23887"/>
                    <a:pt x="24452" y="23887"/>
                    <a:pt x="24452" y="23887"/>
                  </a:cubicBezTo>
                  <a:close/>
                  <a:moveTo>
                    <a:pt x="25441" y="14417"/>
                  </a:move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lnTo>
                    <a:pt x="29116" y="14558"/>
                  </a:lnTo>
                  <a:close/>
                  <a:moveTo>
                    <a:pt x="25441" y="13427"/>
                  </a:moveTo>
                  <a:cubicBezTo>
                    <a:pt x="25441" y="13427"/>
                    <a:pt x="25441" y="13427"/>
                    <a:pt x="25441" y="13427"/>
                  </a:cubicBezTo>
                  <a:cubicBezTo>
                    <a:pt x="25441" y="13427"/>
                    <a:pt x="25441" y="13427"/>
                    <a:pt x="25441" y="13427"/>
                  </a:cubicBezTo>
                  <a:lnTo>
                    <a:pt x="25441" y="13427"/>
                  </a:lnTo>
                  <a:cubicBezTo>
                    <a:pt x="25441" y="13427"/>
                    <a:pt x="29399" y="13569"/>
                    <a:pt x="29116" y="13569"/>
                  </a:cubicBezTo>
                  <a:close/>
                  <a:moveTo>
                    <a:pt x="25441" y="39293"/>
                  </a:moveTo>
                  <a:cubicBezTo>
                    <a:pt x="25441" y="39293"/>
                    <a:pt x="25441" y="39293"/>
                    <a:pt x="25441" y="39293"/>
                  </a:cubicBezTo>
                  <a:lnTo>
                    <a:pt x="25441" y="39293"/>
                  </a:lnTo>
                  <a:lnTo>
                    <a:pt x="25441" y="39293"/>
                  </a:lnTo>
                  <a:lnTo>
                    <a:pt x="25441" y="39293"/>
                  </a:lnTo>
                  <a:close/>
                  <a:moveTo>
                    <a:pt x="26714" y="11025"/>
                  </a:moveTo>
                  <a:cubicBezTo>
                    <a:pt x="26714" y="11025"/>
                    <a:pt x="26714" y="11025"/>
                    <a:pt x="26714" y="11025"/>
                  </a:cubicBezTo>
                  <a:lnTo>
                    <a:pt x="26714" y="11025"/>
                  </a:lnTo>
                  <a:lnTo>
                    <a:pt x="26714" y="11025"/>
                  </a:lnTo>
                  <a:cubicBezTo>
                    <a:pt x="26714" y="11025"/>
                    <a:pt x="30813" y="11590"/>
                    <a:pt x="30671" y="11590"/>
                  </a:cubicBezTo>
                  <a:close/>
                  <a:moveTo>
                    <a:pt x="26714" y="26431"/>
                  </a:moveTo>
                  <a:lnTo>
                    <a:pt x="27562" y="26431"/>
                  </a:lnTo>
                  <a:lnTo>
                    <a:pt x="27562" y="25724"/>
                  </a:lnTo>
                  <a:lnTo>
                    <a:pt x="26714" y="25724"/>
                  </a:lnTo>
                  <a:close/>
                  <a:moveTo>
                    <a:pt x="26714" y="11307"/>
                  </a:moveTo>
                  <a:cubicBezTo>
                    <a:pt x="26714" y="11307"/>
                    <a:pt x="26714" y="11307"/>
                    <a:pt x="26714" y="11307"/>
                  </a:cubicBezTo>
                  <a:cubicBezTo>
                    <a:pt x="26714" y="11307"/>
                    <a:pt x="26714" y="11307"/>
                    <a:pt x="26714" y="11307"/>
                  </a:cubicBezTo>
                  <a:lnTo>
                    <a:pt x="26714" y="11307"/>
                  </a:lnTo>
                  <a:cubicBezTo>
                    <a:pt x="26714" y="11307"/>
                    <a:pt x="31237" y="11873"/>
                    <a:pt x="30954" y="11873"/>
                  </a:cubicBezTo>
                  <a:close/>
                  <a:moveTo>
                    <a:pt x="26714" y="22191"/>
                  </a:moveTo>
                  <a:lnTo>
                    <a:pt x="26714" y="22191"/>
                  </a:lnTo>
                  <a:lnTo>
                    <a:pt x="26714" y="23180"/>
                  </a:lnTo>
                  <a:lnTo>
                    <a:pt x="26714" y="23180"/>
                  </a:lnTo>
                  <a:cubicBezTo>
                    <a:pt x="26714" y="23180"/>
                    <a:pt x="26714" y="23180"/>
                    <a:pt x="26714" y="23180"/>
                  </a:cubicBezTo>
                  <a:lnTo>
                    <a:pt x="26714" y="23180"/>
                  </a:lnTo>
                  <a:lnTo>
                    <a:pt x="26714" y="23180"/>
                  </a:lnTo>
                  <a:lnTo>
                    <a:pt x="26714" y="23180"/>
                  </a:lnTo>
                  <a:close/>
                  <a:moveTo>
                    <a:pt x="26714" y="63321"/>
                  </a:moveTo>
                  <a:lnTo>
                    <a:pt x="26714" y="63321"/>
                  </a:lnTo>
                  <a:lnTo>
                    <a:pt x="26714" y="62473"/>
                  </a:lnTo>
                  <a:lnTo>
                    <a:pt x="26714" y="62473"/>
                  </a:lnTo>
                  <a:close/>
                  <a:moveTo>
                    <a:pt x="26714" y="2827"/>
                  </a:moveTo>
                  <a:lnTo>
                    <a:pt x="26714" y="2827"/>
                  </a:lnTo>
                  <a:lnTo>
                    <a:pt x="26714" y="2827"/>
                  </a:lnTo>
                  <a:lnTo>
                    <a:pt x="26714" y="2827"/>
                  </a:lnTo>
                  <a:close/>
                  <a:moveTo>
                    <a:pt x="27986" y="21484"/>
                  </a:moveTo>
                  <a:lnTo>
                    <a:pt x="27986" y="21484"/>
                  </a:lnTo>
                  <a:cubicBezTo>
                    <a:pt x="27986" y="21484"/>
                    <a:pt x="27986" y="21484"/>
                    <a:pt x="27986" y="21484"/>
                  </a:cubicBez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6714" y="20353"/>
                  </a:lnTo>
                  <a:lnTo>
                    <a:pt x="26714" y="20353"/>
                  </a:lnTo>
                  <a:cubicBezTo>
                    <a:pt x="26714" y="20353"/>
                    <a:pt x="32791" y="21908"/>
                    <a:pt x="32791" y="22049"/>
                  </a:cubicBezTo>
                  <a:close/>
                  <a:moveTo>
                    <a:pt x="31237" y="20212"/>
                  </a:move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5901" y="20919"/>
                    <a:pt x="36042" y="20777"/>
                  </a:cubicBezTo>
                  <a:close/>
                  <a:moveTo>
                    <a:pt x="34487" y="17102"/>
                  </a:moveTo>
                  <a:lnTo>
                    <a:pt x="34487" y="17102"/>
                  </a:lnTo>
                  <a:cubicBezTo>
                    <a:pt x="34487" y="17102"/>
                    <a:pt x="34487" y="17102"/>
                    <a:pt x="34487" y="17102"/>
                  </a:cubicBezTo>
                  <a:lnTo>
                    <a:pt x="34487" y="17102"/>
                  </a:lnTo>
                  <a:lnTo>
                    <a:pt x="39293" y="17668"/>
                  </a:lnTo>
                  <a:close/>
                  <a:moveTo>
                    <a:pt x="37031" y="38586"/>
                  </a:move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42120" y="39293"/>
                    <a:pt x="41837" y="39152"/>
                  </a:cubicBezTo>
                  <a:close/>
                  <a:moveTo>
                    <a:pt x="37031" y="38586"/>
                  </a:moveTo>
                  <a:lnTo>
                    <a:pt x="37031" y="38586"/>
                  </a:lnTo>
                  <a:lnTo>
                    <a:pt x="37031" y="37597"/>
                  </a:lnTo>
                  <a:lnTo>
                    <a:pt x="37031" y="37597"/>
                  </a:lnTo>
                  <a:close/>
                  <a:moveTo>
                    <a:pt x="37031" y="43957"/>
                  </a:moveTo>
                  <a:lnTo>
                    <a:pt x="37031" y="43957"/>
                  </a:lnTo>
                  <a:lnTo>
                    <a:pt x="37031" y="43957"/>
                  </a:lnTo>
                  <a:cubicBezTo>
                    <a:pt x="37031" y="43957"/>
                    <a:pt x="37031" y="43957"/>
                    <a:pt x="37031" y="43957"/>
                  </a:cubicBezTo>
                  <a:lnTo>
                    <a:pt x="37031" y="439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4043433" y="276700"/>
              <a:ext cx="46784" cy="92864"/>
            </a:xfrm>
            <a:custGeom>
              <a:avLst/>
              <a:gdLst/>
              <a:ahLst/>
              <a:cxnLst/>
              <a:rect l="l" t="t" r="r" b="b"/>
              <a:pathLst>
                <a:path w="46784" h="92864" extrusionOk="0">
                  <a:moveTo>
                    <a:pt x="5230" y="89328"/>
                  </a:moveTo>
                  <a:lnTo>
                    <a:pt x="5230" y="89328"/>
                  </a:lnTo>
                  <a:lnTo>
                    <a:pt x="5230" y="89328"/>
                  </a:lnTo>
                  <a:cubicBezTo>
                    <a:pt x="4118" y="88701"/>
                    <a:pt x="3267" y="87699"/>
                    <a:pt x="2827" y="86501"/>
                  </a:cubicBezTo>
                  <a:cubicBezTo>
                    <a:pt x="2312" y="85442"/>
                    <a:pt x="2023" y="84286"/>
                    <a:pt x="1979" y="83109"/>
                  </a:cubicBezTo>
                  <a:cubicBezTo>
                    <a:pt x="1709" y="82282"/>
                    <a:pt x="1709" y="81391"/>
                    <a:pt x="1979" y="80565"/>
                  </a:cubicBezTo>
                  <a:cubicBezTo>
                    <a:pt x="2207" y="79732"/>
                    <a:pt x="2207" y="78853"/>
                    <a:pt x="1979" y="78021"/>
                  </a:cubicBezTo>
                  <a:cubicBezTo>
                    <a:pt x="2059" y="77316"/>
                    <a:pt x="2059" y="76605"/>
                    <a:pt x="1979" y="75900"/>
                  </a:cubicBezTo>
                  <a:cubicBezTo>
                    <a:pt x="1830" y="75154"/>
                    <a:pt x="1830" y="74386"/>
                    <a:pt x="1979" y="73639"/>
                  </a:cubicBezTo>
                  <a:cubicBezTo>
                    <a:pt x="1703" y="72477"/>
                    <a:pt x="1703" y="71267"/>
                    <a:pt x="1979" y="70105"/>
                  </a:cubicBezTo>
                  <a:cubicBezTo>
                    <a:pt x="2183" y="68984"/>
                    <a:pt x="2183" y="67835"/>
                    <a:pt x="1979" y="66713"/>
                  </a:cubicBezTo>
                  <a:cubicBezTo>
                    <a:pt x="1979" y="66713"/>
                    <a:pt x="1979" y="65865"/>
                    <a:pt x="1979" y="65724"/>
                  </a:cubicBezTo>
                  <a:cubicBezTo>
                    <a:pt x="1979" y="65583"/>
                    <a:pt x="1979" y="65724"/>
                    <a:pt x="1979" y="64735"/>
                  </a:cubicBezTo>
                  <a:lnTo>
                    <a:pt x="1979" y="62614"/>
                  </a:lnTo>
                  <a:cubicBezTo>
                    <a:pt x="1967" y="61154"/>
                    <a:pt x="1967" y="59693"/>
                    <a:pt x="1979" y="58233"/>
                  </a:cubicBezTo>
                  <a:cubicBezTo>
                    <a:pt x="2038" y="57669"/>
                    <a:pt x="2038" y="57100"/>
                    <a:pt x="1979" y="56537"/>
                  </a:cubicBezTo>
                  <a:lnTo>
                    <a:pt x="1979" y="56537"/>
                  </a:lnTo>
                  <a:lnTo>
                    <a:pt x="1979" y="55406"/>
                  </a:lnTo>
                  <a:lnTo>
                    <a:pt x="1979" y="54417"/>
                  </a:lnTo>
                  <a:lnTo>
                    <a:pt x="1979" y="54417"/>
                  </a:lnTo>
                  <a:lnTo>
                    <a:pt x="1979" y="54417"/>
                  </a:lnTo>
                  <a:cubicBezTo>
                    <a:pt x="1895" y="54092"/>
                    <a:pt x="1895" y="53752"/>
                    <a:pt x="1979" y="53427"/>
                  </a:cubicBezTo>
                  <a:lnTo>
                    <a:pt x="1979" y="51590"/>
                  </a:lnTo>
                  <a:cubicBezTo>
                    <a:pt x="2060" y="50791"/>
                    <a:pt x="2060" y="49986"/>
                    <a:pt x="1979" y="49187"/>
                  </a:cubicBezTo>
                  <a:cubicBezTo>
                    <a:pt x="2116" y="48392"/>
                    <a:pt x="2116" y="47579"/>
                    <a:pt x="1979" y="46784"/>
                  </a:cubicBezTo>
                  <a:cubicBezTo>
                    <a:pt x="1979" y="43533"/>
                    <a:pt x="1979" y="40424"/>
                    <a:pt x="989" y="37314"/>
                  </a:cubicBezTo>
                  <a:cubicBezTo>
                    <a:pt x="0" y="34205"/>
                    <a:pt x="989" y="31095"/>
                    <a:pt x="0" y="27703"/>
                  </a:cubicBezTo>
                  <a:cubicBezTo>
                    <a:pt x="56" y="27045"/>
                    <a:pt x="56" y="26383"/>
                    <a:pt x="0" y="25724"/>
                  </a:cubicBezTo>
                  <a:lnTo>
                    <a:pt x="0" y="20636"/>
                  </a:lnTo>
                  <a:cubicBezTo>
                    <a:pt x="28" y="20260"/>
                    <a:pt x="28" y="19882"/>
                    <a:pt x="0" y="19505"/>
                  </a:cubicBezTo>
                  <a:lnTo>
                    <a:pt x="0" y="16113"/>
                  </a:lnTo>
                  <a:cubicBezTo>
                    <a:pt x="848" y="16113"/>
                    <a:pt x="1413" y="16113"/>
                    <a:pt x="1555" y="16113"/>
                  </a:cubicBezTo>
                  <a:cubicBezTo>
                    <a:pt x="1657" y="15743"/>
                    <a:pt x="1657" y="15352"/>
                    <a:pt x="1555" y="14982"/>
                  </a:cubicBezTo>
                  <a:cubicBezTo>
                    <a:pt x="1555" y="14982"/>
                    <a:pt x="1555" y="14982"/>
                    <a:pt x="1555" y="14982"/>
                  </a:cubicBezTo>
                  <a:lnTo>
                    <a:pt x="1555" y="14982"/>
                  </a:lnTo>
                  <a:cubicBezTo>
                    <a:pt x="1602" y="14702"/>
                    <a:pt x="1602" y="14415"/>
                    <a:pt x="1555" y="14134"/>
                  </a:cubicBezTo>
                  <a:cubicBezTo>
                    <a:pt x="1489" y="13713"/>
                    <a:pt x="1489" y="13284"/>
                    <a:pt x="1555" y="12862"/>
                  </a:cubicBezTo>
                  <a:cubicBezTo>
                    <a:pt x="1555" y="12862"/>
                    <a:pt x="1555" y="11873"/>
                    <a:pt x="1555" y="11449"/>
                  </a:cubicBezTo>
                  <a:cubicBezTo>
                    <a:pt x="1507" y="11168"/>
                    <a:pt x="1507" y="10881"/>
                    <a:pt x="1555" y="10601"/>
                  </a:cubicBezTo>
                  <a:lnTo>
                    <a:pt x="1555" y="10601"/>
                  </a:lnTo>
                  <a:lnTo>
                    <a:pt x="1555" y="10601"/>
                  </a:lnTo>
                  <a:cubicBezTo>
                    <a:pt x="1113" y="9349"/>
                    <a:pt x="736" y="8075"/>
                    <a:pt x="424" y="6784"/>
                  </a:cubicBezTo>
                  <a:cubicBezTo>
                    <a:pt x="222" y="5805"/>
                    <a:pt x="222" y="4795"/>
                    <a:pt x="424" y="3816"/>
                  </a:cubicBezTo>
                  <a:cubicBezTo>
                    <a:pt x="680" y="3065"/>
                    <a:pt x="1335" y="2519"/>
                    <a:pt x="2120" y="2403"/>
                  </a:cubicBezTo>
                  <a:cubicBezTo>
                    <a:pt x="3567" y="2354"/>
                    <a:pt x="5008" y="2594"/>
                    <a:pt x="6360" y="3110"/>
                  </a:cubicBezTo>
                  <a:cubicBezTo>
                    <a:pt x="6494" y="2793"/>
                    <a:pt x="6494" y="2436"/>
                    <a:pt x="6360" y="2120"/>
                  </a:cubicBezTo>
                  <a:cubicBezTo>
                    <a:pt x="6430" y="1746"/>
                    <a:pt x="6430" y="1363"/>
                    <a:pt x="6360" y="989"/>
                  </a:cubicBezTo>
                  <a:lnTo>
                    <a:pt x="6360" y="0"/>
                  </a:lnTo>
                  <a:cubicBezTo>
                    <a:pt x="6360" y="0"/>
                    <a:pt x="6360" y="0"/>
                    <a:pt x="6360" y="0"/>
                  </a:cubicBezTo>
                  <a:lnTo>
                    <a:pt x="7208" y="0"/>
                  </a:lnTo>
                  <a:lnTo>
                    <a:pt x="8198" y="707"/>
                  </a:lnTo>
                  <a:lnTo>
                    <a:pt x="8905" y="1555"/>
                  </a:lnTo>
                  <a:lnTo>
                    <a:pt x="8905" y="2261"/>
                  </a:lnTo>
                  <a:cubicBezTo>
                    <a:pt x="9466" y="3255"/>
                    <a:pt x="9939" y="4295"/>
                    <a:pt x="10318" y="5371"/>
                  </a:cubicBezTo>
                  <a:cubicBezTo>
                    <a:pt x="10730" y="6319"/>
                    <a:pt x="11015" y="7317"/>
                    <a:pt x="11166" y="8339"/>
                  </a:cubicBezTo>
                  <a:cubicBezTo>
                    <a:pt x="11242" y="9421"/>
                    <a:pt x="11242" y="10508"/>
                    <a:pt x="11166" y="11590"/>
                  </a:cubicBezTo>
                  <a:cubicBezTo>
                    <a:pt x="11231" y="12814"/>
                    <a:pt x="11231" y="14041"/>
                    <a:pt x="11166" y="15265"/>
                  </a:cubicBezTo>
                  <a:cubicBezTo>
                    <a:pt x="11221" y="15734"/>
                    <a:pt x="11221" y="16209"/>
                    <a:pt x="11166" y="16678"/>
                  </a:cubicBezTo>
                  <a:lnTo>
                    <a:pt x="11166" y="17950"/>
                  </a:lnTo>
                  <a:lnTo>
                    <a:pt x="11166" y="19364"/>
                  </a:lnTo>
                  <a:lnTo>
                    <a:pt x="10318" y="19364"/>
                  </a:lnTo>
                  <a:lnTo>
                    <a:pt x="10318" y="24452"/>
                  </a:lnTo>
                  <a:lnTo>
                    <a:pt x="8763" y="23604"/>
                  </a:lnTo>
                  <a:lnTo>
                    <a:pt x="8763" y="23604"/>
                  </a:lnTo>
                  <a:lnTo>
                    <a:pt x="8763" y="24594"/>
                  </a:lnTo>
                  <a:cubicBezTo>
                    <a:pt x="8763" y="24594"/>
                    <a:pt x="8763" y="24594"/>
                    <a:pt x="8763" y="24594"/>
                  </a:cubicBezTo>
                  <a:lnTo>
                    <a:pt x="8763" y="24594"/>
                  </a:lnTo>
                  <a:lnTo>
                    <a:pt x="8763" y="24594"/>
                  </a:lnTo>
                  <a:cubicBezTo>
                    <a:pt x="9191" y="25285"/>
                    <a:pt x="9479" y="26053"/>
                    <a:pt x="9611" y="26855"/>
                  </a:cubicBezTo>
                  <a:cubicBezTo>
                    <a:pt x="9655" y="27655"/>
                    <a:pt x="9655" y="28457"/>
                    <a:pt x="9611" y="29258"/>
                  </a:cubicBezTo>
                  <a:cubicBezTo>
                    <a:pt x="9904" y="29918"/>
                    <a:pt x="10284" y="30536"/>
                    <a:pt x="10742" y="31095"/>
                  </a:cubicBezTo>
                  <a:cubicBezTo>
                    <a:pt x="11570" y="31356"/>
                    <a:pt x="12458" y="31356"/>
                    <a:pt x="13286" y="31095"/>
                  </a:cubicBezTo>
                  <a:lnTo>
                    <a:pt x="16678" y="31095"/>
                  </a:lnTo>
                  <a:cubicBezTo>
                    <a:pt x="16635" y="31660"/>
                    <a:pt x="16635" y="32227"/>
                    <a:pt x="16678" y="32791"/>
                  </a:cubicBezTo>
                  <a:lnTo>
                    <a:pt x="16678" y="32791"/>
                  </a:lnTo>
                  <a:cubicBezTo>
                    <a:pt x="17097" y="32797"/>
                    <a:pt x="17457" y="32497"/>
                    <a:pt x="17526" y="32085"/>
                  </a:cubicBezTo>
                  <a:lnTo>
                    <a:pt x="17526" y="30954"/>
                  </a:lnTo>
                  <a:cubicBezTo>
                    <a:pt x="17526" y="30954"/>
                    <a:pt x="17526" y="31802"/>
                    <a:pt x="18798" y="31943"/>
                  </a:cubicBezTo>
                  <a:lnTo>
                    <a:pt x="20636" y="31943"/>
                  </a:lnTo>
                  <a:cubicBezTo>
                    <a:pt x="21572" y="31914"/>
                    <a:pt x="22470" y="31565"/>
                    <a:pt x="23180" y="30954"/>
                  </a:cubicBezTo>
                  <a:cubicBezTo>
                    <a:pt x="23927" y="30312"/>
                    <a:pt x="24881" y="29961"/>
                    <a:pt x="25866" y="29965"/>
                  </a:cubicBezTo>
                  <a:lnTo>
                    <a:pt x="26572" y="29965"/>
                  </a:lnTo>
                  <a:lnTo>
                    <a:pt x="27420" y="29965"/>
                  </a:lnTo>
                  <a:lnTo>
                    <a:pt x="28268" y="29965"/>
                  </a:lnTo>
                  <a:cubicBezTo>
                    <a:pt x="29116" y="29965"/>
                    <a:pt x="29540" y="31095"/>
                    <a:pt x="29540" y="31378"/>
                  </a:cubicBezTo>
                  <a:cubicBezTo>
                    <a:pt x="29457" y="32082"/>
                    <a:pt x="29457" y="32794"/>
                    <a:pt x="29540" y="33498"/>
                  </a:cubicBezTo>
                  <a:cubicBezTo>
                    <a:pt x="29540" y="33498"/>
                    <a:pt x="29540" y="34205"/>
                    <a:pt x="30389" y="33498"/>
                  </a:cubicBezTo>
                  <a:lnTo>
                    <a:pt x="31237" y="33498"/>
                  </a:lnTo>
                  <a:lnTo>
                    <a:pt x="31237" y="33498"/>
                  </a:lnTo>
                  <a:lnTo>
                    <a:pt x="32367" y="34911"/>
                  </a:lnTo>
                  <a:lnTo>
                    <a:pt x="33639" y="36325"/>
                  </a:lnTo>
                  <a:cubicBezTo>
                    <a:pt x="33988" y="36779"/>
                    <a:pt x="34420" y="37163"/>
                    <a:pt x="34911" y="37456"/>
                  </a:cubicBezTo>
                  <a:lnTo>
                    <a:pt x="35759" y="37456"/>
                  </a:lnTo>
                  <a:lnTo>
                    <a:pt x="35759" y="38445"/>
                  </a:lnTo>
                  <a:cubicBezTo>
                    <a:pt x="35902" y="39334"/>
                    <a:pt x="35902" y="40241"/>
                    <a:pt x="35759" y="41130"/>
                  </a:cubicBezTo>
                  <a:cubicBezTo>
                    <a:pt x="35628" y="42021"/>
                    <a:pt x="35628" y="42926"/>
                    <a:pt x="35759" y="43816"/>
                  </a:cubicBezTo>
                  <a:cubicBezTo>
                    <a:pt x="35641" y="44184"/>
                    <a:pt x="35641" y="44579"/>
                    <a:pt x="35759" y="44947"/>
                  </a:cubicBezTo>
                  <a:lnTo>
                    <a:pt x="35759" y="44947"/>
                  </a:lnTo>
                  <a:lnTo>
                    <a:pt x="35759" y="42403"/>
                  </a:lnTo>
                  <a:lnTo>
                    <a:pt x="45512" y="42403"/>
                  </a:lnTo>
                  <a:cubicBezTo>
                    <a:pt x="45876" y="42261"/>
                    <a:pt x="46279" y="42261"/>
                    <a:pt x="46643" y="42403"/>
                  </a:cubicBezTo>
                  <a:cubicBezTo>
                    <a:pt x="46643" y="43675"/>
                    <a:pt x="46643" y="44664"/>
                    <a:pt x="46643" y="45371"/>
                  </a:cubicBezTo>
                  <a:cubicBezTo>
                    <a:pt x="46643" y="46077"/>
                    <a:pt x="46643" y="47067"/>
                    <a:pt x="46643" y="48339"/>
                  </a:cubicBezTo>
                  <a:lnTo>
                    <a:pt x="46643" y="49328"/>
                  </a:lnTo>
                  <a:cubicBezTo>
                    <a:pt x="46643" y="49328"/>
                    <a:pt x="46643" y="50176"/>
                    <a:pt x="46643" y="50318"/>
                  </a:cubicBezTo>
                  <a:cubicBezTo>
                    <a:pt x="46643" y="50459"/>
                    <a:pt x="44240" y="51166"/>
                    <a:pt x="44240" y="52438"/>
                  </a:cubicBezTo>
                  <a:cubicBezTo>
                    <a:pt x="44240" y="53710"/>
                    <a:pt x="45229" y="54275"/>
                    <a:pt x="46784" y="54275"/>
                  </a:cubicBezTo>
                  <a:cubicBezTo>
                    <a:pt x="46586" y="55044"/>
                    <a:pt x="45881" y="55572"/>
                    <a:pt x="45088" y="55547"/>
                  </a:cubicBezTo>
                  <a:lnTo>
                    <a:pt x="45088" y="55547"/>
                  </a:lnTo>
                  <a:lnTo>
                    <a:pt x="44240" y="55547"/>
                  </a:lnTo>
                  <a:lnTo>
                    <a:pt x="43392" y="55547"/>
                  </a:lnTo>
                  <a:lnTo>
                    <a:pt x="42261" y="55547"/>
                  </a:lnTo>
                  <a:lnTo>
                    <a:pt x="42261" y="55547"/>
                  </a:lnTo>
                  <a:cubicBezTo>
                    <a:pt x="42356" y="56869"/>
                    <a:pt x="42691" y="58162"/>
                    <a:pt x="43251" y="59364"/>
                  </a:cubicBezTo>
                  <a:cubicBezTo>
                    <a:pt x="43643" y="60573"/>
                    <a:pt x="44215" y="61716"/>
                    <a:pt x="44947" y="62756"/>
                  </a:cubicBezTo>
                  <a:lnTo>
                    <a:pt x="44947" y="62049"/>
                  </a:lnTo>
                  <a:lnTo>
                    <a:pt x="45936" y="62049"/>
                  </a:lnTo>
                  <a:lnTo>
                    <a:pt x="45936" y="63604"/>
                  </a:lnTo>
                  <a:lnTo>
                    <a:pt x="45512" y="63604"/>
                  </a:lnTo>
                  <a:cubicBezTo>
                    <a:pt x="44861" y="63458"/>
                    <a:pt x="44185" y="63458"/>
                    <a:pt x="43533" y="63604"/>
                  </a:cubicBezTo>
                  <a:cubicBezTo>
                    <a:pt x="43695" y="64492"/>
                    <a:pt x="43695" y="65401"/>
                    <a:pt x="43533" y="66289"/>
                  </a:cubicBezTo>
                  <a:cubicBezTo>
                    <a:pt x="43613" y="66947"/>
                    <a:pt x="43613" y="67611"/>
                    <a:pt x="43533" y="68268"/>
                  </a:cubicBezTo>
                  <a:lnTo>
                    <a:pt x="43533" y="69964"/>
                  </a:lnTo>
                  <a:cubicBezTo>
                    <a:pt x="43380" y="70663"/>
                    <a:pt x="43380" y="71386"/>
                    <a:pt x="43533" y="72084"/>
                  </a:cubicBez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cubicBezTo>
                    <a:pt x="43436" y="72359"/>
                    <a:pt x="43436" y="72658"/>
                    <a:pt x="43533" y="72932"/>
                  </a:cubicBezTo>
                  <a:lnTo>
                    <a:pt x="44381" y="73639"/>
                  </a:lnTo>
                  <a:lnTo>
                    <a:pt x="43109" y="73639"/>
                  </a:lnTo>
                  <a:cubicBezTo>
                    <a:pt x="42601" y="73784"/>
                    <a:pt x="42063" y="73784"/>
                    <a:pt x="41555" y="73639"/>
                  </a:cubicBezTo>
                  <a:lnTo>
                    <a:pt x="40282" y="72791"/>
                  </a:lnTo>
                  <a:cubicBezTo>
                    <a:pt x="39975" y="72390"/>
                    <a:pt x="39590" y="72053"/>
                    <a:pt x="39152" y="71802"/>
                  </a:cubicBezTo>
                  <a:cubicBezTo>
                    <a:pt x="38644" y="71656"/>
                    <a:pt x="38105" y="71656"/>
                    <a:pt x="37597" y="71802"/>
                  </a:cubicBezTo>
                  <a:lnTo>
                    <a:pt x="37597" y="74770"/>
                  </a:lnTo>
                  <a:cubicBezTo>
                    <a:pt x="37597" y="74770"/>
                    <a:pt x="37597" y="75759"/>
                    <a:pt x="37597" y="76325"/>
                  </a:cubicBezTo>
                  <a:cubicBezTo>
                    <a:pt x="37559" y="77078"/>
                    <a:pt x="37559" y="77833"/>
                    <a:pt x="37597" y="78586"/>
                  </a:cubicBezTo>
                  <a:cubicBezTo>
                    <a:pt x="37675" y="78911"/>
                    <a:pt x="37675" y="79250"/>
                    <a:pt x="37597" y="79575"/>
                  </a:cubicBezTo>
                  <a:cubicBezTo>
                    <a:pt x="37597" y="79575"/>
                    <a:pt x="37597" y="79575"/>
                    <a:pt x="37597" y="79575"/>
                  </a:cubicBezTo>
                  <a:lnTo>
                    <a:pt x="37597" y="79575"/>
                  </a:lnTo>
                  <a:lnTo>
                    <a:pt x="31378" y="79575"/>
                  </a:lnTo>
                  <a:cubicBezTo>
                    <a:pt x="31276" y="79945"/>
                    <a:pt x="31276" y="80336"/>
                    <a:pt x="31378" y="80706"/>
                  </a:cubicBezTo>
                  <a:cubicBezTo>
                    <a:pt x="31317" y="81270"/>
                    <a:pt x="31317" y="81839"/>
                    <a:pt x="31378" y="82402"/>
                  </a:cubicBezTo>
                  <a:lnTo>
                    <a:pt x="30530" y="83816"/>
                  </a:lnTo>
                  <a:cubicBezTo>
                    <a:pt x="30530" y="83816"/>
                    <a:pt x="30530" y="83816"/>
                    <a:pt x="29540" y="83816"/>
                  </a:cubicBezTo>
                  <a:lnTo>
                    <a:pt x="29540" y="82544"/>
                  </a:lnTo>
                  <a:lnTo>
                    <a:pt x="27844" y="82544"/>
                  </a:lnTo>
                  <a:lnTo>
                    <a:pt x="27844" y="83392"/>
                  </a:lnTo>
                  <a:cubicBezTo>
                    <a:pt x="27844" y="83392"/>
                    <a:pt x="27844" y="84240"/>
                    <a:pt x="27844" y="84381"/>
                  </a:cubicBezTo>
                  <a:lnTo>
                    <a:pt x="27844" y="84381"/>
                  </a:lnTo>
                  <a:lnTo>
                    <a:pt x="26996" y="84381"/>
                  </a:lnTo>
                  <a:lnTo>
                    <a:pt x="26996" y="84381"/>
                  </a:lnTo>
                  <a:cubicBezTo>
                    <a:pt x="26996" y="84381"/>
                    <a:pt x="26996" y="84381"/>
                    <a:pt x="26996" y="84381"/>
                  </a:cubicBezTo>
                  <a:lnTo>
                    <a:pt x="21908" y="84381"/>
                  </a:lnTo>
                  <a:lnTo>
                    <a:pt x="20919" y="86784"/>
                  </a:lnTo>
                  <a:cubicBezTo>
                    <a:pt x="20919" y="86784"/>
                    <a:pt x="20919" y="86784"/>
                    <a:pt x="20919" y="86784"/>
                  </a:cubicBezTo>
                  <a:lnTo>
                    <a:pt x="20071" y="86784"/>
                  </a:lnTo>
                  <a:cubicBezTo>
                    <a:pt x="20071" y="86784"/>
                    <a:pt x="20071" y="86784"/>
                    <a:pt x="20071" y="86784"/>
                  </a:cubicBezTo>
                  <a:cubicBezTo>
                    <a:pt x="19962" y="86319"/>
                    <a:pt x="19962" y="85835"/>
                    <a:pt x="20071" y="85370"/>
                  </a:cubicBezTo>
                  <a:lnTo>
                    <a:pt x="17809" y="86501"/>
                  </a:lnTo>
                  <a:lnTo>
                    <a:pt x="15548" y="86501"/>
                  </a:lnTo>
                  <a:cubicBezTo>
                    <a:pt x="15645" y="87062"/>
                    <a:pt x="15645" y="87636"/>
                    <a:pt x="15548" y="88197"/>
                  </a:cubicBezTo>
                  <a:cubicBezTo>
                    <a:pt x="15419" y="88868"/>
                    <a:pt x="14929" y="89413"/>
                    <a:pt x="14276" y="89611"/>
                  </a:cubicBezTo>
                  <a:cubicBezTo>
                    <a:pt x="13533" y="89796"/>
                    <a:pt x="12756" y="89796"/>
                    <a:pt x="12014" y="89611"/>
                  </a:cubicBezTo>
                  <a:cubicBezTo>
                    <a:pt x="11936" y="91484"/>
                    <a:pt x="10354" y="92940"/>
                    <a:pt x="8480" y="92862"/>
                  </a:cubicBezTo>
                  <a:cubicBezTo>
                    <a:pt x="6607" y="92784"/>
                    <a:pt x="5152" y="91202"/>
                    <a:pt x="5230" y="89328"/>
                  </a:cubicBezTo>
                  <a:close/>
                  <a:moveTo>
                    <a:pt x="5230" y="85512"/>
                  </a:moveTo>
                  <a:lnTo>
                    <a:pt x="5230" y="85512"/>
                  </a:ln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512" y="85512"/>
                    <a:pt x="5088" y="85512"/>
                  </a:cubicBezTo>
                  <a:close/>
                  <a:moveTo>
                    <a:pt x="7350" y="84522"/>
                  </a:moveTo>
                  <a:cubicBezTo>
                    <a:pt x="7463" y="85044"/>
                    <a:pt x="7837" y="85471"/>
                    <a:pt x="8339" y="85653"/>
                  </a:cubicBezTo>
                  <a:cubicBezTo>
                    <a:pt x="8849" y="85785"/>
                    <a:pt x="9384" y="85785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9894" y="85653"/>
                  </a:lnTo>
                  <a:cubicBezTo>
                    <a:pt x="9894" y="85653"/>
                    <a:pt x="9894" y="85653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8905" y="86360"/>
                  </a:lnTo>
                  <a:cubicBezTo>
                    <a:pt x="8799" y="85444"/>
                    <a:pt x="8113" y="84701"/>
                    <a:pt x="7208" y="84522"/>
                  </a:cubicBezTo>
                  <a:close/>
                  <a:moveTo>
                    <a:pt x="7350" y="88197"/>
                  </a:moveTo>
                  <a:cubicBezTo>
                    <a:pt x="7645" y="88410"/>
                    <a:pt x="8044" y="88410"/>
                    <a:pt x="8339" y="88197"/>
                  </a:cubicBezTo>
                  <a:lnTo>
                    <a:pt x="8339" y="86925"/>
                  </a:lnTo>
                  <a:cubicBezTo>
                    <a:pt x="8339" y="86925"/>
                    <a:pt x="7632" y="87773"/>
                    <a:pt x="7491" y="88197"/>
                  </a:cubicBezTo>
                  <a:close/>
                  <a:moveTo>
                    <a:pt x="8622" y="1555"/>
                  </a:moveTo>
                  <a:lnTo>
                    <a:pt x="8622" y="1555"/>
                  </a:lnTo>
                  <a:lnTo>
                    <a:pt x="8622" y="1555"/>
                  </a:lnTo>
                  <a:lnTo>
                    <a:pt x="8622" y="1555"/>
                  </a:lnTo>
                  <a:close/>
                  <a:moveTo>
                    <a:pt x="10318" y="82120"/>
                  </a:moveTo>
                  <a:cubicBezTo>
                    <a:pt x="10223" y="82823"/>
                    <a:pt x="10223" y="83536"/>
                    <a:pt x="10318" y="84240"/>
                  </a:cubicBezTo>
                  <a:cubicBezTo>
                    <a:pt x="10589" y="84956"/>
                    <a:pt x="11250" y="85452"/>
                    <a:pt x="12014" y="85512"/>
                  </a:cubicBezTo>
                  <a:cubicBezTo>
                    <a:pt x="12014" y="85512"/>
                    <a:pt x="12014" y="85512"/>
                    <a:pt x="12014" y="85512"/>
                  </a:cubicBezTo>
                  <a:cubicBezTo>
                    <a:pt x="12078" y="84995"/>
                    <a:pt x="12078" y="84473"/>
                    <a:pt x="12014" y="83957"/>
                  </a:cubicBezTo>
                  <a:cubicBezTo>
                    <a:pt x="12014" y="83957"/>
                    <a:pt x="12014" y="82968"/>
                    <a:pt x="12014" y="82544"/>
                  </a:cubicBezTo>
                  <a:cubicBezTo>
                    <a:pt x="12014" y="82120"/>
                    <a:pt x="12014" y="81696"/>
                    <a:pt x="12014" y="81554"/>
                  </a:cubicBezTo>
                  <a:lnTo>
                    <a:pt x="12014" y="81554"/>
                  </a:lnTo>
                  <a:lnTo>
                    <a:pt x="13428" y="81554"/>
                  </a:lnTo>
                  <a:lnTo>
                    <a:pt x="14841" y="81554"/>
                  </a:lnTo>
                  <a:lnTo>
                    <a:pt x="14841" y="81554"/>
                  </a:lnTo>
                  <a:cubicBezTo>
                    <a:pt x="14814" y="80507"/>
                    <a:pt x="14413" y="79504"/>
                    <a:pt x="13710" y="78727"/>
                  </a:cubicBezTo>
                  <a:cubicBezTo>
                    <a:pt x="12976" y="78083"/>
                    <a:pt x="11981" y="77821"/>
                    <a:pt x="11025" y="78021"/>
                  </a:cubicBezTo>
                  <a:cubicBezTo>
                    <a:pt x="10223" y="78153"/>
                    <a:pt x="9454" y="78441"/>
                    <a:pt x="8763" y="78869"/>
                  </a:cubicBezTo>
                  <a:cubicBezTo>
                    <a:pt x="8137" y="79858"/>
                    <a:pt x="8433" y="81168"/>
                    <a:pt x="9422" y="81794"/>
                  </a:cubicBezTo>
                  <a:cubicBezTo>
                    <a:pt x="9734" y="81991"/>
                    <a:pt x="10091" y="82103"/>
                    <a:pt x="10459" y="82120"/>
                  </a:cubicBezTo>
                  <a:close/>
                  <a:moveTo>
                    <a:pt x="10318" y="12297"/>
                  </a:moveTo>
                  <a:lnTo>
                    <a:pt x="10318" y="13427"/>
                  </a:lnTo>
                  <a:cubicBezTo>
                    <a:pt x="10318" y="13427"/>
                    <a:pt x="10318" y="13427"/>
                    <a:pt x="10318" y="13427"/>
                  </a:cubicBezTo>
                  <a:cubicBezTo>
                    <a:pt x="10318" y="13427"/>
                    <a:pt x="11449" y="12297"/>
                    <a:pt x="11166" y="12297"/>
                  </a:cubicBezTo>
                  <a:close/>
                  <a:moveTo>
                    <a:pt x="10318" y="30389"/>
                  </a:moveTo>
                  <a:cubicBezTo>
                    <a:pt x="10318" y="30389"/>
                    <a:pt x="10318" y="30389"/>
                    <a:pt x="10318" y="30389"/>
                  </a:cubicBezTo>
                  <a:cubicBezTo>
                    <a:pt x="10318" y="30389"/>
                    <a:pt x="10318" y="30389"/>
                    <a:pt x="10318" y="30389"/>
                  </a:cubicBezTo>
                  <a:lnTo>
                    <a:pt x="10318" y="30389"/>
                  </a:lnTo>
                  <a:cubicBezTo>
                    <a:pt x="10318" y="30389"/>
                    <a:pt x="11731" y="30671"/>
                    <a:pt x="11731" y="30389"/>
                  </a:cubicBezTo>
                  <a:close/>
                  <a:moveTo>
                    <a:pt x="13710" y="74063"/>
                  </a:moveTo>
                  <a:lnTo>
                    <a:pt x="12579" y="75053"/>
                  </a:lnTo>
                  <a:cubicBezTo>
                    <a:pt x="12405" y="75508"/>
                    <a:pt x="12405" y="76011"/>
                    <a:pt x="12579" y="76466"/>
                  </a:cubicBezTo>
                  <a:lnTo>
                    <a:pt x="14276" y="76466"/>
                  </a:lnTo>
                  <a:lnTo>
                    <a:pt x="15406" y="76466"/>
                  </a:lnTo>
                  <a:cubicBezTo>
                    <a:pt x="15406" y="76466"/>
                    <a:pt x="15406" y="76466"/>
                    <a:pt x="15406" y="75194"/>
                  </a:cubicBezTo>
                  <a:cubicBezTo>
                    <a:pt x="15406" y="73922"/>
                    <a:pt x="15406" y="74204"/>
                    <a:pt x="15406" y="74063"/>
                  </a:cubicBezTo>
                  <a:lnTo>
                    <a:pt x="18092" y="74063"/>
                  </a:lnTo>
                  <a:cubicBezTo>
                    <a:pt x="18092" y="74063"/>
                    <a:pt x="18092" y="74063"/>
                    <a:pt x="18940" y="73215"/>
                  </a:cubicBezTo>
                  <a:cubicBezTo>
                    <a:pt x="19788" y="72367"/>
                    <a:pt x="18940" y="72226"/>
                    <a:pt x="19788" y="72226"/>
                  </a:cubicBezTo>
                  <a:cubicBezTo>
                    <a:pt x="20636" y="72226"/>
                    <a:pt x="19788" y="72226"/>
                    <a:pt x="19788" y="72226"/>
                  </a:cubicBezTo>
                  <a:lnTo>
                    <a:pt x="19788" y="72226"/>
                  </a:lnTo>
                  <a:cubicBezTo>
                    <a:pt x="19788" y="73215"/>
                    <a:pt x="19788" y="73639"/>
                    <a:pt x="19788" y="73780"/>
                  </a:cubicBezTo>
                  <a:cubicBezTo>
                    <a:pt x="19788" y="73922"/>
                    <a:pt x="19788" y="73780"/>
                    <a:pt x="19788" y="74911"/>
                  </a:cubicBezTo>
                  <a:cubicBezTo>
                    <a:pt x="19662" y="75130"/>
                    <a:pt x="19662" y="75399"/>
                    <a:pt x="19788" y="75618"/>
                  </a:cubicBezTo>
                  <a:lnTo>
                    <a:pt x="20636" y="75618"/>
                  </a:lnTo>
                  <a:lnTo>
                    <a:pt x="22473" y="75618"/>
                  </a:lnTo>
                  <a:cubicBezTo>
                    <a:pt x="22543" y="74775"/>
                    <a:pt x="22232" y="73945"/>
                    <a:pt x="21625" y="73356"/>
                  </a:cubicBezTo>
                  <a:cubicBezTo>
                    <a:pt x="21387" y="72718"/>
                    <a:pt x="21387" y="72016"/>
                    <a:pt x="21625" y="71378"/>
                  </a:cubicBezTo>
                  <a:cubicBezTo>
                    <a:pt x="21625" y="71378"/>
                    <a:pt x="21625" y="70388"/>
                    <a:pt x="22615" y="69682"/>
                  </a:cubicBezTo>
                  <a:lnTo>
                    <a:pt x="25442" y="67279"/>
                  </a:lnTo>
                  <a:lnTo>
                    <a:pt x="29258" y="64169"/>
                  </a:lnTo>
                  <a:cubicBezTo>
                    <a:pt x="30667" y="63043"/>
                    <a:pt x="31947" y="61763"/>
                    <a:pt x="33074" y="60353"/>
                  </a:cubicBezTo>
                  <a:cubicBezTo>
                    <a:pt x="34180" y="59084"/>
                    <a:pt x="35085" y="57655"/>
                    <a:pt x="35759" y="56113"/>
                  </a:cubicBezTo>
                  <a:cubicBezTo>
                    <a:pt x="36464" y="54614"/>
                    <a:pt x="36756" y="52956"/>
                    <a:pt x="36607" y="51307"/>
                  </a:cubicBezTo>
                  <a:cubicBezTo>
                    <a:pt x="36747" y="50895"/>
                    <a:pt x="36747" y="50447"/>
                    <a:pt x="36607" y="50035"/>
                  </a:cubicBezTo>
                  <a:lnTo>
                    <a:pt x="36608" y="49328"/>
                  </a:lnTo>
                  <a:lnTo>
                    <a:pt x="35759" y="49328"/>
                  </a:lnTo>
                  <a:cubicBezTo>
                    <a:pt x="35759" y="49328"/>
                    <a:pt x="35759" y="49328"/>
                    <a:pt x="35759" y="48480"/>
                  </a:cubicBezTo>
                  <a:cubicBezTo>
                    <a:pt x="35759" y="47632"/>
                    <a:pt x="35759" y="47491"/>
                    <a:pt x="35759" y="47208"/>
                  </a:cubicBezTo>
                  <a:cubicBezTo>
                    <a:pt x="36083" y="47118"/>
                    <a:pt x="36425" y="47118"/>
                    <a:pt x="36749" y="47208"/>
                  </a:cubicBezTo>
                  <a:lnTo>
                    <a:pt x="38021" y="47208"/>
                  </a:lnTo>
                  <a:cubicBezTo>
                    <a:pt x="38209" y="46957"/>
                    <a:pt x="38209" y="46611"/>
                    <a:pt x="38021" y="46360"/>
                  </a:cubicBezTo>
                  <a:cubicBezTo>
                    <a:pt x="38035" y="45394"/>
                    <a:pt x="37556" y="44488"/>
                    <a:pt x="36749" y="43957"/>
                  </a:cubicBezTo>
                  <a:cubicBezTo>
                    <a:pt x="35861" y="43356"/>
                    <a:pt x="34844" y="42968"/>
                    <a:pt x="33781" y="42827"/>
                  </a:cubicBezTo>
                  <a:lnTo>
                    <a:pt x="30530" y="42827"/>
                  </a:lnTo>
                  <a:lnTo>
                    <a:pt x="27986" y="42827"/>
                  </a:lnTo>
                  <a:cubicBezTo>
                    <a:pt x="27852" y="43143"/>
                    <a:pt x="27852" y="43500"/>
                    <a:pt x="27986" y="43816"/>
                  </a:cubicBezTo>
                  <a:cubicBezTo>
                    <a:pt x="28105" y="44184"/>
                    <a:pt x="28105" y="44579"/>
                    <a:pt x="27986" y="44947"/>
                  </a:cubicBezTo>
                  <a:lnTo>
                    <a:pt x="27986" y="44947"/>
                  </a:lnTo>
                  <a:lnTo>
                    <a:pt x="27986" y="44947"/>
                  </a:lnTo>
                  <a:lnTo>
                    <a:pt x="27986" y="44947"/>
                  </a:lnTo>
                  <a:lnTo>
                    <a:pt x="26290" y="44947"/>
                  </a:lnTo>
                  <a:lnTo>
                    <a:pt x="25300" y="44947"/>
                  </a:lnTo>
                  <a:lnTo>
                    <a:pt x="24452" y="44947"/>
                  </a:lnTo>
                  <a:lnTo>
                    <a:pt x="23180" y="43675"/>
                  </a:lnTo>
                  <a:lnTo>
                    <a:pt x="21060" y="43675"/>
                  </a:lnTo>
                  <a:lnTo>
                    <a:pt x="18798" y="43675"/>
                  </a:lnTo>
                  <a:lnTo>
                    <a:pt x="16678" y="43675"/>
                  </a:lnTo>
                  <a:cubicBezTo>
                    <a:pt x="16101" y="43895"/>
                    <a:pt x="15607" y="44290"/>
                    <a:pt x="15265" y="44805"/>
                  </a:cubicBezTo>
                  <a:cubicBezTo>
                    <a:pt x="15321" y="45180"/>
                    <a:pt x="15321" y="45561"/>
                    <a:pt x="15265" y="45936"/>
                  </a:cubicBezTo>
                  <a:lnTo>
                    <a:pt x="14417" y="47491"/>
                  </a:lnTo>
                  <a:lnTo>
                    <a:pt x="13569" y="49187"/>
                  </a:lnTo>
                  <a:cubicBezTo>
                    <a:pt x="13493" y="49560"/>
                    <a:pt x="13493" y="49945"/>
                    <a:pt x="13569" y="50318"/>
                  </a:cubicBezTo>
                  <a:cubicBezTo>
                    <a:pt x="13602" y="50647"/>
                    <a:pt x="13602" y="50978"/>
                    <a:pt x="13569" y="51307"/>
                  </a:cubicBezTo>
                  <a:lnTo>
                    <a:pt x="13569" y="53145"/>
                  </a:lnTo>
                  <a:cubicBezTo>
                    <a:pt x="13569" y="53851"/>
                    <a:pt x="13569" y="54417"/>
                    <a:pt x="13569" y="54982"/>
                  </a:cubicBezTo>
                  <a:lnTo>
                    <a:pt x="13569" y="55971"/>
                  </a:lnTo>
                  <a:cubicBezTo>
                    <a:pt x="13569" y="55971"/>
                    <a:pt x="13569" y="57243"/>
                    <a:pt x="13569" y="58516"/>
                  </a:cubicBezTo>
                  <a:lnTo>
                    <a:pt x="13569" y="62332"/>
                  </a:lnTo>
                  <a:cubicBezTo>
                    <a:pt x="13642" y="63556"/>
                    <a:pt x="13642" y="64783"/>
                    <a:pt x="13569" y="66007"/>
                  </a:cubicBezTo>
                  <a:cubicBezTo>
                    <a:pt x="13569" y="67043"/>
                    <a:pt x="13569" y="67609"/>
                    <a:pt x="13569" y="67703"/>
                  </a:cubicBezTo>
                  <a:lnTo>
                    <a:pt x="13569" y="67703"/>
                  </a:lnTo>
                  <a:lnTo>
                    <a:pt x="13569" y="67703"/>
                  </a:lnTo>
                  <a:lnTo>
                    <a:pt x="13569" y="67703"/>
                  </a:lnTo>
                  <a:cubicBezTo>
                    <a:pt x="13569" y="67703"/>
                    <a:pt x="13569" y="67703"/>
                    <a:pt x="13569" y="67703"/>
                  </a:cubicBezTo>
                  <a:cubicBezTo>
                    <a:pt x="13569" y="67703"/>
                    <a:pt x="13569" y="67703"/>
                    <a:pt x="13569" y="66996"/>
                  </a:cubicBezTo>
                  <a:lnTo>
                    <a:pt x="13569" y="66996"/>
                  </a:lnTo>
                  <a:lnTo>
                    <a:pt x="13569" y="66996"/>
                  </a:lnTo>
                  <a:cubicBezTo>
                    <a:pt x="13202" y="67107"/>
                    <a:pt x="12896" y="67362"/>
                    <a:pt x="12721" y="67703"/>
                  </a:cubicBezTo>
                  <a:lnTo>
                    <a:pt x="12721" y="68975"/>
                  </a:lnTo>
                  <a:cubicBezTo>
                    <a:pt x="12783" y="69444"/>
                    <a:pt x="12783" y="69919"/>
                    <a:pt x="12721" y="70388"/>
                  </a:cubicBezTo>
                  <a:lnTo>
                    <a:pt x="12721" y="71519"/>
                  </a:lnTo>
                  <a:cubicBezTo>
                    <a:pt x="12602" y="71887"/>
                    <a:pt x="12602" y="72282"/>
                    <a:pt x="12721" y="72650"/>
                  </a:cubicBezTo>
                  <a:lnTo>
                    <a:pt x="12721" y="74487"/>
                  </a:lnTo>
                  <a:cubicBezTo>
                    <a:pt x="12721" y="74487"/>
                    <a:pt x="12721" y="75759"/>
                    <a:pt x="12721" y="76325"/>
                  </a:cubicBezTo>
                  <a:cubicBezTo>
                    <a:pt x="12777" y="76747"/>
                    <a:pt x="12777" y="77175"/>
                    <a:pt x="12721" y="77597"/>
                  </a:cubicBezTo>
                  <a:cubicBezTo>
                    <a:pt x="12494" y="78041"/>
                    <a:pt x="12494" y="78566"/>
                    <a:pt x="12721" y="79010"/>
                  </a:cubicBezTo>
                  <a:close/>
                  <a:moveTo>
                    <a:pt x="11449" y="30389"/>
                  </a:moveTo>
                  <a:lnTo>
                    <a:pt x="11449" y="30389"/>
                  </a:lnTo>
                  <a:lnTo>
                    <a:pt x="11449" y="30389"/>
                  </a:lnTo>
                  <a:close/>
                  <a:moveTo>
                    <a:pt x="11449" y="51166"/>
                  </a:moveTo>
                  <a:lnTo>
                    <a:pt x="11449" y="50459"/>
                  </a:lnTo>
                  <a:lnTo>
                    <a:pt x="11449" y="50459"/>
                  </a:lnTo>
                  <a:close/>
                  <a:moveTo>
                    <a:pt x="11449" y="14417"/>
                  </a:move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lnTo>
                    <a:pt x="13428" y="14417"/>
                  </a:lnTo>
                  <a:close/>
                  <a:moveTo>
                    <a:pt x="12297" y="35477"/>
                  </a:moveTo>
                  <a:cubicBezTo>
                    <a:pt x="12297" y="35477"/>
                    <a:pt x="12297" y="35477"/>
                    <a:pt x="12297" y="35477"/>
                  </a:cubicBezTo>
                  <a:lnTo>
                    <a:pt x="12297" y="35477"/>
                  </a:lnTo>
                  <a:cubicBezTo>
                    <a:pt x="12297" y="35477"/>
                    <a:pt x="12297" y="35477"/>
                    <a:pt x="12297" y="35477"/>
                  </a:cubicBezTo>
                  <a:lnTo>
                    <a:pt x="14276" y="35477"/>
                  </a:lnTo>
                  <a:close/>
                  <a:moveTo>
                    <a:pt x="16537" y="81837"/>
                  </a:moveTo>
                  <a:cubicBezTo>
                    <a:pt x="16537" y="81837"/>
                    <a:pt x="16537" y="81837"/>
                    <a:pt x="16537" y="81837"/>
                  </a:cubicBezTo>
                  <a:lnTo>
                    <a:pt x="16537" y="81837"/>
                  </a:lnTo>
                  <a:cubicBezTo>
                    <a:pt x="16537" y="81837"/>
                    <a:pt x="16537" y="81837"/>
                    <a:pt x="16537" y="81837"/>
                  </a:cubicBezTo>
                  <a:cubicBezTo>
                    <a:pt x="16537" y="81837"/>
                    <a:pt x="18657" y="81837"/>
                    <a:pt x="18516" y="81837"/>
                  </a:cubicBezTo>
                  <a:close/>
                  <a:moveTo>
                    <a:pt x="21343" y="79717"/>
                  </a:move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close/>
                  <a:moveTo>
                    <a:pt x="23463" y="31237"/>
                  </a:moveTo>
                  <a:cubicBezTo>
                    <a:pt x="23463" y="31237"/>
                    <a:pt x="23463" y="31237"/>
                    <a:pt x="23463" y="31237"/>
                  </a:cubicBezTo>
                  <a:lnTo>
                    <a:pt x="23463" y="31237"/>
                  </a:lnTo>
                  <a:lnTo>
                    <a:pt x="23463" y="31237"/>
                  </a:lnTo>
                  <a:close/>
                  <a:moveTo>
                    <a:pt x="23463" y="70530"/>
                  </a:move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lose/>
                  <a:moveTo>
                    <a:pt x="23463" y="38728"/>
                  </a:moveTo>
                  <a:lnTo>
                    <a:pt x="23463" y="38728"/>
                  </a:lnTo>
                  <a:cubicBezTo>
                    <a:pt x="23592" y="38362"/>
                    <a:pt x="23592" y="37963"/>
                    <a:pt x="23463" y="37597"/>
                  </a:cubicBezTo>
                  <a:cubicBezTo>
                    <a:pt x="23615" y="37285"/>
                    <a:pt x="23615" y="36920"/>
                    <a:pt x="23463" y="36608"/>
                  </a:cubicBezTo>
                  <a:lnTo>
                    <a:pt x="23463" y="36608"/>
                  </a:lnTo>
                  <a:cubicBezTo>
                    <a:pt x="23463" y="36608"/>
                    <a:pt x="26431" y="38304"/>
                    <a:pt x="26572" y="38728"/>
                  </a:cubicBezTo>
                  <a:close/>
                  <a:moveTo>
                    <a:pt x="25159" y="76466"/>
                  </a:moveTo>
                  <a:lnTo>
                    <a:pt x="25159" y="76466"/>
                  </a:lnTo>
                  <a:lnTo>
                    <a:pt x="25159" y="76466"/>
                  </a:lnTo>
                  <a:close/>
                  <a:moveTo>
                    <a:pt x="27562" y="78021"/>
                  </a:moveTo>
                  <a:lnTo>
                    <a:pt x="27562" y="78021"/>
                  </a:lnTo>
                  <a:lnTo>
                    <a:pt x="27562" y="76890"/>
                  </a:lnTo>
                  <a:lnTo>
                    <a:pt x="27562" y="76890"/>
                  </a:lnTo>
                  <a:close/>
                  <a:moveTo>
                    <a:pt x="31378" y="68127"/>
                  </a:moveTo>
                  <a:cubicBezTo>
                    <a:pt x="33334" y="68547"/>
                    <a:pt x="35358" y="68547"/>
                    <a:pt x="37314" y="68127"/>
                  </a:cubicBezTo>
                  <a:cubicBezTo>
                    <a:pt x="37359" y="67798"/>
                    <a:pt x="37359" y="67466"/>
                    <a:pt x="37314" y="67137"/>
                  </a:cubicBezTo>
                  <a:lnTo>
                    <a:pt x="37314" y="65300"/>
                  </a:lnTo>
                  <a:lnTo>
                    <a:pt x="37314" y="63745"/>
                  </a:lnTo>
                  <a:cubicBezTo>
                    <a:pt x="37314" y="63745"/>
                    <a:pt x="37314" y="63745"/>
                    <a:pt x="37314" y="63745"/>
                  </a:cubicBezTo>
                  <a:lnTo>
                    <a:pt x="37314" y="63745"/>
                  </a:lnTo>
                  <a:lnTo>
                    <a:pt x="37314" y="63745"/>
                  </a:lnTo>
                  <a:cubicBezTo>
                    <a:pt x="36974" y="64179"/>
                    <a:pt x="36689" y="64654"/>
                    <a:pt x="36466" y="65159"/>
                  </a:cubicBezTo>
                  <a:lnTo>
                    <a:pt x="35759" y="66713"/>
                  </a:lnTo>
                  <a:lnTo>
                    <a:pt x="34346" y="66713"/>
                  </a:lnTo>
                  <a:cubicBezTo>
                    <a:pt x="34346" y="66713"/>
                    <a:pt x="33498" y="66713"/>
                    <a:pt x="33498" y="67703"/>
                  </a:cubicBezTo>
                  <a:close/>
                  <a:moveTo>
                    <a:pt x="32226" y="36466"/>
                  </a:moveTo>
                  <a:cubicBezTo>
                    <a:pt x="32292" y="36187"/>
                    <a:pt x="32292" y="35897"/>
                    <a:pt x="32226" y="35618"/>
                  </a:cubicBezTo>
                  <a:lnTo>
                    <a:pt x="32226" y="34629"/>
                  </a:lnTo>
                  <a:lnTo>
                    <a:pt x="31378" y="34629"/>
                  </a:lnTo>
                  <a:close/>
                  <a:moveTo>
                    <a:pt x="33074" y="38586"/>
                  </a:moveTo>
                  <a:cubicBezTo>
                    <a:pt x="33074" y="38586"/>
                    <a:pt x="33074" y="38586"/>
                    <a:pt x="33074" y="38586"/>
                  </a:cubicBezTo>
                  <a:lnTo>
                    <a:pt x="33074" y="38586"/>
                  </a:lnTo>
                  <a:lnTo>
                    <a:pt x="33074" y="37597"/>
                  </a:lnTo>
                  <a:cubicBezTo>
                    <a:pt x="33096" y="37315"/>
                    <a:pt x="33096" y="37031"/>
                    <a:pt x="33074" y="36749"/>
                  </a:cubicBezTo>
                  <a:lnTo>
                    <a:pt x="33074" y="36749"/>
                  </a:lnTo>
                  <a:lnTo>
                    <a:pt x="33074" y="36749"/>
                  </a:lnTo>
                  <a:lnTo>
                    <a:pt x="33074" y="36749"/>
                  </a:lnTo>
                  <a:lnTo>
                    <a:pt x="32226" y="36749"/>
                  </a:lnTo>
                  <a:cubicBezTo>
                    <a:pt x="32200" y="36984"/>
                    <a:pt x="32200" y="37221"/>
                    <a:pt x="32226" y="37456"/>
                  </a:cubicBezTo>
                  <a:lnTo>
                    <a:pt x="32226" y="38304"/>
                  </a:lnTo>
                  <a:lnTo>
                    <a:pt x="32226" y="38304"/>
                  </a:lnTo>
                  <a:close/>
                  <a:moveTo>
                    <a:pt x="35901" y="61625"/>
                  </a:moveTo>
                  <a:cubicBezTo>
                    <a:pt x="35901" y="61625"/>
                    <a:pt x="35901" y="61625"/>
                    <a:pt x="35901" y="62332"/>
                  </a:cubicBezTo>
                  <a:lnTo>
                    <a:pt x="37032" y="63604"/>
                  </a:lnTo>
                  <a:cubicBezTo>
                    <a:pt x="37491" y="64127"/>
                    <a:pt x="38178" y="64391"/>
                    <a:pt x="38869" y="64311"/>
                  </a:cubicBezTo>
                  <a:cubicBezTo>
                    <a:pt x="38881" y="63529"/>
                    <a:pt x="38512" y="62791"/>
                    <a:pt x="37880" y="62332"/>
                  </a:cubicBezTo>
                  <a:cubicBezTo>
                    <a:pt x="38313" y="62201"/>
                    <a:pt x="38703" y="61957"/>
                    <a:pt x="39010" y="61625"/>
                  </a:cubicBezTo>
                  <a:close/>
                  <a:moveTo>
                    <a:pt x="36749" y="41130"/>
                  </a:move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40141" y="41130"/>
                    <a:pt x="39858" y="41130"/>
                  </a:cubicBezTo>
                  <a:close/>
                  <a:moveTo>
                    <a:pt x="36749" y="36608"/>
                  </a:moveTo>
                  <a:cubicBezTo>
                    <a:pt x="36749" y="36608"/>
                    <a:pt x="36749" y="36608"/>
                    <a:pt x="36749" y="36608"/>
                  </a:cubicBezTo>
                  <a:cubicBezTo>
                    <a:pt x="36749" y="36608"/>
                    <a:pt x="36749" y="36608"/>
                    <a:pt x="36749" y="36608"/>
                  </a:cubicBezTo>
                  <a:lnTo>
                    <a:pt x="36749" y="36608"/>
                  </a:lnTo>
                  <a:close/>
                  <a:moveTo>
                    <a:pt x="37597" y="50742"/>
                  </a:moveTo>
                  <a:cubicBezTo>
                    <a:pt x="37597" y="51872"/>
                    <a:pt x="37597" y="52296"/>
                    <a:pt x="39293" y="52155"/>
                  </a:cubicBezTo>
                  <a:lnTo>
                    <a:pt x="39293" y="52155"/>
                  </a:lnTo>
                  <a:cubicBezTo>
                    <a:pt x="40087" y="51877"/>
                    <a:pt x="40641" y="51156"/>
                    <a:pt x="40706" y="5031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4152549" y="293237"/>
              <a:ext cx="59363" cy="74628"/>
            </a:xfrm>
            <a:custGeom>
              <a:avLst/>
              <a:gdLst/>
              <a:ahLst/>
              <a:cxnLst/>
              <a:rect l="l" t="t" r="r" b="b"/>
              <a:pathLst>
                <a:path w="59363" h="74628" extrusionOk="0">
                  <a:moveTo>
                    <a:pt x="29116" y="70812"/>
                  </a:moveTo>
                  <a:cubicBezTo>
                    <a:pt x="29150" y="70436"/>
                    <a:pt x="29150" y="70058"/>
                    <a:pt x="29116" y="69682"/>
                  </a:cubicBezTo>
                  <a:lnTo>
                    <a:pt x="29116" y="68551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8410" y="6770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6290" y="66713"/>
                  </a:lnTo>
                  <a:lnTo>
                    <a:pt x="25300" y="66713"/>
                  </a:lnTo>
                  <a:cubicBezTo>
                    <a:pt x="25300" y="66713"/>
                    <a:pt x="25300" y="66713"/>
                    <a:pt x="25300" y="66713"/>
                  </a:cubicBezTo>
                  <a:lnTo>
                    <a:pt x="25300" y="66713"/>
                  </a:lnTo>
                  <a:cubicBezTo>
                    <a:pt x="25300" y="66713"/>
                    <a:pt x="25300" y="66713"/>
                    <a:pt x="24593" y="66713"/>
                  </a:cubicBezTo>
                  <a:lnTo>
                    <a:pt x="24593" y="66713"/>
                  </a:lnTo>
                  <a:cubicBezTo>
                    <a:pt x="24593" y="66713"/>
                    <a:pt x="24593" y="66713"/>
                    <a:pt x="24593" y="66713"/>
                  </a:cubicBezTo>
                  <a:lnTo>
                    <a:pt x="23745" y="66713"/>
                  </a:lnTo>
                  <a:lnTo>
                    <a:pt x="23745" y="65724"/>
                  </a:lnTo>
                  <a:cubicBezTo>
                    <a:pt x="23745" y="65724"/>
                    <a:pt x="23745" y="65017"/>
                    <a:pt x="23745" y="65017"/>
                  </a:cubicBezTo>
                  <a:lnTo>
                    <a:pt x="23745" y="65017"/>
                  </a:lnTo>
                  <a:cubicBezTo>
                    <a:pt x="23745" y="65017"/>
                    <a:pt x="23745" y="65017"/>
                    <a:pt x="23745" y="65017"/>
                  </a:cubicBezTo>
                  <a:lnTo>
                    <a:pt x="22756" y="65017"/>
                  </a:lnTo>
                  <a:cubicBezTo>
                    <a:pt x="22389" y="65136"/>
                    <a:pt x="21993" y="65136"/>
                    <a:pt x="21625" y="65017"/>
                  </a:cubicBezTo>
                  <a:lnTo>
                    <a:pt x="20495" y="65017"/>
                  </a:lnTo>
                  <a:lnTo>
                    <a:pt x="19647" y="65017"/>
                  </a:lnTo>
                  <a:lnTo>
                    <a:pt x="19647" y="65017"/>
                  </a:lnTo>
                  <a:cubicBezTo>
                    <a:pt x="19647" y="65017"/>
                    <a:pt x="19647" y="65017"/>
                    <a:pt x="19647" y="65017"/>
                  </a:cubicBezTo>
                  <a:cubicBezTo>
                    <a:pt x="19580" y="64738"/>
                    <a:pt x="19580" y="64448"/>
                    <a:pt x="19647" y="64169"/>
                  </a:cubicBezTo>
                  <a:cubicBezTo>
                    <a:pt x="19647" y="64169"/>
                    <a:pt x="19647" y="64169"/>
                    <a:pt x="19647" y="63180"/>
                  </a:cubicBezTo>
                  <a:lnTo>
                    <a:pt x="19647" y="63180"/>
                  </a:lnTo>
                  <a:lnTo>
                    <a:pt x="18516" y="61766"/>
                  </a:lnTo>
                  <a:cubicBezTo>
                    <a:pt x="18516" y="61766"/>
                    <a:pt x="17668" y="60636"/>
                    <a:pt x="17385" y="60494"/>
                  </a:cubicBezTo>
                  <a:lnTo>
                    <a:pt x="17385" y="60494"/>
                  </a:lnTo>
                  <a:cubicBezTo>
                    <a:pt x="17385" y="60494"/>
                    <a:pt x="17385" y="60494"/>
                    <a:pt x="17385" y="60494"/>
                  </a:cubicBezTo>
                  <a:lnTo>
                    <a:pt x="17385" y="60494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6678" y="61342"/>
                  </a:lnTo>
                  <a:lnTo>
                    <a:pt x="15830" y="61342"/>
                  </a:lnTo>
                  <a:lnTo>
                    <a:pt x="15124" y="61342"/>
                  </a:lnTo>
                  <a:cubicBezTo>
                    <a:pt x="15054" y="60969"/>
                    <a:pt x="15054" y="60585"/>
                    <a:pt x="15124" y="60212"/>
                  </a:cubicBezTo>
                  <a:cubicBezTo>
                    <a:pt x="15092" y="59694"/>
                    <a:pt x="15092" y="59175"/>
                    <a:pt x="15124" y="58657"/>
                  </a:cubicBezTo>
                  <a:cubicBezTo>
                    <a:pt x="15124" y="58657"/>
                    <a:pt x="15124" y="58657"/>
                    <a:pt x="15124" y="58657"/>
                  </a:cubicBez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3852" y="57950"/>
                  </a:lnTo>
                  <a:lnTo>
                    <a:pt x="12862" y="54275"/>
                  </a:lnTo>
                  <a:lnTo>
                    <a:pt x="12862" y="54275"/>
                  </a:lnTo>
                  <a:cubicBezTo>
                    <a:pt x="13004" y="54639"/>
                    <a:pt x="13004" y="55043"/>
                    <a:pt x="12862" y="55406"/>
                  </a:cubicBezTo>
                  <a:cubicBezTo>
                    <a:pt x="12940" y="55731"/>
                    <a:pt x="12940" y="56070"/>
                    <a:pt x="12862" y="56395"/>
                  </a:cubicBezTo>
                  <a:lnTo>
                    <a:pt x="11307" y="56395"/>
                  </a:lnTo>
                  <a:cubicBezTo>
                    <a:pt x="11307" y="56395"/>
                    <a:pt x="11307" y="55547"/>
                    <a:pt x="11307" y="54558"/>
                  </a:cubicBezTo>
                  <a:cubicBezTo>
                    <a:pt x="11307" y="53569"/>
                    <a:pt x="11307" y="53003"/>
                    <a:pt x="11307" y="52721"/>
                  </a:cubicBezTo>
                  <a:cubicBezTo>
                    <a:pt x="11205" y="52351"/>
                    <a:pt x="11205" y="51960"/>
                    <a:pt x="11307" y="51590"/>
                  </a:cubicBezTo>
                  <a:lnTo>
                    <a:pt x="11307" y="50600"/>
                  </a:lnTo>
                  <a:cubicBezTo>
                    <a:pt x="11307" y="50600"/>
                    <a:pt x="11307" y="50600"/>
                    <a:pt x="11307" y="50600"/>
                  </a:cubicBezTo>
                  <a:lnTo>
                    <a:pt x="11307" y="50600"/>
                  </a:lnTo>
                  <a:lnTo>
                    <a:pt x="11307" y="43675"/>
                  </a:lnTo>
                  <a:lnTo>
                    <a:pt x="11307" y="43675"/>
                  </a:lnTo>
                  <a:cubicBezTo>
                    <a:pt x="11241" y="43444"/>
                    <a:pt x="11241" y="43199"/>
                    <a:pt x="11307" y="42968"/>
                  </a:cubicBezTo>
                  <a:lnTo>
                    <a:pt x="11307" y="40989"/>
                  </a:lnTo>
                  <a:cubicBezTo>
                    <a:pt x="11217" y="40618"/>
                    <a:pt x="11217" y="40230"/>
                    <a:pt x="11307" y="39858"/>
                  </a:cubicBezTo>
                  <a:lnTo>
                    <a:pt x="11307" y="38869"/>
                  </a:lnTo>
                  <a:cubicBezTo>
                    <a:pt x="11348" y="38399"/>
                    <a:pt x="11348" y="37926"/>
                    <a:pt x="11307" y="37456"/>
                  </a:cubicBezTo>
                  <a:cubicBezTo>
                    <a:pt x="11307" y="37456"/>
                    <a:pt x="11307" y="36184"/>
                    <a:pt x="11307" y="36042"/>
                  </a:cubicBezTo>
                  <a:lnTo>
                    <a:pt x="11307" y="36042"/>
                  </a:lnTo>
                  <a:lnTo>
                    <a:pt x="11307" y="35336"/>
                  </a:lnTo>
                  <a:cubicBezTo>
                    <a:pt x="11307" y="35336"/>
                    <a:pt x="11307" y="35336"/>
                    <a:pt x="11307" y="34346"/>
                  </a:cubicBezTo>
                  <a:cubicBezTo>
                    <a:pt x="11307" y="33357"/>
                    <a:pt x="11307" y="33357"/>
                    <a:pt x="11307" y="33215"/>
                  </a:cubicBezTo>
                  <a:cubicBezTo>
                    <a:pt x="11238" y="32842"/>
                    <a:pt x="11238" y="32458"/>
                    <a:pt x="11307" y="32085"/>
                  </a:cubicBezTo>
                  <a:cubicBezTo>
                    <a:pt x="11249" y="31757"/>
                    <a:pt x="11249" y="31422"/>
                    <a:pt x="11307" y="31095"/>
                  </a:cubicBezTo>
                  <a:cubicBezTo>
                    <a:pt x="11307" y="31095"/>
                    <a:pt x="11307" y="31095"/>
                    <a:pt x="11307" y="31095"/>
                  </a:cubicBezTo>
                  <a:cubicBezTo>
                    <a:pt x="11307" y="31095"/>
                    <a:pt x="11307" y="31095"/>
                    <a:pt x="11307" y="29965"/>
                  </a:cubicBezTo>
                  <a:cubicBezTo>
                    <a:pt x="11307" y="28834"/>
                    <a:pt x="11307" y="28975"/>
                    <a:pt x="11307" y="28834"/>
                  </a:cubicBezTo>
                  <a:cubicBezTo>
                    <a:pt x="11307" y="28692"/>
                    <a:pt x="11307" y="28834"/>
                    <a:pt x="11307" y="28834"/>
                  </a:cubicBezTo>
                  <a:lnTo>
                    <a:pt x="11307" y="27986"/>
                  </a:lnTo>
                  <a:lnTo>
                    <a:pt x="11307" y="27138"/>
                  </a:lnTo>
                  <a:lnTo>
                    <a:pt x="11307" y="26290"/>
                  </a:lnTo>
                  <a:cubicBezTo>
                    <a:pt x="11355" y="26009"/>
                    <a:pt x="11355" y="25722"/>
                    <a:pt x="11307" y="25442"/>
                  </a:cubicBezTo>
                  <a:lnTo>
                    <a:pt x="11307" y="25442"/>
                  </a:lnTo>
                  <a:lnTo>
                    <a:pt x="11307" y="25442"/>
                  </a:lnTo>
                  <a:lnTo>
                    <a:pt x="11307" y="25442"/>
                  </a:lnTo>
                  <a:cubicBezTo>
                    <a:pt x="11307" y="25442"/>
                    <a:pt x="11307" y="24735"/>
                    <a:pt x="12297" y="24028"/>
                  </a:cubicBezTo>
                  <a:lnTo>
                    <a:pt x="13427" y="22756"/>
                  </a:lnTo>
                  <a:lnTo>
                    <a:pt x="13427" y="22756"/>
                  </a:lnTo>
                  <a:lnTo>
                    <a:pt x="14841" y="22756"/>
                  </a:lnTo>
                  <a:cubicBezTo>
                    <a:pt x="14841" y="22756"/>
                    <a:pt x="14841" y="22756"/>
                    <a:pt x="14841" y="22756"/>
                  </a:cubicBezTo>
                  <a:lnTo>
                    <a:pt x="14841" y="21908"/>
                  </a:lnTo>
                  <a:lnTo>
                    <a:pt x="14841" y="21908"/>
                  </a:lnTo>
                  <a:cubicBezTo>
                    <a:pt x="15065" y="22011"/>
                    <a:pt x="15323" y="22011"/>
                    <a:pt x="15548" y="21908"/>
                  </a:cubicBezTo>
                  <a:lnTo>
                    <a:pt x="15548" y="21908"/>
                  </a:lnTo>
                  <a:lnTo>
                    <a:pt x="15548" y="21908"/>
                  </a:lnTo>
                  <a:lnTo>
                    <a:pt x="16537" y="21908"/>
                  </a:lnTo>
                  <a:cubicBezTo>
                    <a:pt x="16537" y="21908"/>
                    <a:pt x="16537" y="21908"/>
                    <a:pt x="16537" y="21201"/>
                  </a:cubicBezTo>
                  <a:cubicBezTo>
                    <a:pt x="16584" y="20921"/>
                    <a:pt x="16584" y="20634"/>
                    <a:pt x="16537" y="20353"/>
                  </a:cubicBezTo>
                  <a:cubicBezTo>
                    <a:pt x="17087" y="20536"/>
                    <a:pt x="17683" y="20536"/>
                    <a:pt x="18233" y="20353"/>
                  </a:cubicBezTo>
                  <a:cubicBezTo>
                    <a:pt x="18794" y="20451"/>
                    <a:pt x="19368" y="20451"/>
                    <a:pt x="19929" y="20353"/>
                  </a:cubicBezTo>
                  <a:cubicBezTo>
                    <a:pt x="19952" y="19930"/>
                    <a:pt x="19952" y="19505"/>
                    <a:pt x="19929" y="19081"/>
                  </a:cubicBezTo>
                  <a:cubicBezTo>
                    <a:pt x="19929" y="19081"/>
                    <a:pt x="19929" y="17950"/>
                    <a:pt x="19929" y="17809"/>
                  </a:cubicBezTo>
                  <a:lnTo>
                    <a:pt x="19929" y="17809"/>
                  </a:lnTo>
                  <a:lnTo>
                    <a:pt x="19929" y="17809"/>
                  </a:lnTo>
                  <a:lnTo>
                    <a:pt x="19929" y="17809"/>
                  </a:lnTo>
                  <a:lnTo>
                    <a:pt x="19929" y="19081"/>
                  </a:lnTo>
                  <a:lnTo>
                    <a:pt x="19929" y="1908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8516" y="20071"/>
                  </a:lnTo>
                  <a:cubicBezTo>
                    <a:pt x="18567" y="20540"/>
                    <a:pt x="18567" y="21014"/>
                    <a:pt x="18516" y="21484"/>
                  </a:cubicBezTo>
                  <a:lnTo>
                    <a:pt x="18516" y="22897"/>
                  </a:lnTo>
                  <a:cubicBezTo>
                    <a:pt x="18529" y="23133"/>
                    <a:pt x="18529" y="23369"/>
                    <a:pt x="18516" y="23604"/>
                  </a:cubicBezTo>
                  <a:cubicBezTo>
                    <a:pt x="18516" y="23604"/>
                    <a:pt x="18516" y="23604"/>
                    <a:pt x="18516" y="23604"/>
                  </a:cubicBezTo>
                  <a:lnTo>
                    <a:pt x="18516" y="23604"/>
                  </a:lnTo>
                  <a:lnTo>
                    <a:pt x="18516" y="23604"/>
                  </a:lnTo>
                  <a:lnTo>
                    <a:pt x="18516" y="22756"/>
                  </a:lnTo>
                  <a:lnTo>
                    <a:pt x="18516" y="22049"/>
                  </a:lnTo>
                  <a:cubicBezTo>
                    <a:pt x="18516" y="22049"/>
                    <a:pt x="18516" y="22049"/>
                    <a:pt x="18516" y="23180"/>
                  </a:cubicBezTo>
                  <a:cubicBezTo>
                    <a:pt x="18516" y="24311"/>
                    <a:pt x="18516" y="24169"/>
                    <a:pt x="18516" y="24169"/>
                  </a:cubicBezTo>
                  <a:lnTo>
                    <a:pt x="19364" y="24169"/>
                  </a:lnTo>
                  <a:lnTo>
                    <a:pt x="20071" y="2416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cubicBezTo>
                    <a:pt x="20017" y="26999"/>
                    <a:pt x="20017" y="26711"/>
                    <a:pt x="20071" y="26431"/>
                  </a:cubicBezTo>
                  <a:cubicBezTo>
                    <a:pt x="20023" y="26150"/>
                    <a:pt x="20023" y="25864"/>
                    <a:pt x="20071" y="25583"/>
                  </a:cubicBezTo>
                  <a:lnTo>
                    <a:pt x="20071" y="25583"/>
                  </a:lnTo>
                  <a:lnTo>
                    <a:pt x="19222" y="25583"/>
                  </a:lnTo>
                  <a:lnTo>
                    <a:pt x="19222" y="26431"/>
                  </a:lnTo>
                  <a:cubicBezTo>
                    <a:pt x="19136" y="26707"/>
                    <a:pt x="19136" y="27003"/>
                    <a:pt x="19222" y="27279"/>
                  </a:cubicBezTo>
                  <a:cubicBezTo>
                    <a:pt x="19222" y="27279"/>
                    <a:pt x="19222" y="27279"/>
                    <a:pt x="19222" y="27986"/>
                  </a:cubicBezTo>
                  <a:lnTo>
                    <a:pt x="18233" y="27986"/>
                  </a:lnTo>
                  <a:lnTo>
                    <a:pt x="18233" y="28975"/>
                  </a:lnTo>
                  <a:cubicBezTo>
                    <a:pt x="18206" y="29352"/>
                    <a:pt x="18206" y="29729"/>
                    <a:pt x="18233" y="30106"/>
                  </a:cubicBezTo>
                  <a:lnTo>
                    <a:pt x="18233" y="31095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4346"/>
                  </a:lnTo>
                  <a:lnTo>
                    <a:pt x="18233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533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6537" y="36466"/>
                  </a:lnTo>
                  <a:lnTo>
                    <a:pt x="15689" y="36466"/>
                  </a:lnTo>
                  <a:lnTo>
                    <a:pt x="14982" y="36466"/>
                  </a:lnTo>
                  <a:lnTo>
                    <a:pt x="14982" y="36466"/>
                  </a:lnTo>
                  <a:cubicBezTo>
                    <a:pt x="14929" y="36746"/>
                    <a:pt x="14929" y="37034"/>
                    <a:pt x="14982" y="37314"/>
                  </a:cubicBez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9858"/>
                  </a:lnTo>
                  <a:cubicBezTo>
                    <a:pt x="14895" y="40278"/>
                    <a:pt x="14895" y="40711"/>
                    <a:pt x="14982" y="41131"/>
                  </a:cubicBezTo>
                  <a:cubicBezTo>
                    <a:pt x="14982" y="41837"/>
                    <a:pt x="14982" y="42261"/>
                    <a:pt x="14982" y="42403"/>
                  </a:cubicBezTo>
                  <a:lnTo>
                    <a:pt x="14982" y="44664"/>
                  </a:lnTo>
                  <a:cubicBezTo>
                    <a:pt x="15028" y="44897"/>
                    <a:pt x="15028" y="45137"/>
                    <a:pt x="14982" y="45371"/>
                  </a:cubicBezTo>
                  <a:lnTo>
                    <a:pt x="14982" y="46219"/>
                  </a:lnTo>
                  <a:cubicBezTo>
                    <a:pt x="14982" y="46219"/>
                    <a:pt x="14982" y="46926"/>
                    <a:pt x="14982" y="47915"/>
                  </a:cubicBezTo>
                  <a:cubicBezTo>
                    <a:pt x="14982" y="48904"/>
                    <a:pt x="14982" y="49611"/>
                    <a:pt x="14982" y="50035"/>
                  </a:cubicBezTo>
                  <a:lnTo>
                    <a:pt x="14982" y="50035"/>
                  </a:lnTo>
                  <a:lnTo>
                    <a:pt x="14982" y="50035"/>
                  </a:lnTo>
                  <a:lnTo>
                    <a:pt x="17244" y="49187"/>
                  </a:lnTo>
                  <a:lnTo>
                    <a:pt x="17244" y="50035"/>
                  </a:lnTo>
                  <a:lnTo>
                    <a:pt x="17244" y="50035"/>
                  </a:lnTo>
                  <a:lnTo>
                    <a:pt x="16254" y="50035"/>
                  </a:lnTo>
                  <a:lnTo>
                    <a:pt x="16254" y="50035"/>
                  </a:lnTo>
                  <a:lnTo>
                    <a:pt x="16254" y="50035"/>
                  </a:lnTo>
                  <a:cubicBezTo>
                    <a:pt x="16254" y="50035"/>
                    <a:pt x="16254" y="50035"/>
                    <a:pt x="16254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cubicBezTo>
                    <a:pt x="17385" y="52438"/>
                    <a:pt x="17385" y="52438"/>
                    <a:pt x="17385" y="52438"/>
                  </a:cubicBezTo>
                  <a:lnTo>
                    <a:pt x="17385" y="52438"/>
                  </a:lnTo>
                  <a:cubicBezTo>
                    <a:pt x="17832" y="52868"/>
                    <a:pt x="18361" y="53204"/>
                    <a:pt x="18940" y="53427"/>
                  </a:cubicBezTo>
                  <a:lnTo>
                    <a:pt x="20353" y="53427"/>
                  </a:lnTo>
                  <a:lnTo>
                    <a:pt x="21201" y="53427"/>
                  </a:lnTo>
                  <a:lnTo>
                    <a:pt x="24593" y="53427"/>
                  </a:lnTo>
                  <a:lnTo>
                    <a:pt x="24593" y="53427"/>
                  </a:lnTo>
                  <a:lnTo>
                    <a:pt x="26290" y="53427"/>
                  </a:lnTo>
                  <a:lnTo>
                    <a:pt x="27138" y="54275"/>
                  </a:lnTo>
                  <a:lnTo>
                    <a:pt x="27844" y="55123"/>
                  </a:lnTo>
                  <a:lnTo>
                    <a:pt x="27844" y="55123"/>
                  </a:lnTo>
                  <a:lnTo>
                    <a:pt x="28692" y="55123"/>
                  </a:lnTo>
                  <a:lnTo>
                    <a:pt x="29540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3357" y="54417"/>
                  </a:lnTo>
                  <a:lnTo>
                    <a:pt x="33357" y="55123"/>
                  </a:lnTo>
                  <a:cubicBezTo>
                    <a:pt x="33357" y="55123"/>
                    <a:pt x="33357" y="55123"/>
                    <a:pt x="33357" y="55123"/>
                  </a:cubicBezTo>
                  <a:lnTo>
                    <a:pt x="34205" y="55123"/>
                  </a:lnTo>
                  <a:lnTo>
                    <a:pt x="36042" y="55123"/>
                  </a:lnTo>
                  <a:lnTo>
                    <a:pt x="36042" y="55123"/>
                  </a:lnTo>
                  <a:lnTo>
                    <a:pt x="38162" y="55123"/>
                  </a:lnTo>
                  <a:cubicBezTo>
                    <a:pt x="38162" y="55123"/>
                    <a:pt x="38162" y="55123"/>
                    <a:pt x="38162" y="55123"/>
                  </a:cubicBezTo>
                  <a:lnTo>
                    <a:pt x="39293" y="55123"/>
                  </a:lnTo>
                  <a:lnTo>
                    <a:pt x="40424" y="55123"/>
                  </a:lnTo>
                  <a:cubicBezTo>
                    <a:pt x="40482" y="54796"/>
                    <a:pt x="40482" y="54461"/>
                    <a:pt x="40424" y="54134"/>
                  </a:cubicBezTo>
                  <a:lnTo>
                    <a:pt x="40424" y="53145"/>
                  </a:lnTo>
                  <a:lnTo>
                    <a:pt x="40424" y="53145"/>
                  </a:lnTo>
                  <a:cubicBezTo>
                    <a:pt x="40424" y="53145"/>
                    <a:pt x="40424" y="53145"/>
                    <a:pt x="40424" y="53145"/>
                  </a:cubicBezTo>
                  <a:lnTo>
                    <a:pt x="40424" y="53145"/>
                  </a:lnTo>
                  <a:lnTo>
                    <a:pt x="40424" y="53145"/>
                  </a:lnTo>
                  <a:lnTo>
                    <a:pt x="44805" y="53145"/>
                  </a:lnTo>
                  <a:lnTo>
                    <a:pt x="45936" y="53145"/>
                  </a:lnTo>
                  <a:lnTo>
                    <a:pt x="47208" y="53145"/>
                  </a:lnTo>
                  <a:lnTo>
                    <a:pt x="47208" y="53145"/>
                  </a:lnTo>
                  <a:lnTo>
                    <a:pt x="50883" y="53145"/>
                  </a:lnTo>
                  <a:cubicBezTo>
                    <a:pt x="50883" y="53145"/>
                    <a:pt x="50883" y="53145"/>
                    <a:pt x="50883" y="53145"/>
                  </a:cubicBezTo>
                  <a:lnTo>
                    <a:pt x="53286" y="53145"/>
                  </a:lnTo>
                  <a:lnTo>
                    <a:pt x="53286" y="53145"/>
                  </a:lnTo>
                  <a:lnTo>
                    <a:pt x="53286" y="53145"/>
                  </a:lnTo>
                  <a:lnTo>
                    <a:pt x="54841" y="53145"/>
                  </a:lnTo>
                  <a:lnTo>
                    <a:pt x="56961" y="53145"/>
                  </a:lnTo>
                  <a:lnTo>
                    <a:pt x="57809" y="53145"/>
                  </a:lnTo>
                  <a:lnTo>
                    <a:pt x="57809" y="53145"/>
                  </a:lnTo>
                  <a:cubicBezTo>
                    <a:pt x="57762" y="53615"/>
                    <a:pt x="57762" y="54088"/>
                    <a:pt x="57809" y="54558"/>
                  </a:cubicBezTo>
                  <a:cubicBezTo>
                    <a:pt x="57776" y="55170"/>
                    <a:pt x="57776" y="55783"/>
                    <a:pt x="57809" y="56395"/>
                  </a:cubicBezTo>
                  <a:lnTo>
                    <a:pt x="57809" y="57385"/>
                  </a:lnTo>
                  <a:lnTo>
                    <a:pt x="56113" y="57385"/>
                  </a:lnTo>
                  <a:cubicBezTo>
                    <a:pt x="56153" y="57855"/>
                    <a:pt x="56153" y="58328"/>
                    <a:pt x="56113" y="58798"/>
                  </a:cubicBezTo>
                  <a:cubicBezTo>
                    <a:pt x="56246" y="59451"/>
                    <a:pt x="56246" y="60124"/>
                    <a:pt x="56113" y="60777"/>
                  </a:cubicBezTo>
                  <a:lnTo>
                    <a:pt x="56113" y="62614"/>
                  </a:lnTo>
                  <a:cubicBezTo>
                    <a:pt x="56159" y="63037"/>
                    <a:pt x="56159" y="63464"/>
                    <a:pt x="56113" y="63887"/>
                  </a:cubicBezTo>
                  <a:cubicBezTo>
                    <a:pt x="56163" y="64214"/>
                    <a:pt x="56163" y="64548"/>
                    <a:pt x="56113" y="64876"/>
                  </a:cubicBezTo>
                  <a:lnTo>
                    <a:pt x="54841" y="66289"/>
                  </a:lnTo>
                  <a:lnTo>
                    <a:pt x="53569" y="67561"/>
                  </a:lnTo>
                  <a:lnTo>
                    <a:pt x="52579" y="68268"/>
                  </a:lnTo>
                  <a:lnTo>
                    <a:pt x="51590" y="68268"/>
                  </a:lnTo>
                  <a:lnTo>
                    <a:pt x="50459" y="68268"/>
                  </a:lnTo>
                  <a:lnTo>
                    <a:pt x="48339" y="68268"/>
                  </a:lnTo>
                  <a:lnTo>
                    <a:pt x="47349" y="68268"/>
                  </a:lnTo>
                  <a:lnTo>
                    <a:pt x="45653" y="69116"/>
                  </a:lnTo>
                  <a:lnTo>
                    <a:pt x="44099" y="69964"/>
                  </a:lnTo>
                  <a:lnTo>
                    <a:pt x="42968" y="69964"/>
                  </a:lnTo>
                  <a:cubicBezTo>
                    <a:pt x="43019" y="69495"/>
                    <a:pt x="43019" y="69021"/>
                    <a:pt x="42968" y="68551"/>
                  </a:cubicBezTo>
                  <a:cubicBezTo>
                    <a:pt x="43056" y="68131"/>
                    <a:pt x="43056" y="67698"/>
                    <a:pt x="42968" y="67279"/>
                  </a:cubicBezTo>
                  <a:cubicBezTo>
                    <a:pt x="42968" y="67279"/>
                    <a:pt x="42968" y="67279"/>
                    <a:pt x="42968" y="67279"/>
                  </a:cubicBezTo>
                  <a:lnTo>
                    <a:pt x="42120" y="67279"/>
                  </a:lnTo>
                  <a:cubicBezTo>
                    <a:pt x="42120" y="67279"/>
                    <a:pt x="42120" y="67279"/>
                    <a:pt x="42120" y="67279"/>
                  </a:cubicBezTo>
                  <a:cubicBezTo>
                    <a:pt x="42120" y="67279"/>
                    <a:pt x="42120" y="67279"/>
                    <a:pt x="42120" y="67279"/>
                  </a:cubicBezTo>
                  <a:lnTo>
                    <a:pt x="42120" y="67279"/>
                  </a:lnTo>
                  <a:lnTo>
                    <a:pt x="42120" y="67279"/>
                  </a:lnTo>
                  <a:lnTo>
                    <a:pt x="41131" y="67279"/>
                  </a:lnTo>
                  <a:lnTo>
                    <a:pt x="41131" y="69258"/>
                  </a:lnTo>
                  <a:lnTo>
                    <a:pt x="41131" y="69258"/>
                  </a:lnTo>
                  <a:lnTo>
                    <a:pt x="41131" y="69258"/>
                  </a:lnTo>
                  <a:cubicBezTo>
                    <a:pt x="41131" y="69258"/>
                    <a:pt x="41131" y="69258"/>
                    <a:pt x="41131" y="68410"/>
                  </a:cubicBezTo>
                  <a:lnTo>
                    <a:pt x="41131" y="68410"/>
                  </a:lnTo>
                  <a:cubicBezTo>
                    <a:pt x="41131" y="68410"/>
                    <a:pt x="41131" y="68410"/>
                    <a:pt x="41131" y="68410"/>
                  </a:cubicBezTo>
                  <a:lnTo>
                    <a:pt x="39010" y="69399"/>
                  </a:lnTo>
                  <a:lnTo>
                    <a:pt x="39010" y="72932"/>
                  </a:lnTo>
                  <a:lnTo>
                    <a:pt x="38021" y="72932"/>
                  </a:lnTo>
                  <a:cubicBezTo>
                    <a:pt x="38021" y="72932"/>
                    <a:pt x="38021" y="72932"/>
                    <a:pt x="38021" y="72932"/>
                  </a:cubicBezTo>
                  <a:lnTo>
                    <a:pt x="38021" y="72932"/>
                  </a:lnTo>
                  <a:cubicBezTo>
                    <a:pt x="38071" y="73260"/>
                    <a:pt x="38071" y="73594"/>
                    <a:pt x="38021" y="73922"/>
                  </a:cubicBezTo>
                  <a:lnTo>
                    <a:pt x="37173" y="73922"/>
                  </a:lnTo>
                  <a:lnTo>
                    <a:pt x="35901" y="73922"/>
                  </a:lnTo>
                  <a:lnTo>
                    <a:pt x="34487" y="73922"/>
                  </a:lnTo>
                  <a:lnTo>
                    <a:pt x="34487" y="74629"/>
                  </a:lnTo>
                  <a:lnTo>
                    <a:pt x="34487" y="74629"/>
                  </a:ln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3780"/>
                  </a:lnTo>
                  <a:lnTo>
                    <a:pt x="33639" y="72932"/>
                  </a:lnTo>
                  <a:close/>
                  <a:moveTo>
                    <a:pt x="848" y="35336"/>
                  </a:move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cubicBezTo>
                    <a:pt x="848" y="35336"/>
                    <a:pt x="848" y="35336"/>
                    <a:pt x="848" y="35336"/>
                  </a:cubicBezTo>
                  <a:lnTo>
                    <a:pt x="0" y="33215"/>
                  </a:lnTo>
                  <a:cubicBezTo>
                    <a:pt x="0" y="33215"/>
                    <a:pt x="0" y="33215"/>
                    <a:pt x="0" y="33215"/>
                  </a:cubicBezTo>
                  <a:lnTo>
                    <a:pt x="0" y="34063"/>
                  </a:lnTo>
                  <a:lnTo>
                    <a:pt x="0" y="34063"/>
                  </a:lnTo>
                  <a:close/>
                  <a:moveTo>
                    <a:pt x="17950" y="13286"/>
                  </a:moveTo>
                  <a:cubicBezTo>
                    <a:pt x="17950" y="13286"/>
                    <a:pt x="17950" y="13286"/>
                    <a:pt x="17950" y="13286"/>
                  </a:cubicBezTo>
                  <a:cubicBezTo>
                    <a:pt x="18008" y="12959"/>
                    <a:pt x="18008" y="12624"/>
                    <a:pt x="17950" y="12297"/>
                  </a:cubicBezTo>
                  <a:lnTo>
                    <a:pt x="17950" y="12297"/>
                  </a:lnTo>
                  <a:lnTo>
                    <a:pt x="17950" y="12297"/>
                  </a:lnTo>
                  <a:cubicBezTo>
                    <a:pt x="18008" y="11970"/>
                    <a:pt x="18008" y="11635"/>
                    <a:pt x="17950" y="11307"/>
                  </a:cubicBezTo>
                  <a:cubicBezTo>
                    <a:pt x="17950" y="11307"/>
                    <a:pt x="17950" y="11307"/>
                    <a:pt x="17950" y="11307"/>
                  </a:cubicBezTo>
                  <a:lnTo>
                    <a:pt x="17244" y="10459"/>
                  </a:lnTo>
                  <a:lnTo>
                    <a:pt x="16396" y="9611"/>
                  </a:lnTo>
                  <a:lnTo>
                    <a:pt x="16396" y="9611"/>
                  </a:lnTo>
                  <a:cubicBezTo>
                    <a:pt x="16396" y="9611"/>
                    <a:pt x="16396" y="9611"/>
                    <a:pt x="16396" y="9611"/>
                  </a:cubicBez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8092" y="6784"/>
                  </a:lnTo>
                  <a:cubicBezTo>
                    <a:pt x="18092" y="6784"/>
                    <a:pt x="18092" y="6784"/>
                    <a:pt x="18092" y="6784"/>
                  </a:cubicBezTo>
                  <a:lnTo>
                    <a:pt x="18092" y="6784"/>
                  </a:lnTo>
                  <a:cubicBezTo>
                    <a:pt x="18149" y="6315"/>
                    <a:pt x="18149" y="5840"/>
                    <a:pt x="18092" y="5371"/>
                  </a:cubicBezTo>
                  <a:cubicBezTo>
                    <a:pt x="18135" y="4948"/>
                    <a:pt x="18135" y="4522"/>
                    <a:pt x="18092" y="4099"/>
                  </a:cubicBezTo>
                  <a:lnTo>
                    <a:pt x="18940" y="4099"/>
                  </a:lnTo>
                  <a:lnTo>
                    <a:pt x="18940" y="4099"/>
                  </a:lnTo>
                  <a:lnTo>
                    <a:pt x="19647" y="4099"/>
                  </a:lnTo>
                  <a:lnTo>
                    <a:pt x="20636" y="4099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3180" y="4664"/>
                  </a:lnTo>
                  <a:lnTo>
                    <a:pt x="23180" y="1272"/>
                  </a:lnTo>
                  <a:lnTo>
                    <a:pt x="26855" y="1272"/>
                  </a:lnTo>
                  <a:lnTo>
                    <a:pt x="26855" y="1272"/>
                  </a:lnTo>
                  <a:lnTo>
                    <a:pt x="35335" y="1272"/>
                  </a:lnTo>
                  <a:cubicBezTo>
                    <a:pt x="35335" y="1272"/>
                    <a:pt x="35335" y="1272"/>
                    <a:pt x="35335" y="1272"/>
                  </a:cubicBezTo>
                  <a:cubicBezTo>
                    <a:pt x="35335" y="1272"/>
                    <a:pt x="35335" y="2120"/>
                    <a:pt x="35335" y="2262"/>
                  </a:cubicBezTo>
                  <a:lnTo>
                    <a:pt x="35335" y="2262"/>
                  </a:lnTo>
                  <a:cubicBezTo>
                    <a:pt x="35335" y="2262"/>
                    <a:pt x="35335" y="2262"/>
                    <a:pt x="35335" y="2262"/>
                  </a:cubicBezTo>
                  <a:lnTo>
                    <a:pt x="35335" y="2262"/>
                  </a:lnTo>
                  <a:lnTo>
                    <a:pt x="35335" y="2262"/>
                  </a:lnTo>
                  <a:cubicBezTo>
                    <a:pt x="35335" y="2262"/>
                    <a:pt x="35335" y="2262"/>
                    <a:pt x="35335" y="1131"/>
                  </a:cubicBezTo>
                  <a:cubicBezTo>
                    <a:pt x="35412" y="758"/>
                    <a:pt x="35412" y="373"/>
                    <a:pt x="35335" y="0"/>
                  </a:cubicBezTo>
                  <a:lnTo>
                    <a:pt x="35335" y="0"/>
                  </a:lnTo>
                  <a:lnTo>
                    <a:pt x="35335" y="0"/>
                  </a:lnTo>
                  <a:lnTo>
                    <a:pt x="35335" y="0"/>
                  </a:lnTo>
                  <a:cubicBezTo>
                    <a:pt x="35335" y="0"/>
                    <a:pt x="35335" y="0"/>
                    <a:pt x="35335" y="0"/>
                  </a:cubicBezTo>
                  <a:lnTo>
                    <a:pt x="40989" y="0"/>
                  </a:lnTo>
                  <a:cubicBezTo>
                    <a:pt x="41099" y="272"/>
                    <a:pt x="41099" y="576"/>
                    <a:pt x="40989" y="848"/>
                  </a:cubicBezTo>
                  <a:lnTo>
                    <a:pt x="40989" y="1555"/>
                  </a:lnTo>
                  <a:cubicBezTo>
                    <a:pt x="41046" y="1835"/>
                    <a:pt x="41046" y="2123"/>
                    <a:pt x="40989" y="2403"/>
                  </a:cubicBezTo>
                  <a:lnTo>
                    <a:pt x="40989" y="3251"/>
                  </a:lnTo>
                  <a:lnTo>
                    <a:pt x="40989" y="3251"/>
                  </a:lnTo>
                  <a:cubicBezTo>
                    <a:pt x="40899" y="2879"/>
                    <a:pt x="40899" y="2492"/>
                    <a:pt x="40989" y="2120"/>
                  </a:cubicBezTo>
                  <a:cubicBezTo>
                    <a:pt x="40911" y="1795"/>
                    <a:pt x="40911" y="1456"/>
                    <a:pt x="40989" y="1131"/>
                  </a:cubicBezTo>
                  <a:cubicBezTo>
                    <a:pt x="40989" y="1131"/>
                    <a:pt x="40989" y="1131"/>
                    <a:pt x="4197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cubicBezTo>
                    <a:pt x="43109" y="1131"/>
                    <a:pt x="43109" y="1131"/>
                    <a:pt x="4310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cubicBezTo>
                    <a:pt x="43109" y="4099"/>
                    <a:pt x="43109" y="4099"/>
                    <a:pt x="43109" y="5088"/>
                  </a:cubicBezTo>
                  <a:cubicBezTo>
                    <a:pt x="43007" y="5458"/>
                    <a:pt x="43007" y="5849"/>
                    <a:pt x="43109" y="6219"/>
                  </a:cubicBezTo>
                  <a:lnTo>
                    <a:pt x="43109" y="6502"/>
                  </a:lnTo>
                  <a:lnTo>
                    <a:pt x="40848" y="5654"/>
                  </a:lnTo>
                  <a:lnTo>
                    <a:pt x="40848" y="5654"/>
                  </a:lnTo>
                  <a:cubicBezTo>
                    <a:pt x="40848" y="5654"/>
                    <a:pt x="40848" y="5654"/>
                    <a:pt x="40848" y="5654"/>
                  </a:cubicBezTo>
                  <a:cubicBezTo>
                    <a:pt x="40791" y="5933"/>
                    <a:pt x="40791" y="6222"/>
                    <a:pt x="40848" y="6502"/>
                  </a:cubicBezTo>
                  <a:cubicBezTo>
                    <a:pt x="40848" y="6502"/>
                    <a:pt x="40848" y="7208"/>
                    <a:pt x="40848" y="7350"/>
                  </a:cubicBezTo>
                  <a:lnTo>
                    <a:pt x="40848" y="10601"/>
                  </a:lnTo>
                  <a:cubicBezTo>
                    <a:pt x="40848" y="10601"/>
                    <a:pt x="40848" y="10601"/>
                    <a:pt x="40848" y="10601"/>
                  </a:cubicBezTo>
                  <a:lnTo>
                    <a:pt x="39858" y="10601"/>
                  </a:lnTo>
                  <a:lnTo>
                    <a:pt x="39858" y="10601"/>
                  </a:lnTo>
                  <a:lnTo>
                    <a:pt x="37597" y="10601"/>
                  </a:lnTo>
                  <a:lnTo>
                    <a:pt x="37597" y="12297"/>
                  </a:lnTo>
                  <a:lnTo>
                    <a:pt x="37597" y="12297"/>
                  </a:lnTo>
                  <a:lnTo>
                    <a:pt x="36466" y="11166"/>
                  </a:lnTo>
                  <a:cubicBezTo>
                    <a:pt x="36466" y="11166"/>
                    <a:pt x="36466" y="11166"/>
                    <a:pt x="36466" y="11166"/>
                  </a:cubicBezTo>
                  <a:lnTo>
                    <a:pt x="36466" y="11166"/>
                  </a:lnTo>
                  <a:lnTo>
                    <a:pt x="35618" y="11166"/>
                  </a:lnTo>
                  <a:lnTo>
                    <a:pt x="34770" y="11166"/>
                  </a:lnTo>
                  <a:cubicBezTo>
                    <a:pt x="34770" y="11166"/>
                    <a:pt x="34770" y="11166"/>
                    <a:pt x="34770" y="10318"/>
                  </a:cubicBezTo>
                  <a:cubicBezTo>
                    <a:pt x="34820" y="10085"/>
                    <a:pt x="34820" y="9844"/>
                    <a:pt x="34770" y="9611"/>
                  </a:cubicBezTo>
                  <a:lnTo>
                    <a:pt x="33781" y="848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1661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29258" y="7491"/>
                  </a:lnTo>
                  <a:cubicBezTo>
                    <a:pt x="29258" y="7491"/>
                    <a:pt x="29258" y="7491"/>
                    <a:pt x="29258" y="7491"/>
                  </a:cubicBezTo>
                  <a:lnTo>
                    <a:pt x="27986" y="8339"/>
                  </a:lnTo>
                  <a:lnTo>
                    <a:pt x="26996" y="9187"/>
                  </a:lnTo>
                  <a:lnTo>
                    <a:pt x="25866" y="9187"/>
                  </a:lnTo>
                  <a:lnTo>
                    <a:pt x="24876" y="9187"/>
                  </a:lnTo>
                  <a:lnTo>
                    <a:pt x="23745" y="9187"/>
                  </a:lnTo>
                  <a:lnTo>
                    <a:pt x="22615" y="9187"/>
                  </a:lnTo>
                  <a:lnTo>
                    <a:pt x="22615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cubicBezTo>
                    <a:pt x="20071" y="9187"/>
                    <a:pt x="20071" y="9187"/>
                    <a:pt x="20071" y="9187"/>
                  </a:cubicBez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18798" y="10177"/>
                  </a:lnTo>
                  <a:lnTo>
                    <a:pt x="17244" y="10177"/>
                  </a:lnTo>
                  <a:cubicBezTo>
                    <a:pt x="17244" y="10177"/>
                    <a:pt x="17244" y="10177"/>
                    <a:pt x="17244" y="10177"/>
                  </a:cubicBezTo>
                  <a:lnTo>
                    <a:pt x="16254" y="10177"/>
                  </a:lnTo>
                  <a:lnTo>
                    <a:pt x="16254" y="10177"/>
                  </a:lnTo>
                  <a:lnTo>
                    <a:pt x="16254" y="10177"/>
                  </a:lnTo>
                  <a:lnTo>
                    <a:pt x="14982" y="10177"/>
                  </a:ln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9187"/>
                  </a:lnTo>
                  <a:close/>
                  <a:moveTo>
                    <a:pt x="29258" y="58940"/>
                  </a:moveTo>
                  <a:cubicBezTo>
                    <a:pt x="29258" y="58940"/>
                    <a:pt x="29258" y="58940"/>
                    <a:pt x="29258" y="58940"/>
                  </a:cubicBezTo>
                  <a:lnTo>
                    <a:pt x="29258" y="58940"/>
                  </a:lnTo>
                  <a:lnTo>
                    <a:pt x="29258" y="58940"/>
                  </a:lnTo>
                  <a:close/>
                  <a:moveTo>
                    <a:pt x="29258" y="67561"/>
                  </a:move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8268" y="68410"/>
                  </a:lnTo>
                  <a:close/>
                  <a:moveTo>
                    <a:pt x="31237" y="1413"/>
                  </a:move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close/>
                  <a:moveTo>
                    <a:pt x="31237" y="57950"/>
                  </a:moveTo>
                  <a:lnTo>
                    <a:pt x="31237" y="57950"/>
                  </a:lnTo>
                  <a:lnTo>
                    <a:pt x="31237" y="57950"/>
                  </a:lnTo>
                  <a:close/>
                  <a:moveTo>
                    <a:pt x="34487" y="67844"/>
                  </a:moveTo>
                  <a:lnTo>
                    <a:pt x="34487" y="67844"/>
                  </a:lnTo>
                  <a:cubicBezTo>
                    <a:pt x="34487" y="67844"/>
                    <a:pt x="34487" y="67844"/>
                    <a:pt x="34487" y="68692"/>
                  </a:cubicBezTo>
                  <a:cubicBezTo>
                    <a:pt x="34487" y="69540"/>
                    <a:pt x="34487" y="68692"/>
                    <a:pt x="34487" y="68692"/>
                  </a:cubicBezTo>
                  <a:lnTo>
                    <a:pt x="34487" y="69823"/>
                  </a:lnTo>
                  <a:lnTo>
                    <a:pt x="35335" y="69823"/>
                  </a:lnTo>
                  <a:lnTo>
                    <a:pt x="35335" y="68975"/>
                  </a:lnTo>
                  <a:cubicBezTo>
                    <a:pt x="35306" y="68551"/>
                    <a:pt x="35306" y="68126"/>
                    <a:pt x="35335" y="67703"/>
                  </a:cubicBezTo>
                  <a:lnTo>
                    <a:pt x="35335" y="67703"/>
                  </a:lnTo>
                  <a:close/>
                  <a:moveTo>
                    <a:pt x="35335" y="63038"/>
                  </a:moveTo>
                  <a:cubicBezTo>
                    <a:pt x="35335" y="63038"/>
                    <a:pt x="35335" y="63038"/>
                    <a:pt x="35335" y="63038"/>
                  </a:cubicBezTo>
                  <a:cubicBezTo>
                    <a:pt x="35335" y="63038"/>
                    <a:pt x="35335" y="63038"/>
                    <a:pt x="35335" y="63038"/>
                  </a:cubicBez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cubicBezTo>
                    <a:pt x="35335" y="63038"/>
                    <a:pt x="35335" y="63038"/>
                    <a:pt x="35335" y="63038"/>
                  </a:cubicBezTo>
                  <a:close/>
                  <a:moveTo>
                    <a:pt x="37032" y="3392"/>
                  </a:moveTo>
                  <a:lnTo>
                    <a:pt x="37032" y="3392"/>
                  </a:lnTo>
                  <a:lnTo>
                    <a:pt x="37032" y="3392"/>
                  </a:lnTo>
                  <a:cubicBezTo>
                    <a:pt x="37032" y="3392"/>
                    <a:pt x="37032" y="3392"/>
                    <a:pt x="37032" y="3392"/>
                  </a:cubicBezTo>
                  <a:cubicBezTo>
                    <a:pt x="37032" y="3392"/>
                    <a:pt x="36890" y="3675"/>
                    <a:pt x="36607" y="3675"/>
                  </a:cubicBezTo>
                  <a:close/>
                  <a:moveTo>
                    <a:pt x="40282" y="64028"/>
                  </a:moveTo>
                  <a:lnTo>
                    <a:pt x="40282" y="64028"/>
                  </a:lnTo>
                  <a:cubicBezTo>
                    <a:pt x="40282" y="64028"/>
                    <a:pt x="40282" y="64028"/>
                    <a:pt x="40282" y="64028"/>
                  </a:cubicBezTo>
                  <a:cubicBezTo>
                    <a:pt x="40282" y="64028"/>
                    <a:pt x="40282" y="64028"/>
                    <a:pt x="40282" y="64028"/>
                  </a:cubicBezTo>
                  <a:lnTo>
                    <a:pt x="39858" y="64311"/>
                  </a:lnTo>
                  <a:close/>
                  <a:moveTo>
                    <a:pt x="48339" y="141"/>
                  </a:moveTo>
                  <a:lnTo>
                    <a:pt x="48339" y="141"/>
                  </a:lnTo>
                  <a:lnTo>
                    <a:pt x="48339" y="141"/>
                  </a:lnTo>
                  <a:lnTo>
                    <a:pt x="48339" y="141"/>
                  </a:lnTo>
                  <a:cubicBezTo>
                    <a:pt x="48339" y="141"/>
                    <a:pt x="48339" y="141"/>
                    <a:pt x="48339" y="141"/>
                  </a:cubicBezTo>
                  <a:lnTo>
                    <a:pt x="48339" y="141"/>
                  </a:lnTo>
                  <a:close/>
                  <a:moveTo>
                    <a:pt x="51166" y="64311"/>
                  </a:moveTo>
                  <a:lnTo>
                    <a:pt x="51166" y="64311"/>
                  </a:ln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5159"/>
                  </a:cubicBezTo>
                  <a:cubicBezTo>
                    <a:pt x="51190" y="65441"/>
                    <a:pt x="51190" y="65725"/>
                    <a:pt x="51166" y="66007"/>
                  </a:cubicBezTo>
                  <a:lnTo>
                    <a:pt x="49470" y="66007"/>
                  </a:lnTo>
                  <a:lnTo>
                    <a:pt x="49470" y="66007"/>
                  </a:lnTo>
                  <a:lnTo>
                    <a:pt x="49470" y="66007"/>
                  </a:lnTo>
                  <a:cubicBezTo>
                    <a:pt x="49498" y="65630"/>
                    <a:pt x="49498" y="65252"/>
                    <a:pt x="49470" y="64876"/>
                  </a:cubicBezTo>
                  <a:cubicBezTo>
                    <a:pt x="49902" y="64826"/>
                    <a:pt x="50329" y="64732"/>
                    <a:pt x="50742" y="64593"/>
                  </a:cubicBezTo>
                  <a:close/>
                  <a:moveTo>
                    <a:pt x="49894" y="61766"/>
                  </a:moveTo>
                  <a:lnTo>
                    <a:pt x="49894" y="61766"/>
                  </a:lnTo>
                  <a:lnTo>
                    <a:pt x="49894" y="61766"/>
                  </a:lnTo>
                  <a:lnTo>
                    <a:pt x="49894" y="61766"/>
                  </a:lnTo>
                  <a:close/>
                  <a:moveTo>
                    <a:pt x="51448" y="60212"/>
                  </a:moveTo>
                  <a:cubicBezTo>
                    <a:pt x="51448" y="60212"/>
                    <a:pt x="51448" y="60212"/>
                    <a:pt x="51448" y="60212"/>
                  </a:cubicBezTo>
                  <a:cubicBezTo>
                    <a:pt x="51448" y="60212"/>
                    <a:pt x="51448" y="60212"/>
                    <a:pt x="51448" y="60212"/>
                  </a:cubicBezTo>
                  <a:lnTo>
                    <a:pt x="51448" y="60212"/>
                  </a:lnTo>
                  <a:cubicBezTo>
                    <a:pt x="51448" y="60212"/>
                    <a:pt x="51448" y="60494"/>
                    <a:pt x="51024" y="60494"/>
                  </a:cubicBezTo>
                  <a:close/>
                  <a:moveTo>
                    <a:pt x="51448" y="3675"/>
                  </a:moveTo>
                  <a:cubicBezTo>
                    <a:pt x="51448" y="3675"/>
                    <a:pt x="51448" y="3675"/>
                    <a:pt x="51448" y="3675"/>
                  </a:cubicBezTo>
                  <a:lnTo>
                    <a:pt x="51448" y="3675"/>
                  </a:lnTo>
                  <a:cubicBezTo>
                    <a:pt x="51448" y="3675"/>
                    <a:pt x="52014" y="4240"/>
                    <a:pt x="51731" y="4240"/>
                  </a:cubicBezTo>
                  <a:close/>
                  <a:moveTo>
                    <a:pt x="51448" y="6926"/>
                  </a:moveTo>
                  <a:lnTo>
                    <a:pt x="51448" y="6926"/>
                  </a:lnTo>
                  <a:cubicBezTo>
                    <a:pt x="51448" y="6926"/>
                    <a:pt x="51448" y="6926"/>
                    <a:pt x="51448" y="6926"/>
                  </a:cubicBezTo>
                  <a:cubicBezTo>
                    <a:pt x="51448" y="6926"/>
                    <a:pt x="51448" y="6926"/>
                    <a:pt x="51448" y="6926"/>
                  </a:cubicBezTo>
                  <a:lnTo>
                    <a:pt x="52155" y="7491"/>
                  </a:lnTo>
                  <a:close/>
                  <a:moveTo>
                    <a:pt x="51448" y="58940"/>
                  </a:move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3145" y="59646"/>
                    <a:pt x="52721" y="59505"/>
                  </a:cubicBezTo>
                  <a:close/>
                  <a:moveTo>
                    <a:pt x="57243" y="64735"/>
                  </a:move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8940" y="65300"/>
                    <a:pt x="58516" y="65300"/>
                  </a:cubicBezTo>
                  <a:close/>
                  <a:moveTo>
                    <a:pt x="59364" y="60777"/>
                  </a:move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4225340" y="311894"/>
              <a:ext cx="51939" cy="50883"/>
            </a:xfrm>
            <a:custGeom>
              <a:avLst/>
              <a:gdLst/>
              <a:ahLst/>
              <a:cxnLst/>
              <a:rect l="l" t="t" r="r" b="b"/>
              <a:pathLst>
                <a:path w="51939" h="50883" extrusionOk="0">
                  <a:moveTo>
                    <a:pt x="33215" y="50600"/>
                  </a:moveTo>
                  <a:cubicBezTo>
                    <a:pt x="33215" y="50600"/>
                    <a:pt x="33215" y="50600"/>
                    <a:pt x="33215" y="49470"/>
                  </a:cubicBezTo>
                  <a:cubicBezTo>
                    <a:pt x="33236" y="49140"/>
                    <a:pt x="33236" y="48810"/>
                    <a:pt x="33215" y="48480"/>
                  </a:cubicBezTo>
                  <a:cubicBezTo>
                    <a:pt x="33215" y="48480"/>
                    <a:pt x="33215" y="48480"/>
                    <a:pt x="33215" y="48480"/>
                  </a:cubicBezTo>
                  <a:lnTo>
                    <a:pt x="32367" y="48480"/>
                  </a:lnTo>
                  <a:lnTo>
                    <a:pt x="32367" y="48480"/>
                  </a:lnTo>
                  <a:cubicBezTo>
                    <a:pt x="32367" y="48480"/>
                    <a:pt x="32367" y="48480"/>
                    <a:pt x="32367" y="48480"/>
                  </a:cubicBezTo>
                  <a:cubicBezTo>
                    <a:pt x="32060" y="48882"/>
                    <a:pt x="31675" y="49218"/>
                    <a:pt x="31237" y="49470"/>
                  </a:cubicBezTo>
                  <a:lnTo>
                    <a:pt x="30106" y="50459"/>
                  </a:lnTo>
                  <a:lnTo>
                    <a:pt x="30106" y="49046"/>
                  </a:lnTo>
                  <a:cubicBezTo>
                    <a:pt x="29789" y="48912"/>
                    <a:pt x="29433" y="48912"/>
                    <a:pt x="29116" y="49046"/>
                  </a:cubicBezTo>
                  <a:cubicBezTo>
                    <a:pt x="29090" y="49375"/>
                    <a:pt x="29090" y="49706"/>
                    <a:pt x="29116" y="50035"/>
                  </a:cubicBezTo>
                  <a:cubicBezTo>
                    <a:pt x="29055" y="50314"/>
                    <a:pt x="29055" y="50604"/>
                    <a:pt x="29116" y="50883"/>
                  </a:cubicBezTo>
                  <a:lnTo>
                    <a:pt x="29116" y="50883"/>
                  </a:lnTo>
                  <a:cubicBezTo>
                    <a:pt x="29116" y="50883"/>
                    <a:pt x="29116" y="50883"/>
                    <a:pt x="29116" y="50035"/>
                  </a:cubicBezTo>
                  <a:cubicBezTo>
                    <a:pt x="28951" y="49627"/>
                    <a:pt x="28951" y="49171"/>
                    <a:pt x="29116" y="48763"/>
                  </a:cubicBezTo>
                  <a:cubicBezTo>
                    <a:pt x="29258" y="48302"/>
                    <a:pt x="29258" y="47810"/>
                    <a:pt x="29116" y="47350"/>
                  </a:cubicBezTo>
                  <a:cubicBezTo>
                    <a:pt x="29116" y="46219"/>
                    <a:pt x="29116" y="45653"/>
                    <a:pt x="27703" y="45653"/>
                  </a:cubicBezTo>
                  <a:lnTo>
                    <a:pt x="27703" y="45653"/>
                  </a:lnTo>
                  <a:cubicBezTo>
                    <a:pt x="27703" y="45653"/>
                    <a:pt x="27703" y="45653"/>
                    <a:pt x="27703" y="45653"/>
                  </a:cubicBezTo>
                  <a:cubicBezTo>
                    <a:pt x="27703" y="45653"/>
                    <a:pt x="27703" y="45653"/>
                    <a:pt x="27703" y="45653"/>
                  </a:cubicBezTo>
                  <a:lnTo>
                    <a:pt x="25300" y="45653"/>
                  </a:lnTo>
                  <a:lnTo>
                    <a:pt x="25300" y="45653"/>
                  </a:lnTo>
                  <a:lnTo>
                    <a:pt x="25300" y="45653"/>
                  </a:lnTo>
                  <a:lnTo>
                    <a:pt x="23745" y="46360"/>
                  </a:lnTo>
                  <a:lnTo>
                    <a:pt x="23745" y="45653"/>
                  </a:lnTo>
                  <a:lnTo>
                    <a:pt x="22897" y="45653"/>
                  </a:lnTo>
                  <a:lnTo>
                    <a:pt x="21625" y="45653"/>
                  </a:lnTo>
                  <a:lnTo>
                    <a:pt x="20353" y="45653"/>
                  </a:lnTo>
                  <a:cubicBezTo>
                    <a:pt x="20353" y="45653"/>
                    <a:pt x="19647" y="45653"/>
                    <a:pt x="19647" y="45653"/>
                  </a:cubicBezTo>
                  <a:lnTo>
                    <a:pt x="18374" y="45653"/>
                  </a:lnTo>
                  <a:cubicBezTo>
                    <a:pt x="18374" y="45653"/>
                    <a:pt x="18374" y="45653"/>
                    <a:pt x="17668" y="46360"/>
                  </a:cubicBezTo>
                  <a:lnTo>
                    <a:pt x="17668" y="46360"/>
                  </a:lnTo>
                  <a:lnTo>
                    <a:pt x="17668" y="46360"/>
                  </a:lnTo>
                  <a:cubicBezTo>
                    <a:pt x="17668" y="46360"/>
                    <a:pt x="17668" y="46360"/>
                    <a:pt x="17668" y="46360"/>
                  </a:cubicBezTo>
                  <a:cubicBezTo>
                    <a:pt x="17755" y="46084"/>
                    <a:pt x="17755" y="45788"/>
                    <a:pt x="17668" y="45512"/>
                  </a:cubicBezTo>
                  <a:lnTo>
                    <a:pt x="17668" y="45512"/>
                  </a:lnTo>
                  <a:cubicBezTo>
                    <a:pt x="17668" y="45512"/>
                    <a:pt x="17668" y="44664"/>
                    <a:pt x="17668" y="44664"/>
                  </a:cubicBezTo>
                  <a:lnTo>
                    <a:pt x="17668" y="44664"/>
                  </a:lnTo>
                  <a:lnTo>
                    <a:pt x="17668" y="45512"/>
                  </a:lnTo>
                  <a:cubicBezTo>
                    <a:pt x="17668" y="45512"/>
                    <a:pt x="17668" y="45512"/>
                    <a:pt x="17668" y="44664"/>
                  </a:cubicBezTo>
                  <a:cubicBezTo>
                    <a:pt x="17668" y="43816"/>
                    <a:pt x="17668" y="43533"/>
                    <a:pt x="17668" y="43392"/>
                  </a:cubicBezTo>
                  <a:lnTo>
                    <a:pt x="15830" y="43392"/>
                  </a:lnTo>
                  <a:cubicBezTo>
                    <a:pt x="15806" y="43110"/>
                    <a:pt x="15806" y="42826"/>
                    <a:pt x="15830" y="42544"/>
                  </a:cubicBezTo>
                  <a:cubicBezTo>
                    <a:pt x="15891" y="42265"/>
                    <a:pt x="15891" y="41975"/>
                    <a:pt x="15830" y="41696"/>
                  </a:cubicBezTo>
                  <a:lnTo>
                    <a:pt x="15830" y="41696"/>
                  </a:lnTo>
                  <a:lnTo>
                    <a:pt x="14982" y="41696"/>
                  </a:lnTo>
                  <a:cubicBezTo>
                    <a:pt x="14982" y="41696"/>
                    <a:pt x="14982" y="41696"/>
                    <a:pt x="14134" y="41696"/>
                  </a:cubicBezTo>
                  <a:lnTo>
                    <a:pt x="14134" y="41696"/>
                  </a:lnTo>
                  <a:lnTo>
                    <a:pt x="14134" y="41696"/>
                  </a:lnTo>
                  <a:cubicBezTo>
                    <a:pt x="14134" y="41696"/>
                    <a:pt x="14134" y="41696"/>
                    <a:pt x="14134" y="41696"/>
                  </a:cubicBezTo>
                  <a:lnTo>
                    <a:pt x="14134" y="40848"/>
                  </a:lnTo>
                  <a:cubicBezTo>
                    <a:pt x="14134" y="40848"/>
                    <a:pt x="14134" y="40848"/>
                    <a:pt x="14134" y="40848"/>
                  </a:cubicBezTo>
                  <a:lnTo>
                    <a:pt x="14134" y="40848"/>
                  </a:lnTo>
                  <a:cubicBezTo>
                    <a:pt x="14037" y="40573"/>
                    <a:pt x="14037" y="40274"/>
                    <a:pt x="14134" y="40000"/>
                  </a:cubicBezTo>
                  <a:lnTo>
                    <a:pt x="14134" y="40000"/>
                  </a:lnTo>
                  <a:lnTo>
                    <a:pt x="14134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099" y="39293"/>
                  </a:lnTo>
                  <a:lnTo>
                    <a:pt x="4099" y="39293"/>
                  </a:lnTo>
                  <a:lnTo>
                    <a:pt x="5371" y="39293"/>
                  </a:lnTo>
                  <a:cubicBezTo>
                    <a:pt x="5371" y="39293"/>
                    <a:pt x="5371" y="39293"/>
                    <a:pt x="5371" y="39293"/>
                  </a:cubicBezTo>
                  <a:lnTo>
                    <a:pt x="2685" y="39293"/>
                  </a:lnTo>
                  <a:cubicBezTo>
                    <a:pt x="2788" y="38685"/>
                    <a:pt x="2788" y="38064"/>
                    <a:pt x="2685" y="37456"/>
                  </a:cubicBezTo>
                  <a:lnTo>
                    <a:pt x="2685" y="36608"/>
                  </a:lnTo>
                  <a:lnTo>
                    <a:pt x="1837" y="36608"/>
                  </a:lnTo>
                  <a:cubicBezTo>
                    <a:pt x="1727" y="36336"/>
                    <a:pt x="1727" y="36031"/>
                    <a:pt x="1837" y="35759"/>
                  </a:cubicBezTo>
                  <a:lnTo>
                    <a:pt x="1837" y="35759"/>
                  </a:lnTo>
                  <a:lnTo>
                    <a:pt x="1837" y="35759"/>
                  </a:lnTo>
                  <a:cubicBezTo>
                    <a:pt x="1964" y="35541"/>
                    <a:pt x="1964" y="35271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lnTo>
                    <a:pt x="1837" y="35053"/>
                  </a:lnTo>
                  <a:cubicBezTo>
                    <a:pt x="1837" y="35053"/>
                    <a:pt x="1837" y="35053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cubicBezTo>
                    <a:pt x="1661" y="34747"/>
                    <a:pt x="1661" y="34369"/>
                    <a:pt x="1837" y="34063"/>
                  </a:cubicBezTo>
                  <a:lnTo>
                    <a:pt x="2968" y="34063"/>
                  </a:lnTo>
                  <a:lnTo>
                    <a:pt x="4382" y="34063"/>
                  </a:lnTo>
                  <a:cubicBezTo>
                    <a:pt x="4658" y="34150"/>
                    <a:pt x="4954" y="34150"/>
                    <a:pt x="5230" y="34063"/>
                  </a:cubicBez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cubicBezTo>
                    <a:pt x="5108" y="33648"/>
                    <a:pt x="5108" y="33207"/>
                    <a:pt x="5230" y="32791"/>
                  </a:cubicBezTo>
                  <a:cubicBezTo>
                    <a:pt x="5511" y="32288"/>
                    <a:pt x="5843" y="31815"/>
                    <a:pt x="6219" y="31378"/>
                  </a:cubicBezTo>
                  <a:lnTo>
                    <a:pt x="7208" y="30247"/>
                  </a:lnTo>
                  <a:cubicBezTo>
                    <a:pt x="7306" y="29973"/>
                    <a:pt x="7306" y="29673"/>
                    <a:pt x="7208" y="29399"/>
                  </a:cubicBezTo>
                  <a:cubicBezTo>
                    <a:pt x="7350" y="28939"/>
                    <a:pt x="7350" y="28446"/>
                    <a:pt x="7208" y="27986"/>
                  </a:cubicBezTo>
                  <a:cubicBezTo>
                    <a:pt x="6489" y="27181"/>
                    <a:pt x="6489" y="25964"/>
                    <a:pt x="7208" y="25159"/>
                  </a:cubicBezTo>
                  <a:cubicBezTo>
                    <a:pt x="7657" y="24638"/>
                    <a:pt x="7951" y="24001"/>
                    <a:pt x="8056" y="23321"/>
                  </a:cubicBez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cubicBezTo>
                    <a:pt x="8056" y="21625"/>
                    <a:pt x="8056" y="21625"/>
                    <a:pt x="8056" y="20495"/>
                  </a:cubicBezTo>
                  <a:lnTo>
                    <a:pt x="8763" y="20495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10035" y="22473"/>
                  </a:lnTo>
                  <a:lnTo>
                    <a:pt x="11025" y="22473"/>
                  </a:lnTo>
                  <a:lnTo>
                    <a:pt x="11873" y="22473"/>
                  </a:lnTo>
                  <a:cubicBezTo>
                    <a:pt x="11873" y="22473"/>
                    <a:pt x="11873" y="22473"/>
                    <a:pt x="11873" y="22473"/>
                  </a:cubicBezTo>
                  <a:lnTo>
                    <a:pt x="10601" y="21484"/>
                  </a:lnTo>
                  <a:cubicBezTo>
                    <a:pt x="10095" y="21322"/>
                    <a:pt x="9551" y="21322"/>
                    <a:pt x="9046" y="21484"/>
                  </a:cubicBez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cubicBezTo>
                    <a:pt x="8980" y="20633"/>
                    <a:pt x="8980" y="21063"/>
                    <a:pt x="9046" y="21484"/>
                  </a:cubicBezTo>
                  <a:cubicBezTo>
                    <a:pt x="9254" y="21952"/>
                    <a:pt x="9599" y="22346"/>
                    <a:pt x="10035" y="22615"/>
                  </a:cubicBezTo>
                  <a:lnTo>
                    <a:pt x="10883" y="22615"/>
                  </a:lnTo>
                  <a:lnTo>
                    <a:pt x="10883" y="19222"/>
                  </a:lnTo>
                  <a:lnTo>
                    <a:pt x="9470" y="18374"/>
                  </a:lnTo>
                  <a:cubicBezTo>
                    <a:pt x="9470" y="18374"/>
                    <a:pt x="8339" y="18374"/>
                    <a:pt x="8339" y="17526"/>
                  </a:cubicBezTo>
                  <a:lnTo>
                    <a:pt x="8339" y="17526"/>
                  </a:lnTo>
                  <a:lnTo>
                    <a:pt x="9329" y="15830"/>
                  </a:lnTo>
                  <a:cubicBezTo>
                    <a:pt x="9961" y="15563"/>
                    <a:pt x="10675" y="15563"/>
                    <a:pt x="11307" y="15830"/>
                  </a:cubicBezTo>
                  <a:lnTo>
                    <a:pt x="11307" y="15830"/>
                  </a:lnTo>
                  <a:lnTo>
                    <a:pt x="11307" y="15830"/>
                  </a:lnTo>
                  <a:lnTo>
                    <a:pt x="11307" y="15830"/>
                  </a:lnTo>
                  <a:lnTo>
                    <a:pt x="11307" y="14982"/>
                  </a:lnTo>
                  <a:lnTo>
                    <a:pt x="12155" y="13569"/>
                  </a:lnTo>
                  <a:lnTo>
                    <a:pt x="13003" y="12155"/>
                  </a:lnTo>
                  <a:cubicBezTo>
                    <a:pt x="13003" y="12155"/>
                    <a:pt x="13003" y="12155"/>
                    <a:pt x="13003" y="12155"/>
                  </a:cubicBezTo>
                  <a:lnTo>
                    <a:pt x="13003" y="13145"/>
                  </a:lnTo>
                  <a:cubicBezTo>
                    <a:pt x="12928" y="13802"/>
                    <a:pt x="12928" y="14466"/>
                    <a:pt x="13003" y="15124"/>
                  </a:cubicBezTo>
                  <a:cubicBezTo>
                    <a:pt x="13003" y="15124"/>
                    <a:pt x="13003" y="16396"/>
                    <a:pt x="13003" y="16961"/>
                  </a:cubicBez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cubicBezTo>
                    <a:pt x="13003" y="17950"/>
                    <a:pt x="13003" y="17950"/>
                    <a:pt x="13003" y="17950"/>
                  </a:cubicBezTo>
                  <a:cubicBezTo>
                    <a:pt x="13003" y="17950"/>
                    <a:pt x="13003" y="17950"/>
                    <a:pt x="13003" y="17950"/>
                  </a:cubicBezTo>
                  <a:lnTo>
                    <a:pt x="13003" y="17950"/>
                  </a:lnTo>
                  <a:lnTo>
                    <a:pt x="15265" y="17950"/>
                  </a:lnTo>
                  <a:lnTo>
                    <a:pt x="15265" y="17950"/>
                  </a:lnTo>
                  <a:lnTo>
                    <a:pt x="15265" y="17950"/>
                  </a:lnTo>
                  <a:cubicBezTo>
                    <a:pt x="15265" y="17950"/>
                    <a:pt x="15265" y="17950"/>
                    <a:pt x="15265" y="17950"/>
                  </a:cubicBezTo>
                  <a:cubicBezTo>
                    <a:pt x="15265" y="17950"/>
                    <a:pt x="15265" y="17950"/>
                    <a:pt x="15265" y="17950"/>
                  </a:cubicBezTo>
                  <a:lnTo>
                    <a:pt x="16537" y="17950"/>
                  </a:lnTo>
                  <a:lnTo>
                    <a:pt x="16537" y="14700"/>
                  </a:lnTo>
                  <a:lnTo>
                    <a:pt x="17950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3851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3003"/>
                  </a:cubicBezTo>
                  <a:cubicBezTo>
                    <a:pt x="19081" y="13003"/>
                    <a:pt x="19081" y="13003"/>
                    <a:pt x="19081" y="13003"/>
                  </a:cubicBezTo>
                  <a:lnTo>
                    <a:pt x="19081" y="13003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1590"/>
                  </a:cubicBezTo>
                  <a:cubicBezTo>
                    <a:pt x="19211" y="11176"/>
                    <a:pt x="19211" y="10732"/>
                    <a:pt x="19081" y="10318"/>
                  </a:cubicBezTo>
                  <a:cubicBezTo>
                    <a:pt x="18988" y="9804"/>
                    <a:pt x="18988" y="9277"/>
                    <a:pt x="19081" y="8763"/>
                  </a:cubicBezTo>
                  <a:lnTo>
                    <a:pt x="19081" y="8763"/>
                  </a:lnTo>
                  <a:lnTo>
                    <a:pt x="19081" y="8763"/>
                  </a:lnTo>
                  <a:lnTo>
                    <a:pt x="19081" y="8763"/>
                  </a:lnTo>
                  <a:cubicBezTo>
                    <a:pt x="19081" y="8763"/>
                    <a:pt x="19081" y="8763"/>
                    <a:pt x="19081" y="8763"/>
                  </a:cubicBezTo>
                  <a:cubicBezTo>
                    <a:pt x="19081" y="8763"/>
                    <a:pt x="19081" y="8763"/>
                    <a:pt x="19081" y="8763"/>
                  </a:cubicBezTo>
                  <a:lnTo>
                    <a:pt x="19929" y="7915"/>
                  </a:lnTo>
                  <a:cubicBezTo>
                    <a:pt x="20288" y="7578"/>
                    <a:pt x="20725" y="7335"/>
                    <a:pt x="21201" y="7208"/>
                  </a:cubicBezTo>
                  <a:cubicBezTo>
                    <a:pt x="21201" y="7208"/>
                    <a:pt x="21201" y="7208"/>
                    <a:pt x="22191" y="7208"/>
                  </a:cubicBezTo>
                  <a:lnTo>
                    <a:pt x="24735" y="7208"/>
                  </a:lnTo>
                  <a:cubicBezTo>
                    <a:pt x="25202" y="7290"/>
                    <a:pt x="25681" y="7290"/>
                    <a:pt x="26148" y="7208"/>
                  </a:cubicBezTo>
                  <a:cubicBezTo>
                    <a:pt x="26148" y="7208"/>
                    <a:pt x="26148" y="7208"/>
                    <a:pt x="26148" y="7208"/>
                  </a:cubicBezTo>
                  <a:lnTo>
                    <a:pt x="26148" y="7208"/>
                  </a:lnTo>
                  <a:lnTo>
                    <a:pt x="26148" y="7208"/>
                  </a:lnTo>
                  <a:cubicBezTo>
                    <a:pt x="26148" y="7208"/>
                    <a:pt x="26148" y="7208"/>
                    <a:pt x="26148" y="7208"/>
                  </a:cubicBezTo>
                  <a:lnTo>
                    <a:pt x="27420" y="7208"/>
                  </a:lnTo>
                  <a:lnTo>
                    <a:pt x="28410" y="6219"/>
                  </a:lnTo>
                  <a:lnTo>
                    <a:pt x="28410" y="5230"/>
                  </a:lnTo>
                  <a:cubicBezTo>
                    <a:pt x="28726" y="5096"/>
                    <a:pt x="29083" y="5096"/>
                    <a:pt x="29399" y="5230"/>
                  </a:cubicBezTo>
                  <a:lnTo>
                    <a:pt x="30247" y="6078"/>
                  </a:lnTo>
                  <a:lnTo>
                    <a:pt x="31095" y="6926"/>
                  </a:lnTo>
                  <a:lnTo>
                    <a:pt x="31095" y="6926"/>
                  </a:lnTo>
                  <a:lnTo>
                    <a:pt x="31095" y="6926"/>
                  </a:lnTo>
                  <a:cubicBezTo>
                    <a:pt x="31060" y="6691"/>
                    <a:pt x="31060" y="6453"/>
                    <a:pt x="31095" y="6219"/>
                  </a:cubicBezTo>
                  <a:cubicBezTo>
                    <a:pt x="31095" y="6219"/>
                    <a:pt x="31095" y="6219"/>
                    <a:pt x="31095" y="6219"/>
                  </a:cubicBezTo>
                  <a:lnTo>
                    <a:pt x="31095" y="6219"/>
                  </a:lnTo>
                  <a:lnTo>
                    <a:pt x="33215" y="6219"/>
                  </a:lnTo>
                  <a:cubicBezTo>
                    <a:pt x="33215" y="6219"/>
                    <a:pt x="33215" y="6219"/>
                    <a:pt x="33215" y="6219"/>
                  </a:cubicBezTo>
                  <a:lnTo>
                    <a:pt x="34205" y="6219"/>
                  </a:lnTo>
                  <a:lnTo>
                    <a:pt x="34205" y="6219"/>
                  </a:lnTo>
                  <a:lnTo>
                    <a:pt x="34205" y="6219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7880" y="8480"/>
                  </a:lnTo>
                  <a:lnTo>
                    <a:pt x="38869" y="8480"/>
                  </a:lnTo>
                  <a:cubicBezTo>
                    <a:pt x="38828" y="8856"/>
                    <a:pt x="38828" y="9235"/>
                    <a:pt x="38869" y="9611"/>
                  </a:cubicBezTo>
                  <a:cubicBezTo>
                    <a:pt x="38841" y="9988"/>
                    <a:pt x="38841" y="10366"/>
                    <a:pt x="38869" y="10742"/>
                  </a:cubicBez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10742"/>
                  </a:ln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6643"/>
                  </a:lnTo>
                  <a:lnTo>
                    <a:pt x="38869" y="6643"/>
                  </a:lnTo>
                  <a:lnTo>
                    <a:pt x="40141" y="12155"/>
                  </a:lnTo>
                  <a:lnTo>
                    <a:pt x="42544" y="10318"/>
                  </a:lnTo>
                  <a:lnTo>
                    <a:pt x="42544" y="10318"/>
                  </a:lnTo>
                  <a:cubicBezTo>
                    <a:pt x="42544" y="10318"/>
                    <a:pt x="42544" y="10318"/>
                    <a:pt x="41696" y="10318"/>
                  </a:cubicBezTo>
                  <a:cubicBezTo>
                    <a:pt x="41427" y="10445"/>
                    <a:pt x="41116" y="10445"/>
                    <a:pt x="40848" y="10318"/>
                  </a:cubicBezTo>
                  <a:cubicBezTo>
                    <a:pt x="40848" y="10318"/>
                    <a:pt x="40848" y="10318"/>
                    <a:pt x="41696" y="10318"/>
                  </a:cubicBezTo>
                  <a:lnTo>
                    <a:pt x="47349" y="10318"/>
                  </a:lnTo>
                  <a:cubicBezTo>
                    <a:pt x="47349" y="10318"/>
                    <a:pt x="47349" y="10318"/>
                    <a:pt x="47349" y="10318"/>
                  </a:cubicBezTo>
                  <a:cubicBezTo>
                    <a:pt x="47396" y="10646"/>
                    <a:pt x="47396" y="10979"/>
                    <a:pt x="47349" y="11307"/>
                  </a:cubicBezTo>
                  <a:lnTo>
                    <a:pt x="47349" y="11307"/>
                  </a:lnTo>
                  <a:cubicBezTo>
                    <a:pt x="47469" y="11626"/>
                    <a:pt x="47469" y="11978"/>
                    <a:pt x="47349" y="12297"/>
                  </a:cubicBezTo>
                  <a:lnTo>
                    <a:pt x="46501" y="12297"/>
                  </a:ln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cubicBezTo>
                    <a:pt x="46457" y="12625"/>
                    <a:pt x="46457" y="12958"/>
                    <a:pt x="46501" y="13286"/>
                  </a:cubicBezTo>
                  <a:cubicBezTo>
                    <a:pt x="46546" y="13614"/>
                    <a:pt x="46546" y="13947"/>
                    <a:pt x="46501" y="14276"/>
                  </a:cubicBezTo>
                  <a:lnTo>
                    <a:pt x="46501" y="17526"/>
                  </a:lnTo>
                  <a:cubicBezTo>
                    <a:pt x="46501" y="17526"/>
                    <a:pt x="46501" y="17526"/>
                    <a:pt x="46501" y="17526"/>
                  </a:cubicBez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4805" y="16678"/>
                  </a:lnTo>
                  <a:lnTo>
                    <a:pt x="43251" y="16678"/>
                  </a:lnTo>
                  <a:cubicBezTo>
                    <a:pt x="43251" y="16678"/>
                    <a:pt x="43251" y="16678"/>
                    <a:pt x="43251" y="16678"/>
                  </a:cubicBezTo>
                  <a:lnTo>
                    <a:pt x="43251" y="17385"/>
                  </a:lnTo>
                  <a:cubicBezTo>
                    <a:pt x="42740" y="17511"/>
                    <a:pt x="42206" y="17511"/>
                    <a:pt x="41696" y="17385"/>
                  </a:cubicBezTo>
                  <a:lnTo>
                    <a:pt x="40282" y="16537"/>
                  </a:lnTo>
                  <a:lnTo>
                    <a:pt x="40282" y="16537"/>
                  </a:lnTo>
                  <a:lnTo>
                    <a:pt x="40282" y="16537"/>
                  </a:lnTo>
                  <a:cubicBezTo>
                    <a:pt x="40282" y="16537"/>
                    <a:pt x="40282" y="16537"/>
                    <a:pt x="40282" y="16537"/>
                  </a:cubicBezTo>
                  <a:lnTo>
                    <a:pt x="40282" y="16537"/>
                  </a:lnTo>
                  <a:lnTo>
                    <a:pt x="40282" y="16537"/>
                  </a:lnTo>
                  <a:cubicBezTo>
                    <a:pt x="39830" y="16349"/>
                    <a:pt x="39321" y="16349"/>
                    <a:pt x="38869" y="16537"/>
                  </a:cubicBez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cubicBezTo>
                    <a:pt x="35759" y="17526"/>
                    <a:pt x="35759" y="17526"/>
                    <a:pt x="35759" y="17526"/>
                  </a:cubicBezTo>
                  <a:lnTo>
                    <a:pt x="35759" y="18374"/>
                  </a:lnTo>
                  <a:lnTo>
                    <a:pt x="34911" y="19364"/>
                  </a:lnTo>
                  <a:cubicBezTo>
                    <a:pt x="34637" y="19461"/>
                    <a:pt x="34338" y="19461"/>
                    <a:pt x="34063" y="19364"/>
                  </a:cubicBezTo>
                  <a:lnTo>
                    <a:pt x="33215" y="19364"/>
                  </a:lnTo>
                  <a:lnTo>
                    <a:pt x="31661" y="19364"/>
                  </a:lnTo>
                  <a:lnTo>
                    <a:pt x="28268" y="19364"/>
                  </a:lnTo>
                  <a:lnTo>
                    <a:pt x="27562" y="19364"/>
                  </a:lnTo>
                  <a:lnTo>
                    <a:pt x="24735" y="19364"/>
                  </a:lnTo>
                  <a:lnTo>
                    <a:pt x="24735" y="20071"/>
                  </a:lnTo>
                  <a:lnTo>
                    <a:pt x="23887" y="20071"/>
                  </a:lnTo>
                  <a:cubicBezTo>
                    <a:pt x="23887" y="20071"/>
                    <a:pt x="23039" y="20071"/>
                    <a:pt x="23039" y="20071"/>
                  </a:cubicBezTo>
                  <a:cubicBezTo>
                    <a:pt x="23039" y="20071"/>
                    <a:pt x="23039" y="20071"/>
                    <a:pt x="22191" y="20071"/>
                  </a:cubicBezTo>
                  <a:lnTo>
                    <a:pt x="22191" y="20071"/>
                  </a:lnTo>
                  <a:lnTo>
                    <a:pt x="22191" y="20071"/>
                  </a:lnTo>
                  <a:cubicBezTo>
                    <a:pt x="21966" y="20173"/>
                    <a:pt x="21708" y="20173"/>
                    <a:pt x="21484" y="20071"/>
                  </a:cubicBezTo>
                  <a:cubicBezTo>
                    <a:pt x="21222" y="19919"/>
                    <a:pt x="20898" y="19919"/>
                    <a:pt x="20636" y="20071"/>
                  </a:cubicBezTo>
                  <a:cubicBezTo>
                    <a:pt x="20544" y="20632"/>
                    <a:pt x="20544" y="21205"/>
                    <a:pt x="20636" y="21767"/>
                  </a:cubicBez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cubicBezTo>
                    <a:pt x="21581" y="23313"/>
                    <a:pt x="21581" y="23612"/>
                    <a:pt x="21484" y="23887"/>
                  </a:cubicBezTo>
                  <a:lnTo>
                    <a:pt x="19081" y="16113"/>
                  </a:lnTo>
                  <a:lnTo>
                    <a:pt x="18092" y="16113"/>
                  </a:lnTo>
                  <a:lnTo>
                    <a:pt x="17244" y="16113"/>
                  </a:lnTo>
                  <a:lnTo>
                    <a:pt x="17244" y="16113"/>
                  </a:lnTo>
                  <a:cubicBezTo>
                    <a:pt x="17244" y="16113"/>
                    <a:pt x="17244" y="16113"/>
                    <a:pt x="17244" y="16113"/>
                  </a:cubicBezTo>
                  <a:cubicBezTo>
                    <a:pt x="17506" y="16264"/>
                    <a:pt x="17829" y="16264"/>
                    <a:pt x="18092" y="16113"/>
                  </a:cubicBezTo>
                  <a:cubicBezTo>
                    <a:pt x="17855" y="16771"/>
                    <a:pt x="17521" y="17390"/>
                    <a:pt x="17102" y="17950"/>
                  </a:cubicBezTo>
                  <a:cubicBezTo>
                    <a:pt x="16977" y="18556"/>
                    <a:pt x="16977" y="19182"/>
                    <a:pt x="17102" y="19788"/>
                  </a:cubicBezTo>
                  <a:lnTo>
                    <a:pt x="17102" y="22049"/>
                  </a:lnTo>
                  <a:cubicBezTo>
                    <a:pt x="17156" y="22424"/>
                    <a:pt x="17156" y="22805"/>
                    <a:pt x="17102" y="23180"/>
                  </a:cubicBezTo>
                  <a:lnTo>
                    <a:pt x="17102" y="24876"/>
                  </a:lnTo>
                  <a:cubicBezTo>
                    <a:pt x="17102" y="24876"/>
                    <a:pt x="17102" y="26007"/>
                    <a:pt x="17102" y="26855"/>
                  </a:cubicBezTo>
                  <a:lnTo>
                    <a:pt x="14276" y="24876"/>
                  </a:lnTo>
                  <a:lnTo>
                    <a:pt x="14276" y="24876"/>
                  </a:lnTo>
                  <a:lnTo>
                    <a:pt x="14276" y="24876"/>
                  </a:lnTo>
                  <a:cubicBezTo>
                    <a:pt x="14321" y="25109"/>
                    <a:pt x="14321" y="25349"/>
                    <a:pt x="14276" y="25583"/>
                  </a:cubicBezTo>
                  <a:lnTo>
                    <a:pt x="14276" y="25583"/>
                  </a:lnTo>
                  <a:lnTo>
                    <a:pt x="14276" y="25583"/>
                  </a:lnTo>
                  <a:cubicBezTo>
                    <a:pt x="14308" y="25817"/>
                    <a:pt x="14308" y="26055"/>
                    <a:pt x="14276" y="26290"/>
                  </a:cubicBez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5548" y="27138"/>
                  </a:lnTo>
                  <a:lnTo>
                    <a:pt x="16820" y="27138"/>
                  </a:lnTo>
                  <a:lnTo>
                    <a:pt x="16820" y="27138"/>
                  </a:lnTo>
                  <a:lnTo>
                    <a:pt x="16820" y="29116"/>
                  </a:lnTo>
                  <a:lnTo>
                    <a:pt x="16820" y="29116"/>
                  </a:lnTo>
                  <a:lnTo>
                    <a:pt x="16820" y="31237"/>
                  </a:lnTo>
                  <a:lnTo>
                    <a:pt x="17809" y="31237"/>
                  </a:lnTo>
                  <a:lnTo>
                    <a:pt x="17809" y="32509"/>
                  </a:lnTo>
                  <a:lnTo>
                    <a:pt x="17809" y="32509"/>
                  </a:lnTo>
                  <a:cubicBezTo>
                    <a:pt x="18220" y="32680"/>
                    <a:pt x="18566" y="32977"/>
                    <a:pt x="18798" y="33357"/>
                  </a:cubicBezTo>
                  <a:lnTo>
                    <a:pt x="19929" y="34629"/>
                  </a:lnTo>
                  <a:lnTo>
                    <a:pt x="19929" y="34629"/>
                  </a:lnTo>
                  <a:cubicBezTo>
                    <a:pt x="19929" y="34629"/>
                    <a:pt x="19929" y="34629"/>
                    <a:pt x="19929" y="34629"/>
                  </a:cubicBezTo>
                  <a:lnTo>
                    <a:pt x="21908" y="34629"/>
                  </a:lnTo>
                  <a:lnTo>
                    <a:pt x="21908" y="34629"/>
                  </a:lnTo>
                  <a:lnTo>
                    <a:pt x="21908" y="34629"/>
                  </a:lnTo>
                  <a:lnTo>
                    <a:pt x="23604" y="34629"/>
                  </a:lnTo>
                  <a:lnTo>
                    <a:pt x="24593" y="34629"/>
                  </a:lnTo>
                  <a:lnTo>
                    <a:pt x="33639" y="34629"/>
                  </a:lnTo>
                  <a:lnTo>
                    <a:pt x="33639" y="35901"/>
                  </a:lnTo>
                  <a:cubicBezTo>
                    <a:pt x="34130" y="35830"/>
                    <a:pt x="34492" y="35407"/>
                    <a:pt x="34487" y="34911"/>
                  </a:cubicBezTo>
                  <a:cubicBezTo>
                    <a:pt x="34507" y="34325"/>
                    <a:pt x="34827" y="33791"/>
                    <a:pt x="35335" y="33498"/>
                  </a:cubicBezTo>
                  <a:cubicBezTo>
                    <a:pt x="36456" y="32991"/>
                    <a:pt x="37648" y="32658"/>
                    <a:pt x="38869" y="32509"/>
                  </a:cubicBezTo>
                  <a:lnTo>
                    <a:pt x="42403" y="31661"/>
                  </a:lnTo>
                  <a:lnTo>
                    <a:pt x="43251" y="31661"/>
                  </a:lnTo>
                  <a:lnTo>
                    <a:pt x="44099" y="31661"/>
                  </a:lnTo>
                  <a:lnTo>
                    <a:pt x="47349" y="31661"/>
                  </a:lnTo>
                  <a:lnTo>
                    <a:pt x="47349" y="31661"/>
                  </a:lnTo>
                  <a:lnTo>
                    <a:pt x="49470" y="31661"/>
                  </a:lnTo>
                  <a:lnTo>
                    <a:pt x="50742" y="31661"/>
                  </a:lnTo>
                  <a:lnTo>
                    <a:pt x="51872" y="31661"/>
                  </a:lnTo>
                  <a:cubicBezTo>
                    <a:pt x="51950" y="31986"/>
                    <a:pt x="51950" y="32325"/>
                    <a:pt x="51872" y="32650"/>
                  </a:cubicBezTo>
                  <a:cubicBezTo>
                    <a:pt x="51962" y="33021"/>
                    <a:pt x="51962" y="33409"/>
                    <a:pt x="51872" y="33781"/>
                  </a:cubicBez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lnTo>
                    <a:pt x="51872" y="33781"/>
                  </a:ln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cubicBezTo>
                    <a:pt x="51959" y="34057"/>
                    <a:pt x="51959" y="34353"/>
                    <a:pt x="51872" y="34629"/>
                  </a:cubicBez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cubicBezTo>
                    <a:pt x="50716" y="34394"/>
                    <a:pt x="50716" y="34157"/>
                    <a:pt x="50742" y="33922"/>
                  </a:cubicBezTo>
                  <a:lnTo>
                    <a:pt x="50742" y="33922"/>
                  </a:lnTo>
                  <a:cubicBezTo>
                    <a:pt x="50742" y="33922"/>
                    <a:pt x="50742" y="33215"/>
                    <a:pt x="49894" y="32933"/>
                  </a:cubicBezTo>
                  <a:lnTo>
                    <a:pt x="48198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44381"/>
                  </a:lnTo>
                  <a:cubicBezTo>
                    <a:pt x="47283" y="44660"/>
                    <a:pt x="47283" y="44951"/>
                    <a:pt x="47349" y="45229"/>
                  </a:cubicBezTo>
                  <a:cubicBezTo>
                    <a:pt x="47262" y="45457"/>
                    <a:pt x="47262" y="45709"/>
                    <a:pt x="47349" y="45936"/>
                  </a:cubicBezTo>
                  <a:lnTo>
                    <a:pt x="46643" y="45936"/>
                  </a:lnTo>
                  <a:lnTo>
                    <a:pt x="45795" y="45936"/>
                  </a:lnTo>
                  <a:cubicBezTo>
                    <a:pt x="45795" y="45936"/>
                    <a:pt x="45795" y="45936"/>
                    <a:pt x="45795" y="45936"/>
                  </a:cubicBezTo>
                  <a:lnTo>
                    <a:pt x="45795" y="45936"/>
                  </a:lnTo>
                  <a:cubicBezTo>
                    <a:pt x="45646" y="46379"/>
                    <a:pt x="45266" y="46705"/>
                    <a:pt x="44805" y="46784"/>
                  </a:cubicBezTo>
                  <a:cubicBezTo>
                    <a:pt x="44805" y="46784"/>
                    <a:pt x="44805" y="46784"/>
                    <a:pt x="44805" y="48056"/>
                  </a:cubicBezTo>
                  <a:lnTo>
                    <a:pt x="44805" y="48056"/>
                  </a:lnTo>
                  <a:cubicBezTo>
                    <a:pt x="44853" y="47681"/>
                    <a:pt x="44853" y="47301"/>
                    <a:pt x="44805" y="46925"/>
                  </a:cubicBezTo>
                  <a:cubicBezTo>
                    <a:pt x="44805" y="46925"/>
                    <a:pt x="44805" y="46077"/>
                    <a:pt x="44805" y="45936"/>
                  </a:cubicBezTo>
                  <a:cubicBezTo>
                    <a:pt x="44537" y="46063"/>
                    <a:pt x="44226" y="46063"/>
                    <a:pt x="43957" y="45936"/>
                  </a:cubicBezTo>
                  <a:lnTo>
                    <a:pt x="43957" y="45936"/>
                  </a:lnTo>
                  <a:cubicBezTo>
                    <a:pt x="43933" y="46218"/>
                    <a:pt x="43933" y="46502"/>
                    <a:pt x="43957" y="46784"/>
                  </a:cubicBezTo>
                  <a:cubicBezTo>
                    <a:pt x="43957" y="46784"/>
                    <a:pt x="43957" y="47491"/>
                    <a:pt x="43957" y="47632"/>
                  </a:cubicBezTo>
                  <a:lnTo>
                    <a:pt x="43957" y="47632"/>
                  </a:lnTo>
                  <a:lnTo>
                    <a:pt x="43109" y="47632"/>
                  </a:lnTo>
                  <a:lnTo>
                    <a:pt x="42261" y="47632"/>
                  </a:lnTo>
                  <a:lnTo>
                    <a:pt x="41130" y="47632"/>
                  </a:lnTo>
                  <a:lnTo>
                    <a:pt x="40141" y="47632"/>
                  </a:lnTo>
                  <a:lnTo>
                    <a:pt x="39152" y="47632"/>
                  </a:lnTo>
                  <a:lnTo>
                    <a:pt x="39152" y="47632"/>
                  </a:lnTo>
                  <a:lnTo>
                    <a:pt x="37738" y="47632"/>
                  </a:lnTo>
                  <a:cubicBezTo>
                    <a:pt x="36919" y="46383"/>
                    <a:pt x="35242" y="46035"/>
                    <a:pt x="33993" y="46855"/>
                  </a:cubicBezTo>
                  <a:cubicBezTo>
                    <a:pt x="32744" y="47674"/>
                    <a:pt x="32396" y="49351"/>
                    <a:pt x="33215" y="50600"/>
                  </a:cubicBezTo>
                  <a:close/>
                  <a:moveTo>
                    <a:pt x="565" y="29258"/>
                  </a:moveTo>
                  <a:lnTo>
                    <a:pt x="565" y="29258"/>
                  </a:lnTo>
                  <a:cubicBezTo>
                    <a:pt x="565" y="29258"/>
                    <a:pt x="565" y="29258"/>
                    <a:pt x="565" y="29258"/>
                  </a:cubicBezTo>
                  <a:lnTo>
                    <a:pt x="565" y="29258"/>
                  </a:lnTo>
                  <a:cubicBezTo>
                    <a:pt x="565" y="29258"/>
                    <a:pt x="141" y="29258"/>
                    <a:pt x="0" y="29258"/>
                  </a:cubicBezTo>
                  <a:close/>
                  <a:moveTo>
                    <a:pt x="565" y="25724"/>
                  </a:moveTo>
                  <a:lnTo>
                    <a:pt x="565" y="25724"/>
                  </a:lnTo>
                  <a:cubicBezTo>
                    <a:pt x="565" y="25724"/>
                    <a:pt x="565" y="25724"/>
                    <a:pt x="565" y="25724"/>
                  </a:cubicBezTo>
                  <a:cubicBezTo>
                    <a:pt x="565" y="25724"/>
                    <a:pt x="565" y="25724"/>
                    <a:pt x="565" y="25724"/>
                  </a:cubicBezTo>
                  <a:close/>
                  <a:moveTo>
                    <a:pt x="2827" y="29399"/>
                  </a:moveTo>
                  <a:cubicBezTo>
                    <a:pt x="3089" y="29551"/>
                    <a:pt x="3412" y="29551"/>
                    <a:pt x="3675" y="29399"/>
                  </a:cubicBezTo>
                  <a:lnTo>
                    <a:pt x="2827" y="29399"/>
                  </a:lnTo>
                  <a:close/>
                  <a:moveTo>
                    <a:pt x="4947" y="30247"/>
                  </a:moveTo>
                  <a:cubicBezTo>
                    <a:pt x="4947" y="30247"/>
                    <a:pt x="4947" y="30247"/>
                    <a:pt x="4947" y="30247"/>
                  </a:cubicBezTo>
                  <a:lnTo>
                    <a:pt x="4947" y="30247"/>
                  </a:lnTo>
                  <a:lnTo>
                    <a:pt x="5795" y="30247"/>
                  </a:lnTo>
                  <a:close/>
                  <a:moveTo>
                    <a:pt x="4947" y="14700"/>
                  </a:moveTo>
                  <a:cubicBezTo>
                    <a:pt x="4947" y="14700"/>
                    <a:pt x="4947" y="15406"/>
                    <a:pt x="4947" y="15830"/>
                  </a:cubicBezTo>
                  <a:cubicBezTo>
                    <a:pt x="5209" y="15982"/>
                    <a:pt x="5533" y="15982"/>
                    <a:pt x="5795" y="15830"/>
                  </a:cubicBezTo>
                  <a:lnTo>
                    <a:pt x="5795" y="15830"/>
                  </a:lnTo>
                  <a:cubicBezTo>
                    <a:pt x="5795" y="15830"/>
                    <a:pt x="5795" y="15830"/>
                    <a:pt x="5795" y="15830"/>
                  </a:cubicBezTo>
                  <a:cubicBezTo>
                    <a:pt x="5795" y="15830"/>
                    <a:pt x="5795" y="14982"/>
                    <a:pt x="5795" y="14841"/>
                  </a:cubicBezTo>
                  <a:close/>
                  <a:moveTo>
                    <a:pt x="4947" y="18516"/>
                  </a:moveTo>
                  <a:lnTo>
                    <a:pt x="4947" y="18516"/>
                  </a:lnTo>
                  <a:lnTo>
                    <a:pt x="4947" y="17809"/>
                  </a:lnTo>
                  <a:lnTo>
                    <a:pt x="4947" y="17809"/>
                  </a:lnTo>
                  <a:close/>
                  <a:moveTo>
                    <a:pt x="6078" y="33498"/>
                  </a:moveTo>
                  <a:cubicBezTo>
                    <a:pt x="6078" y="33498"/>
                    <a:pt x="6078" y="33498"/>
                    <a:pt x="6078" y="33498"/>
                  </a:cubicBezTo>
                  <a:lnTo>
                    <a:pt x="6078" y="33498"/>
                  </a:lnTo>
                  <a:cubicBezTo>
                    <a:pt x="6078" y="33498"/>
                    <a:pt x="6078" y="33498"/>
                    <a:pt x="6078" y="33498"/>
                  </a:cubicBezTo>
                  <a:cubicBezTo>
                    <a:pt x="6078" y="33498"/>
                    <a:pt x="6219" y="33639"/>
                    <a:pt x="6219" y="33498"/>
                  </a:cubicBezTo>
                  <a:close/>
                  <a:moveTo>
                    <a:pt x="7632" y="26431"/>
                  </a:moveTo>
                  <a:cubicBezTo>
                    <a:pt x="7189" y="26539"/>
                    <a:pt x="6793" y="26787"/>
                    <a:pt x="6502" y="27138"/>
                  </a:cubicBezTo>
                  <a:cubicBezTo>
                    <a:pt x="6411" y="27461"/>
                    <a:pt x="6411" y="27803"/>
                    <a:pt x="6502" y="28127"/>
                  </a:cubicBezTo>
                  <a:lnTo>
                    <a:pt x="8056" y="28127"/>
                  </a:lnTo>
                  <a:cubicBezTo>
                    <a:pt x="8056" y="28127"/>
                    <a:pt x="9046" y="28127"/>
                    <a:pt x="9046" y="27138"/>
                  </a:cubicBezTo>
                  <a:lnTo>
                    <a:pt x="9046" y="27138"/>
                  </a:lnTo>
                  <a:close/>
                  <a:moveTo>
                    <a:pt x="6502" y="22897"/>
                  </a:moveTo>
                  <a:lnTo>
                    <a:pt x="6502" y="22897"/>
                  </a:lnTo>
                  <a:lnTo>
                    <a:pt x="6502" y="22897"/>
                  </a:lnTo>
                  <a:lnTo>
                    <a:pt x="6502" y="22897"/>
                  </a:lnTo>
                  <a:close/>
                  <a:moveTo>
                    <a:pt x="7632" y="38304"/>
                  </a:moveTo>
                  <a:cubicBezTo>
                    <a:pt x="7632" y="38304"/>
                    <a:pt x="7632" y="38304"/>
                    <a:pt x="7632" y="38304"/>
                  </a:cubicBezTo>
                  <a:lnTo>
                    <a:pt x="7632" y="38304"/>
                  </a:lnTo>
                  <a:lnTo>
                    <a:pt x="7632" y="38304"/>
                  </a:lnTo>
                  <a:cubicBezTo>
                    <a:pt x="7632" y="38304"/>
                    <a:pt x="7915" y="38304"/>
                    <a:pt x="7774" y="38304"/>
                  </a:cubicBezTo>
                  <a:close/>
                  <a:moveTo>
                    <a:pt x="8480" y="21767"/>
                  </a:moveTo>
                  <a:lnTo>
                    <a:pt x="8480" y="22615"/>
                  </a:lnTo>
                  <a:lnTo>
                    <a:pt x="8480" y="21767"/>
                  </a:lnTo>
                  <a:lnTo>
                    <a:pt x="8622" y="21767"/>
                  </a:lnTo>
                  <a:close/>
                  <a:moveTo>
                    <a:pt x="8480" y="23745"/>
                  </a:moveTo>
                  <a:lnTo>
                    <a:pt x="8480" y="23745"/>
                  </a:lnTo>
                  <a:lnTo>
                    <a:pt x="8480" y="23745"/>
                  </a:lnTo>
                  <a:lnTo>
                    <a:pt x="8480" y="23745"/>
                  </a:lnTo>
                  <a:close/>
                  <a:moveTo>
                    <a:pt x="9329" y="7208"/>
                  </a:moveTo>
                  <a:lnTo>
                    <a:pt x="9329" y="7208"/>
                  </a:lnTo>
                  <a:lnTo>
                    <a:pt x="9329" y="7208"/>
                  </a:lnTo>
                  <a:close/>
                  <a:moveTo>
                    <a:pt x="10177" y="17385"/>
                  </a:moveTo>
                  <a:lnTo>
                    <a:pt x="10177" y="17385"/>
                  </a:lnTo>
                  <a:lnTo>
                    <a:pt x="10177" y="17385"/>
                  </a:lnTo>
                  <a:lnTo>
                    <a:pt x="10177" y="17385"/>
                  </a:lnTo>
                  <a:lnTo>
                    <a:pt x="10177" y="16113"/>
                  </a:lnTo>
                  <a:cubicBezTo>
                    <a:pt x="10152" y="15831"/>
                    <a:pt x="10152" y="15547"/>
                    <a:pt x="10177" y="15265"/>
                  </a:cubicBezTo>
                  <a:lnTo>
                    <a:pt x="10177" y="15265"/>
                  </a:lnTo>
                  <a:lnTo>
                    <a:pt x="10177" y="15265"/>
                  </a:lnTo>
                  <a:close/>
                  <a:moveTo>
                    <a:pt x="10177" y="14558"/>
                  </a:moveTo>
                  <a:cubicBezTo>
                    <a:pt x="10177" y="14558"/>
                    <a:pt x="10177" y="14558"/>
                    <a:pt x="10177" y="14558"/>
                  </a:cubicBezTo>
                  <a:cubicBezTo>
                    <a:pt x="10177" y="14558"/>
                    <a:pt x="10177" y="14558"/>
                    <a:pt x="10177" y="14558"/>
                  </a:cubicBezTo>
                  <a:lnTo>
                    <a:pt x="10177" y="14558"/>
                  </a:lnTo>
                  <a:lnTo>
                    <a:pt x="10601" y="14558"/>
                  </a:lnTo>
                  <a:close/>
                  <a:moveTo>
                    <a:pt x="10177" y="21060"/>
                  </a:move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cubicBezTo>
                    <a:pt x="10177" y="21060"/>
                    <a:pt x="10177" y="21060"/>
                    <a:pt x="10177" y="21060"/>
                  </a:cubicBezTo>
                  <a:cubicBezTo>
                    <a:pt x="10177" y="21060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177" y="21767"/>
                    <a:pt x="10177" y="21767"/>
                    <a:pt x="10177" y="21767"/>
                  </a:cubicBezTo>
                  <a:cubicBezTo>
                    <a:pt x="10177" y="21767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496" y="21886"/>
                    <a:pt x="10847" y="21886"/>
                    <a:pt x="11166" y="21767"/>
                  </a:cubicBezTo>
                  <a:cubicBezTo>
                    <a:pt x="11227" y="21440"/>
                    <a:pt x="11227" y="21104"/>
                    <a:pt x="11166" y="20777"/>
                  </a:cubicBezTo>
                  <a:cubicBezTo>
                    <a:pt x="11287" y="20028"/>
                    <a:pt x="11287" y="19265"/>
                    <a:pt x="11166" y="18516"/>
                  </a:cubicBezTo>
                  <a:cubicBezTo>
                    <a:pt x="10978" y="17720"/>
                    <a:pt x="10287" y="17143"/>
                    <a:pt x="9470" y="17102"/>
                  </a:cubicBezTo>
                  <a:lnTo>
                    <a:pt x="8198" y="17102"/>
                  </a:lnTo>
                  <a:cubicBezTo>
                    <a:pt x="7105" y="17727"/>
                    <a:pt x="6725" y="19119"/>
                    <a:pt x="7350" y="20212"/>
                  </a:cubicBezTo>
                  <a:cubicBezTo>
                    <a:pt x="7974" y="21305"/>
                    <a:pt x="9366" y="21684"/>
                    <a:pt x="10459" y="21060"/>
                  </a:cubicBezTo>
                  <a:close/>
                  <a:moveTo>
                    <a:pt x="11025" y="41837"/>
                  </a:move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close/>
                  <a:moveTo>
                    <a:pt x="12579" y="11590"/>
                  </a:moveTo>
                  <a:lnTo>
                    <a:pt x="12579" y="11590"/>
                  </a:lnTo>
                  <a:lnTo>
                    <a:pt x="13710" y="11590"/>
                  </a:lnTo>
                  <a:lnTo>
                    <a:pt x="13710" y="11590"/>
                  </a:lnTo>
                  <a:lnTo>
                    <a:pt x="13710" y="11590"/>
                  </a:lnTo>
                  <a:close/>
                  <a:moveTo>
                    <a:pt x="13710" y="18092"/>
                  </a:moveTo>
                  <a:cubicBezTo>
                    <a:pt x="13710" y="18092"/>
                    <a:pt x="13710" y="18092"/>
                    <a:pt x="13710" y="18092"/>
                  </a:cubicBezTo>
                  <a:lnTo>
                    <a:pt x="13710" y="18092"/>
                  </a:lnTo>
                  <a:close/>
                  <a:moveTo>
                    <a:pt x="21060" y="6926"/>
                  </a:moveTo>
                  <a:cubicBezTo>
                    <a:pt x="21060" y="6926"/>
                    <a:pt x="21908" y="6926"/>
                    <a:pt x="21908" y="5936"/>
                  </a:cubicBezTo>
                  <a:lnTo>
                    <a:pt x="21060" y="5936"/>
                  </a:lnTo>
                  <a:close/>
                  <a:moveTo>
                    <a:pt x="22897" y="3110"/>
                  </a:moveTo>
                  <a:cubicBezTo>
                    <a:pt x="22897" y="3110"/>
                    <a:pt x="22897" y="3110"/>
                    <a:pt x="22897" y="3110"/>
                  </a:cubicBezTo>
                  <a:lnTo>
                    <a:pt x="22897" y="3110"/>
                  </a:lnTo>
                  <a:cubicBezTo>
                    <a:pt x="22897" y="3110"/>
                    <a:pt x="22897" y="3110"/>
                    <a:pt x="22897" y="3110"/>
                  </a:cubicBezTo>
                  <a:close/>
                  <a:moveTo>
                    <a:pt x="25300" y="3958"/>
                  </a:moveTo>
                  <a:lnTo>
                    <a:pt x="25300" y="3958"/>
                  </a:lnTo>
                  <a:cubicBezTo>
                    <a:pt x="25300" y="3958"/>
                    <a:pt x="25300" y="3958"/>
                    <a:pt x="25300" y="3958"/>
                  </a:cubicBezTo>
                  <a:cubicBezTo>
                    <a:pt x="25300" y="3958"/>
                    <a:pt x="25300" y="5088"/>
                    <a:pt x="25300" y="6360"/>
                  </a:cubicBezTo>
                  <a:cubicBezTo>
                    <a:pt x="25300" y="7632"/>
                    <a:pt x="25300" y="8198"/>
                    <a:pt x="25300" y="8622"/>
                  </a:cubicBezTo>
                  <a:lnTo>
                    <a:pt x="25300" y="8622"/>
                  </a:lnTo>
                  <a:lnTo>
                    <a:pt x="26148" y="6784"/>
                  </a:lnTo>
                  <a:cubicBezTo>
                    <a:pt x="26294" y="6133"/>
                    <a:pt x="26294" y="5457"/>
                    <a:pt x="26148" y="4806"/>
                  </a:cubicBezTo>
                  <a:cubicBezTo>
                    <a:pt x="26148" y="4806"/>
                    <a:pt x="26148" y="4806"/>
                    <a:pt x="26148" y="3816"/>
                  </a:cubicBezTo>
                  <a:cubicBezTo>
                    <a:pt x="26148" y="2827"/>
                    <a:pt x="26007" y="4099"/>
                    <a:pt x="25583" y="3958"/>
                  </a:cubicBezTo>
                  <a:close/>
                  <a:moveTo>
                    <a:pt x="26431" y="2968"/>
                  </a:moveTo>
                  <a:cubicBezTo>
                    <a:pt x="26408" y="3680"/>
                    <a:pt x="26723" y="4361"/>
                    <a:pt x="27279" y="4806"/>
                  </a:cubicBezTo>
                  <a:cubicBezTo>
                    <a:pt x="27627" y="4455"/>
                    <a:pt x="27872" y="4015"/>
                    <a:pt x="27986" y="3534"/>
                  </a:cubicBezTo>
                  <a:lnTo>
                    <a:pt x="29540" y="4382"/>
                  </a:lnTo>
                  <a:lnTo>
                    <a:pt x="29540" y="4382"/>
                  </a:lnTo>
                  <a:cubicBezTo>
                    <a:pt x="29662" y="3966"/>
                    <a:pt x="29662" y="3525"/>
                    <a:pt x="29540" y="3109"/>
                  </a:cubicBezTo>
                  <a:cubicBezTo>
                    <a:pt x="29278" y="2958"/>
                    <a:pt x="28955" y="2958"/>
                    <a:pt x="28692" y="3109"/>
                  </a:cubicBezTo>
                  <a:lnTo>
                    <a:pt x="27138" y="3110"/>
                  </a:lnTo>
                  <a:cubicBezTo>
                    <a:pt x="27138" y="3110"/>
                    <a:pt x="26714" y="1979"/>
                    <a:pt x="26714" y="2968"/>
                  </a:cubicBezTo>
                  <a:close/>
                  <a:moveTo>
                    <a:pt x="26431" y="7915"/>
                  </a:moveTo>
                  <a:lnTo>
                    <a:pt x="26431" y="7915"/>
                  </a:lnTo>
                  <a:lnTo>
                    <a:pt x="26431" y="7915"/>
                  </a:lnTo>
                  <a:cubicBezTo>
                    <a:pt x="26460" y="7680"/>
                    <a:pt x="26460" y="7443"/>
                    <a:pt x="26431" y="7208"/>
                  </a:cubicBezTo>
                  <a:cubicBezTo>
                    <a:pt x="26431" y="7208"/>
                    <a:pt x="26431" y="7208"/>
                    <a:pt x="26431" y="7208"/>
                  </a:cubicBezTo>
                  <a:lnTo>
                    <a:pt x="27420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cubicBezTo>
                    <a:pt x="28036" y="7818"/>
                    <a:pt x="27646" y="8354"/>
                    <a:pt x="27138" y="8763"/>
                  </a:cubicBezTo>
                  <a:cubicBezTo>
                    <a:pt x="27067" y="8450"/>
                    <a:pt x="26922" y="8159"/>
                    <a:pt x="26714" y="7915"/>
                  </a:cubicBezTo>
                  <a:close/>
                  <a:moveTo>
                    <a:pt x="27279" y="9894"/>
                  </a:moveTo>
                  <a:lnTo>
                    <a:pt x="27279" y="9894"/>
                  </a:lnTo>
                  <a:lnTo>
                    <a:pt x="27279" y="9894"/>
                  </a:lnTo>
                  <a:close/>
                  <a:moveTo>
                    <a:pt x="28410" y="7491"/>
                  </a:move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834" y="7491"/>
                    <a:pt x="28692" y="7491"/>
                  </a:cubicBezTo>
                  <a:close/>
                  <a:moveTo>
                    <a:pt x="28410" y="11590"/>
                  </a:moveTo>
                  <a:lnTo>
                    <a:pt x="28410" y="11590"/>
                  </a:lnTo>
                  <a:lnTo>
                    <a:pt x="28410" y="11590"/>
                  </a:lnTo>
                  <a:close/>
                  <a:moveTo>
                    <a:pt x="30106" y="10318"/>
                  </a:moveTo>
                  <a:cubicBezTo>
                    <a:pt x="30257" y="10056"/>
                    <a:pt x="30257" y="9732"/>
                    <a:pt x="30106" y="9470"/>
                  </a:cubicBezTo>
                  <a:lnTo>
                    <a:pt x="30106" y="9470"/>
                  </a:lnTo>
                  <a:close/>
                  <a:moveTo>
                    <a:pt x="30106" y="3392"/>
                  </a:move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close/>
                  <a:moveTo>
                    <a:pt x="30106" y="1696"/>
                  </a:moveTo>
                  <a:cubicBezTo>
                    <a:pt x="30106" y="1696"/>
                    <a:pt x="30106" y="1696"/>
                    <a:pt x="30106" y="1696"/>
                  </a:cubicBezTo>
                  <a:cubicBezTo>
                    <a:pt x="30106" y="1696"/>
                    <a:pt x="30106" y="1696"/>
                    <a:pt x="30106" y="1696"/>
                  </a:cubicBezTo>
                  <a:lnTo>
                    <a:pt x="30106" y="1696"/>
                  </a:lnTo>
                  <a:cubicBezTo>
                    <a:pt x="30106" y="1696"/>
                    <a:pt x="31519" y="1979"/>
                    <a:pt x="31519" y="1979"/>
                  </a:cubicBezTo>
                  <a:close/>
                  <a:moveTo>
                    <a:pt x="32509" y="2827"/>
                  </a:moveTo>
                  <a:lnTo>
                    <a:pt x="32509" y="2827"/>
                  </a:lnTo>
                  <a:lnTo>
                    <a:pt x="32509" y="2827"/>
                  </a:lnTo>
                  <a:close/>
                  <a:moveTo>
                    <a:pt x="32509" y="49752"/>
                  </a:moveTo>
                  <a:cubicBezTo>
                    <a:pt x="33017" y="49898"/>
                    <a:pt x="33555" y="49898"/>
                    <a:pt x="34063" y="49752"/>
                  </a:cubicBezTo>
                  <a:lnTo>
                    <a:pt x="35618" y="49752"/>
                  </a:lnTo>
                  <a:cubicBezTo>
                    <a:pt x="35618" y="49752"/>
                    <a:pt x="35618" y="49752"/>
                    <a:pt x="35618" y="48763"/>
                  </a:cubicBez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close/>
                  <a:moveTo>
                    <a:pt x="32509" y="8622"/>
                  </a:move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4063" y="8622"/>
                    <a:pt x="33922" y="8622"/>
                  </a:cubicBezTo>
                  <a:close/>
                  <a:moveTo>
                    <a:pt x="34770" y="1979"/>
                  </a:move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cubicBezTo>
                    <a:pt x="34808" y="2402"/>
                    <a:pt x="34808" y="2828"/>
                    <a:pt x="34770" y="3251"/>
                  </a:cubicBezTo>
                  <a:cubicBezTo>
                    <a:pt x="34723" y="3626"/>
                    <a:pt x="34723" y="4006"/>
                    <a:pt x="34770" y="4382"/>
                  </a:cubicBezTo>
                  <a:lnTo>
                    <a:pt x="34770" y="4382"/>
                  </a:lnTo>
                  <a:lnTo>
                    <a:pt x="34770" y="4382"/>
                  </a:lnTo>
                  <a:lnTo>
                    <a:pt x="34770" y="4382"/>
                  </a:lnTo>
                  <a:lnTo>
                    <a:pt x="35618" y="4382"/>
                  </a:lnTo>
                  <a:lnTo>
                    <a:pt x="37031" y="4382"/>
                  </a:lnTo>
                  <a:lnTo>
                    <a:pt x="37031" y="4382"/>
                  </a:lnTo>
                  <a:lnTo>
                    <a:pt x="35901" y="3251"/>
                  </a:lnTo>
                  <a:lnTo>
                    <a:pt x="35053" y="1979"/>
                  </a:lnTo>
                  <a:lnTo>
                    <a:pt x="35053" y="1979"/>
                  </a:lnTo>
                  <a:close/>
                  <a:moveTo>
                    <a:pt x="33215" y="7491"/>
                  </a:moveTo>
                  <a:cubicBezTo>
                    <a:pt x="33195" y="7821"/>
                    <a:pt x="33195" y="8151"/>
                    <a:pt x="33215" y="8480"/>
                  </a:cubicBezTo>
                  <a:lnTo>
                    <a:pt x="33215" y="9470"/>
                  </a:lnTo>
                  <a:lnTo>
                    <a:pt x="33215" y="9470"/>
                  </a:lnTo>
                  <a:cubicBezTo>
                    <a:pt x="33174" y="9094"/>
                    <a:pt x="33174" y="8715"/>
                    <a:pt x="33215" y="8339"/>
                  </a:cubicBezTo>
                  <a:lnTo>
                    <a:pt x="33215" y="7067"/>
                  </a:lnTo>
                  <a:lnTo>
                    <a:pt x="32367" y="7067"/>
                  </a:lnTo>
                  <a:cubicBezTo>
                    <a:pt x="32250" y="7692"/>
                    <a:pt x="32662" y="8293"/>
                    <a:pt x="33286" y="8410"/>
                  </a:cubicBezTo>
                  <a:cubicBezTo>
                    <a:pt x="33911" y="8527"/>
                    <a:pt x="34512" y="8116"/>
                    <a:pt x="34629" y="7491"/>
                  </a:cubicBezTo>
                  <a:close/>
                  <a:moveTo>
                    <a:pt x="37456" y="48056"/>
                  </a:moveTo>
                  <a:cubicBezTo>
                    <a:pt x="37456" y="48056"/>
                    <a:pt x="37456" y="48056"/>
                    <a:pt x="37456" y="48056"/>
                  </a:cubicBezTo>
                  <a:cubicBezTo>
                    <a:pt x="37456" y="48056"/>
                    <a:pt x="37456" y="48056"/>
                    <a:pt x="37456" y="48056"/>
                  </a:cubicBezTo>
                  <a:lnTo>
                    <a:pt x="37456" y="47208"/>
                  </a:lnTo>
                  <a:close/>
                  <a:moveTo>
                    <a:pt x="37456" y="3534"/>
                  </a:moveTo>
                  <a:lnTo>
                    <a:pt x="37456" y="3534"/>
                  </a:lnTo>
                  <a:lnTo>
                    <a:pt x="37456" y="3534"/>
                  </a:lnTo>
                  <a:close/>
                  <a:moveTo>
                    <a:pt x="37456" y="848"/>
                  </a:moveTo>
                  <a:lnTo>
                    <a:pt x="37456" y="848"/>
                  </a:lnTo>
                  <a:lnTo>
                    <a:pt x="37456" y="0"/>
                  </a:lnTo>
                  <a:close/>
                  <a:moveTo>
                    <a:pt x="42968" y="40706"/>
                  </a:moveTo>
                  <a:cubicBezTo>
                    <a:pt x="42968" y="40706"/>
                    <a:pt x="42968" y="40706"/>
                    <a:pt x="42968" y="40706"/>
                  </a:cubicBezTo>
                  <a:cubicBezTo>
                    <a:pt x="43021" y="40987"/>
                    <a:pt x="43021" y="41274"/>
                    <a:pt x="42968" y="41555"/>
                  </a:cubicBezTo>
                  <a:lnTo>
                    <a:pt x="42968" y="41554"/>
                  </a:lnTo>
                  <a:cubicBezTo>
                    <a:pt x="42968" y="41554"/>
                    <a:pt x="43816" y="41554"/>
                    <a:pt x="42968" y="41554"/>
                  </a:cubicBezTo>
                  <a:cubicBezTo>
                    <a:pt x="42907" y="41180"/>
                    <a:pt x="42907" y="40798"/>
                    <a:pt x="42968" y="40424"/>
                  </a:cubicBezTo>
                  <a:lnTo>
                    <a:pt x="42968" y="40424"/>
                  </a:lnTo>
                  <a:lnTo>
                    <a:pt x="42968" y="40424"/>
                  </a:lnTo>
                  <a:lnTo>
                    <a:pt x="42968" y="40424"/>
                  </a:lnTo>
                  <a:close/>
                  <a:moveTo>
                    <a:pt x="44240" y="2827"/>
                  </a:move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6219" y="2827"/>
                    <a:pt x="46077" y="2827"/>
                  </a:cubicBezTo>
                  <a:close/>
                  <a:moveTo>
                    <a:pt x="45088" y="7067"/>
                  </a:moveTo>
                  <a:cubicBezTo>
                    <a:pt x="45088" y="7067"/>
                    <a:pt x="44240" y="7067"/>
                    <a:pt x="44240" y="8198"/>
                  </a:cubicBezTo>
                  <a:lnTo>
                    <a:pt x="44240" y="8198"/>
                  </a:lnTo>
                  <a:cubicBezTo>
                    <a:pt x="44552" y="9056"/>
                    <a:pt x="45501" y="9499"/>
                    <a:pt x="46360" y="9187"/>
                  </a:cubicBezTo>
                  <a:cubicBezTo>
                    <a:pt x="47219" y="8875"/>
                    <a:pt x="47662" y="7926"/>
                    <a:pt x="47349" y="7067"/>
                  </a:cubicBezTo>
                  <a:close/>
                  <a:moveTo>
                    <a:pt x="45088" y="10742"/>
                  </a:moveTo>
                  <a:cubicBezTo>
                    <a:pt x="45088" y="10742"/>
                    <a:pt x="45088" y="10742"/>
                    <a:pt x="45088" y="10742"/>
                  </a:cubicBezTo>
                  <a:lnTo>
                    <a:pt x="45088" y="10742"/>
                  </a:lnTo>
                  <a:lnTo>
                    <a:pt x="45088" y="10742"/>
                  </a:lnTo>
                  <a:cubicBezTo>
                    <a:pt x="45088" y="10742"/>
                    <a:pt x="47349" y="10883"/>
                    <a:pt x="47349" y="10742"/>
                  </a:cubicBezTo>
                  <a:close/>
                  <a:moveTo>
                    <a:pt x="47067" y="39010"/>
                  </a:move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9328" y="39010"/>
                    <a:pt x="49187" y="3901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4334315" y="292672"/>
              <a:ext cx="50883" cy="67702"/>
            </a:xfrm>
            <a:custGeom>
              <a:avLst/>
              <a:gdLst/>
              <a:ahLst/>
              <a:cxnLst/>
              <a:rect l="l" t="t" r="r" b="b"/>
              <a:pathLst>
                <a:path w="50883" h="67702" extrusionOk="0">
                  <a:moveTo>
                    <a:pt x="12155" y="67703"/>
                  </a:moveTo>
                  <a:cubicBezTo>
                    <a:pt x="12108" y="67422"/>
                    <a:pt x="12108" y="6713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lnTo>
                    <a:pt x="12155" y="66855"/>
                  </a:lnTo>
                  <a:lnTo>
                    <a:pt x="12155" y="66855"/>
                  </a:lnTo>
                  <a:lnTo>
                    <a:pt x="12155" y="64593"/>
                  </a:lnTo>
                  <a:cubicBezTo>
                    <a:pt x="12204" y="63793"/>
                    <a:pt x="12204" y="62991"/>
                    <a:pt x="12155" y="62190"/>
                  </a:cubicBez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lnTo>
                    <a:pt x="12155" y="62190"/>
                  </a:lnTo>
                  <a:cubicBezTo>
                    <a:pt x="12222" y="61960"/>
                    <a:pt x="12222" y="61715"/>
                    <a:pt x="12155" y="61484"/>
                  </a:cubicBezTo>
                  <a:lnTo>
                    <a:pt x="12155" y="61484"/>
                  </a:lnTo>
                  <a:lnTo>
                    <a:pt x="12155" y="61484"/>
                  </a:lnTo>
                  <a:lnTo>
                    <a:pt x="12155" y="61484"/>
                  </a:lnTo>
                  <a:cubicBezTo>
                    <a:pt x="12155" y="61484"/>
                    <a:pt x="12155" y="61484"/>
                    <a:pt x="12155" y="61484"/>
                  </a:cubicBezTo>
                  <a:cubicBezTo>
                    <a:pt x="12155" y="61484"/>
                    <a:pt x="12155" y="61484"/>
                    <a:pt x="12155" y="60777"/>
                  </a:cubicBezTo>
                  <a:lnTo>
                    <a:pt x="1215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8516"/>
                  </a:lnTo>
                  <a:lnTo>
                    <a:pt x="11025" y="58516"/>
                  </a:lnTo>
                  <a:lnTo>
                    <a:pt x="11025" y="58516"/>
                  </a:ln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lnTo>
                    <a:pt x="11025" y="58516"/>
                  </a:lnTo>
                  <a:lnTo>
                    <a:pt x="11025" y="57102"/>
                  </a:lnTo>
                  <a:cubicBezTo>
                    <a:pt x="11068" y="56679"/>
                    <a:pt x="11068" y="56253"/>
                    <a:pt x="11025" y="55830"/>
                  </a:cubicBezTo>
                  <a:cubicBezTo>
                    <a:pt x="10989" y="55312"/>
                    <a:pt x="10989" y="54793"/>
                    <a:pt x="11025" y="54275"/>
                  </a:cubicBezTo>
                  <a:cubicBezTo>
                    <a:pt x="11025" y="53427"/>
                    <a:pt x="11025" y="52862"/>
                    <a:pt x="11025" y="52579"/>
                  </a:cubicBezTo>
                  <a:cubicBezTo>
                    <a:pt x="11025" y="52296"/>
                    <a:pt x="11025" y="52579"/>
                    <a:pt x="11025" y="51731"/>
                  </a:cubicBezTo>
                  <a:cubicBezTo>
                    <a:pt x="10994" y="51449"/>
                    <a:pt x="10994" y="51165"/>
                    <a:pt x="11025" y="50883"/>
                  </a:cubicBezTo>
                  <a:lnTo>
                    <a:pt x="11025" y="50883"/>
                  </a:lnTo>
                  <a:cubicBezTo>
                    <a:pt x="10995" y="50412"/>
                    <a:pt x="10995" y="49940"/>
                    <a:pt x="11025" y="49470"/>
                  </a:cubicBezTo>
                  <a:cubicBezTo>
                    <a:pt x="11025" y="48763"/>
                    <a:pt x="11025" y="48339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lnTo>
                    <a:pt x="11025" y="48198"/>
                  </a:lnTo>
                  <a:cubicBezTo>
                    <a:pt x="11025" y="48198"/>
                    <a:pt x="11025" y="48198"/>
                    <a:pt x="11025" y="48198"/>
                  </a:cubicBezTo>
                  <a:cubicBezTo>
                    <a:pt x="11025" y="48198"/>
                    <a:pt x="11025" y="48198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cubicBezTo>
                    <a:pt x="10984" y="47822"/>
                    <a:pt x="10984" y="47443"/>
                    <a:pt x="11025" y="47067"/>
                  </a:cubicBezTo>
                  <a:cubicBezTo>
                    <a:pt x="11025" y="46360"/>
                    <a:pt x="11025" y="45936"/>
                    <a:pt x="11025" y="45795"/>
                  </a:cubicBezTo>
                  <a:lnTo>
                    <a:pt x="11025" y="45795"/>
                  </a:lnTo>
                  <a:lnTo>
                    <a:pt x="11025" y="45795"/>
                  </a:lnTo>
                  <a:cubicBezTo>
                    <a:pt x="10977" y="45419"/>
                    <a:pt x="10977" y="45039"/>
                    <a:pt x="11025" y="44664"/>
                  </a:cubicBezTo>
                  <a:cubicBezTo>
                    <a:pt x="11025" y="44664"/>
                    <a:pt x="11025" y="43675"/>
                    <a:pt x="11025" y="43533"/>
                  </a:cubicBezTo>
                  <a:cubicBezTo>
                    <a:pt x="11053" y="43015"/>
                    <a:pt x="11053" y="42496"/>
                    <a:pt x="11025" y="41979"/>
                  </a:cubicBezTo>
                  <a:cubicBezTo>
                    <a:pt x="11025" y="41130"/>
                    <a:pt x="11025" y="40282"/>
                    <a:pt x="11025" y="39434"/>
                  </a:cubicBezTo>
                  <a:cubicBezTo>
                    <a:pt x="11094" y="38588"/>
                    <a:pt x="11094" y="37737"/>
                    <a:pt x="11025" y="36890"/>
                  </a:cubicBezTo>
                  <a:cubicBezTo>
                    <a:pt x="11084" y="36326"/>
                    <a:pt x="11084" y="35758"/>
                    <a:pt x="11025" y="35194"/>
                  </a:cubicBezTo>
                  <a:lnTo>
                    <a:pt x="11025" y="35194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cubicBezTo>
                    <a:pt x="9611" y="34487"/>
                    <a:pt x="9611" y="34487"/>
                    <a:pt x="9611" y="34487"/>
                  </a:cubicBezTo>
                  <a:lnTo>
                    <a:pt x="8339" y="34487"/>
                  </a:lnTo>
                  <a:lnTo>
                    <a:pt x="7350" y="34487"/>
                  </a:lnTo>
                  <a:lnTo>
                    <a:pt x="3251" y="34487"/>
                  </a:lnTo>
                  <a:lnTo>
                    <a:pt x="240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5477"/>
                  </a:lnTo>
                  <a:lnTo>
                    <a:pt x="1413" y="35477"/>
                  </a:lnTo>
                  <a:cubicBezTo>
                    <a:pt x="1413" y="35477"/>
                    <a:pt x="1413" y="35477"/>
                    <a:pt x="1413" y="35477"/>
                  </a:cubicBezTo>
                  <a:lnTo>
                    <a:pt x="1413" y="35477"/>
                  </a:lnTo>
                  <a:lnTo>
                    <a:pt x="1413" y="35477"/>
                  </a:lnTo>
                  <a:cubicBezTo>
                    <a:pt x="1478" y="35150"/>
                    <a:pt x="1478" y="34814"/>
                    <a:pt x="1413" y="34487"/>
                  </a:cubicBezTo>
                  <a:cubicBezTo>
                    <a:pt x="1413" y="34487"/>
                    <a:pt x="1413" y="33639"/>
                    <a:pt x="1413" y="33639"/>
                  </a:cubicBezTo>
                  <a:lnTo>
                    <a:pt x="1413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6078"/>
                  </a:lnTo>
                  <a:cubicBezTo>
                    <a:pt x="46" y="5844"/>
                    <a:pt x="46" y="5604"/>
                    <a:pt x="0" y="5371"/>
                  </a:cubicBezTo>
                  <a:lnTo>
                    <a:pt x="0" y="3958"/>
                  </a:lnTo>
                  <a:lnTo>
                    <a:pt x="0" y="3958"/>
                  </a:lnTo>
                  <a:lnTo>
                    <a:pt x="848" y="3958"/>
                  </a:lnTo>
                  <a:lnTo>
                    <a:pt x="1837" y="3958"/>
                  </a:lnTo>
                  <a:lnTo>
                    <a:pt x="1837" y="3958"/>
                  </a:lnTo>
                  <a:lnTo>
                    <a:pt x="1837" y="0"/>
                  </a:lnTo>
                  <a:lnTo>
                    <a:pt x="1837" y="3110"/>
                  </a:lnTo>
                  <a:lnTo>
                    <a:pt x="2686" y="3110"/>
                  </a:lnTo>
                  <a:cubicBezTo>
                    <a:pt x="2686" y="3110"/>
                    <a:pt x="2686" y="3110"/>
                    <a:pt x="2686" y="3110"/>
                  </a:cubicBezTo>
                  <a:lnTo>
                    <a:pt x="2686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cubicBezTo>
                    <a:pt x="5512" y="989"/>
                    <a:pt x="5512" y="989"/>
                    <a:pt x="5512" y="989"/>
                  </a:cubicBezTo>
                  <a:lnTo>
                    <a:pt x="5512" y="989"/>
                  </a:lnTo>
                  <a:lnTo>
                    <a:pt x="5512" y="989"/>
                  </a:lnTo>
                  <a:lnTo>
                    <a:pt x="6360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1837"/>
                  </a:lnTo>
                  <a:lnTo>
                    <a:pt x="9046" y="2827"/>
                  </a:lnTo>
                  <a:lnTo>
                    <a:pt x="9046" y="2827"/>
                  </a:lnTo>
                  <a:lnTo>
                    <a:pt x="9046" y="7067"/>
                  </a:lnTo>
                  <a:lnTo>
                    <a:pt x="9894" y="7067"/>
                  </a:lnTo>
                  <a:lnTo>
                    <a:pt x="9894" y="7067"/>
                  </a:lnTo>
                  <a:lnTo>
                    <a:pt x="10883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6219"/>
                  </a:lnTo>
                  <a:cubicBezTo>
                    <a:pt x="11665" y="5988"/>
                    <a:pt x="11665" y="5743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4558" y="5512"/>
                  </a:lnTo>
                  <a:lnTo>
                    <a:pt x="14558" y="5512"/>
                  </a:lnTo>
                  <a:lnTo>
                    <a:pt x="14558" y="5512"/>
                  </a:lnTo>
                  <a:cubicBezTo>
                    <a:pt x="14558" y="5512"/>
                    <a:pt x="14558" y="5512"/>
                    <a:pt x="14558" y="5512"/>
                  </a:cubicBezTo>
                  <a:lnTo>
                    <a:pt x="14558" y="7632"/>
                  </a:ln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23180" y="7632"/>
                  </a:lnTo>
                  <a:lnTo>
                    <a:pt x="23180" y="7632"/>
                  </a:lnTo>
                  <a:lnTo>
                    <a:pt x="24311" y="7632"/>
                  </a:lnTo>
                  <a:lnTo>
                    <a:pt x="24311" y="7632"/>
                  </a:lnTo>
                  <a:lnTo>
                    <a:pt x="25724" y="7632"/>
                  </a:lnTo>
                  <a:cubicBezTo>
                    <a:pt x="25769" y="7961"/>
                    <a:pt x="25769" y="8294"/>
                    <a:pt x="25724" y="8622"/>
                  </a:cubicBezTo>
                  <a:lnTo>
                    <a:pt x="25724" y="9753"/>
                  </a:lnTo>
                  <a:cubicBezTo>
                    <a:pt x="25724" y="9753"/>
                    <a:pt x="25724" y="9753"/>
                    <a:pt x="25724" y="9753"/>
                  </a:cubicBezTo>
                  <a:lnTo>
                    <a:pt x="25724" y="9753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145"/>
                  </a:lnTo>
                  <a:cubicBezTo>
                    <a:pt x="25804" y="12772"/>
                    <a:pt x="25804" y="12387"/>
                    <a:pt x="25724" y="12014"/>
                  </a:cubicBezTo>
                  <a:cubicBezTo>
                    <a:pt x="25800" y="11641"/>
                    <a:pt x="25800" y="11256"/>
                    <a:pt x="25724" y="10883"/>
                  </a:cubicBez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7420" y="10883"/>
                  </a:lnTo>
                  <a:lnTo>
                    <a:pt x="27420" y="10883"/>
                  </a:lnTo>
                  <a:lnTo>
                    <a:pt x="28127" y="10883"/>
                  </a:lnTo>
                  <a:lnTo>
                    <a:pt x="28127" y="10883"/>
                  </a:lnTo>
                  <a:cubicBezTo>
                    <a:pt x="28127" y="10883"/>
                    <a:pt x="28127" y="10883"/>
                    <a:pt x="28127" y="10883"/>
                  </a:cubicBezTo>
                  <a:cubicBezTo>
                    <a:pt x="28127" y="10883"/>
                    <a:pt x="28127" y="10883"/>
                    <a:pt x="28127" y="10883"/>
                  </a:cubicBez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9965" y="10883"/>
                  </a:lnTo>
                  <a:lnTo>
                    <a:pt x="29965" y="10883"/>
                  </a:lnTo>
                  <a:cubicBezTo>
                    <a:pt x="29965" y="10883"/>
                    <a:pt x="29965" y="10883"/>
                    <a:pt x="29965" y="10883"/>
                  </a:cubicBezTo>
                  <a:cubicBezTo>
                    <a:pt x="29965" y="10883"/>
                    <a:pt x="29965" y="10883"/>
                    <a:pt x="29965" y="10883"/>
                  </a:cubicBezTo>
                  <a:lnTo>
                    <a:pt x="29965" y="13145"/>
                  </a:lnTo>
                  <a:lnTo>
                    <a:pt x="29965" y="13145"/>
                  </a:lnTo>
                  <a:cubicBezTo>
                    <a:pt x="30026" y="13424"/>
                    <a:pt x="30026" y="13713"/>
                    <a:pt x="29965" y="13993"/>
                  </a:cubicBezTo>
                  <a:lnTo>
                    <a:pt x="29965" y="14982"/>
                  </a:lnTo>
                  <a:lnTo>
                    <a:pt x="29965" y="16254"/>
                  </a:ln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lnTo>
                    <a:pt x="31095" y="16254"/>
                  </a:lnTo>
                  <a:lnTo>
                    <a:pt x="31095" y="16254"/>
                  </a:lnTo>
                  <a:cubicBezTo>
                    <a:pt x="31143" y="15974"/>
                    <a:pt x="31143" y="15687"/>
                    <a:pt x="31095" y="15406"/>
                  </a:cubicBezTo>
                  <a:lnTo>
                    <a:pt x="31095" y="15406"/>
                  </a:lnTo>
                  <a:cubicBezTo>
                    <a:pt x="31095" y="15406"/>
                    <a:pt x="31095" y="15406"/>
                    <a:pt x="31095" y="15406"/>
                  </a:cubicBezTo>
                  <a:cubicBezTo>
                    <a:pt x="31095" y="15406"/>
                    <a:pt x="31095" y="15406"/>
                    <a:pt x="31095" y="15406"/>
                  </a:cubicBezTo>
                  <a:lnTo>
                    <a:pt x="31095" y="12721"/>
                  </a:lnTo>
                  <a:cubicBezTo>
                    <a:pt x="31128" y="12392"/>
                    <a:pt x="31128" y="12060"/>
                    <a:pt x="31095" y="11731"/>
                  </a:cubicBezTo>
                  <a:lnTo>
                    <a:pt x="30247" y="11731"/>
                  </a:lnTo>
                  <a:lnTo>
                    <a:pt x="30954" y="11731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0671" y="11025"/>
                  </a:lnTo>
                  <a:lnTo>
                    <a:pt x="30671" y="11025"/>
                  </a:lnTo>
                  <a:cubicBezTo>
                    <a:pt x="30671" y="11025"/>
                    <a:pt x="30671" y="11025"/>
                    <a:pt x="30671" y="11025"/>
                  </a:cubicBezTo>
                  <a:lnTo>
                    <a:pt x="30671" y="11025"/>
                  </a:lnTo>
                  <a:lnTo>
                    <a:pt x="30671" y="10177"/>
                  </a:lnTo>
                  <a:lnTo>
                    <a:pt x="30671" y="10177"/>
                  </a:lnTo>
                  <a:lnTo>
                    <a:pt x="32650" y="10177"/>
                  </a:lnTo>
                  <a:lnTo>
                    <a:pt x="32650" y="10177"/>
                  </a:lnTo>
                  <a:cubicBezTo>
                    <a:pt x="32674" y="10459"/>
                    <a:pt x="32674" y="10742"/>
                    <a:pt x="32650" y="11025"/>
                  </a:cubicBezTo>
                  <a:cubicBezTo>
                    <a:pt x="32617" y="11354"/>
                    <a:pt x="32617" y="11685"/>
                    <a:pt x="32650" y="12014"/>
                  </a:cubicBezTo>
                  <a:lnTo>
                    <a:pt x="32650" y="14841"/>
                  </a:lnTo>
                  <a:cubicBezTo>
                    <a:pt x="32650" y="14841"/>
                    <a:pt x="32650" y="14841"/>
                    <a:pt x="32650" y="15689"/>
                  </a:cubicBezTo>
                  <a:lnTo>
                    <a:pt x="32650" y="17102"/>
                  </a:lnTo>
                  <a:lnTo>
                    <a:pt x="32650" y="18374"/>
                  </a:lnTo>
                  <a:cubicBezTo>
                    <a:pt x="32596" y="18655"/>
                    <a:pt x="32596" y="18942"/>
                    <a:pt x="32650" y="19222"/>
                  </a:cubicBezTo>
                  <a:lnTo>
                    <a:pt x="32650" y="19222"/>
                  </a:lnTo>
                  <a:lnTo>
                    <a:pt x="32650" y="19222"/>
                  </a:lnTo>
                  <a:lnTo>
                    <a:pt x="32650" y="19222"/>
                  </a:lnTo>
                  <a:cubicBezTo>
                    <a:pt x="32650" y="19222"/>
                    <a:pt x="32650" y="19222"/>
                    <a:pt x="32650" y="19222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2650" y="16254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3498" y="16254"/>
                  </a:cubicBezTo>
                  <a:lnTo>
                    <a:pt x="34629" y="16961"/>
                  </a:lnTo>
                  <a:cubicBezTo>
                    <a:pt x="34629" y="16961"/>
                    <a:pt x="34629" y="16961"/>
                    <a:pt x="34629" y="16961"/>
                  </a:cubicBezTo>
                  <a:cubicBezTo>
                    <a:pt x="34629" y="16961"/>
                    <a:pt x="34629" y="16961"/>
                    <a:pt x="34629" y="16961"/>
                  </a:cubicBezTo>
                  <a:lnTo>
                    <a:pt x="34629" y="17809"/>
                  </a:lnTo>
                  <a:lnTo>
                    <a:pt x="35759" y="17809"/>
                  </a:lnTo>
                  <a:cubicBezTo>
                    <a:pt x="35701" y="18136"/>
                    <a:pt x="35701" y="18471"/>
                    <a:pt x="35759" y="18798"/>
                  </a:cubicBezTo>
                  <a:cubicBezTo>
                    <a:pt x="35640" y="19117"/>
                    <a:pt x="35640" y="19469"/>
                    <a:pt x="35759" y="19788"/>
                  </a:cubicBezTo>
                  <a:cubicBezTo>
                    <a:pt x="35759" y="19788"/>
                    <a:pt x="35759" y="19788"/>
                    <a:pt x="35759" y="19788"/>
                  </a:cubicBezTo>
                  <a:lnTo>
                    <a:pt x="35759" y="19788"/>
                  </a:lnTo>
                  <a:lnTo>
                    <a:pt x="35759" y="20636"/>
                  </a:lnTo>
                  <a:lnTo>
                    <a:pt x="35759" y="20636"/>
                  </a:lnTo>
                  <a:lnTo>
                    <a:pt x="35759" y="23039"/>
                  </a:lnTo>
                  <a:cubicBezTo>
                    <a:pt x="35804" y="23367"/>
                    <a:pt x="35804" y="23700"/>
                    <a:pt x="35759" y="24028"/>
                  </a:cubicBezTo>
                  <a:lnTo>
                    <a:pt x="35759" y="24876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cubicBezTo>
                    <a:pt x="35712" y="26005"/>
                    <a:pt x="35712" y="26292"/>
                    <a:pt x="35759" y="26572"/>
                  </a:cubicBezTo>
                  <a:lnTo>
                    <a:pt x="35759" y="27562"/>
                  </a:lnTo>
                  <a:lnTo>
                    <a:pt x="35759" y="28551"/>
                  </a:lnTo>
                  <a:lnTo>
                    <a:pt x="36466" y="29399"/>
                  </a:lnTo>
                  <a:lnTo>
                    <a:pt x="36466" y="29399"/>
                  </a:lnTo>
                  <a:cubicBezTo>
                    <a:pt x="36419" y="29680"/>
                    <a:pt x="36419" y="29967"/>
                    <a:pt x="36466" y="30247"/>
                  </a:cubicBezTo>
                  <a:cubicBezTo>
                    <a:pt x="36466" y="30247"/>
                    <a:pt x="36466" y="31095"/>
                    <a:pt x="36466" y="31237"/>
                  </a:cubicBez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lnTo>
                    <a:pt x="36466" y="31237"/>
                  </a:lnTo>
                  <a:lnTo>
                    <a:pt x="36466" y="31237"/>
                  </a:ln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cubicBezTo>
                    <a:pt x="36433" y="30908"/>
                    <a:pt x="36433" y="30576"/>
                    <a:pt x="36466" y="30247"/>
                  </a:cubicBezTo>
                  <a:cubicBezTo>
                    <a:pt x="36444" y="29965"/>
                    <a:pt x="36444" y="29681"/>
                    <a:pt x="36466" y="29399"/>
                  </a:cubicBezTo>
                  <a:lnTo>
                    <a:pt x="36466" y="29399"/>
                  </a:lnTo>
                  <a:lnTo>
                    <a:pt x="36466" y="29399"/>
                  </a:lnTo>
                  <a:lnTo>
                    <a:pt x="37173" y="29399"/>
                  </a:lnTo>
                  <a:lnTo>
                    <a:pt x="37173" y="29399"/>
                  </a:lnTo>
                  <a:lnTo>
                    <a:pt x="37880" y="30106"/>
                  </a:lnTo>
                  <a:lnTo>
                    <a:pt x="37173" y="31519"/>
                  </a:lnTo>
                  <a:lnTo>
                    <a:pt x="37173" y="32933"/>
                  </a:lnTo>
                  <a:lnTo>
                    <a:pt x="37173" y="35335"/>
                  </a:lnTo>
                  <a:lnTo>
                    <a:pt x="37173" y="35335"/>
                  </a:lnTo>
                  <a:lnTo>
                    <a:pt x="37173" y="36608"/>
                  </a:lnTo>
                  <a:lnTo>
                    <a:pt x="37173" y="36608"/>
                  </a:lnTo>
                  <a:cubicBezTo>
                    <a:pt x="37173" y="36608"/>
                    <a:pt x="37173" y="36608"/>
                    <a:pt x="37173" y="36608"/>
                  </a:cubicBezTo>
                  <a:lnTo>
                    <a:pt x="37173" y="36608"/>
                  </a:lnTo>
                  <a:lnTo>
                    <a:pt x="37173" y="37880"/>
                  </a:lnTo>
                  <a:cubicBezTo>
                    <a:pt x="37197" y="38162"/>
                    <a:pt x="37197" y="38445"/>
                    <a:pt x="37173" y="38728"/>
                  </a:cubicBezTo>
                  <a:lnTo>
                    <a:pt x="37173" y="38728"/>
                  </a:lnTo>
                  <a:lnTo>
                    <a:pt x="37173" y="38728"/>
                  </a:lnTo>
                  <a:lnTo>
                    <a:pt x="37173" y="38728"/>
                  </a:lnTo>
                  <a:cubicBezTo>
                    <a:pt x="37187" y="38963"/>
                    <a:pt x="37187" y="39199"/>
                    <a:pt x="37173" y="39434"/>
                  </a:cubicBezTo>
                  <a:lnTo>
                    <a:pt x="37173" y="39434"/>
                  </a:lnTo>
                  <a:lnTo>
                    <a:pt x="37173" y="39434"/>
                  </a:lnTo>
                  <a:cubicBezTo>
                    <a:pt x="37173" y="39434"/>
                    <a:pt x="37173" y="39434"/>
                    <a:pt x="37173" y="39434"/>
                  </a:cubicBezTo>
                  <a:lnTo>
                    <a:pt x="36183" y="39434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cubicBezTo>
                    <a:pt x="36183" y="42968"/>
                    <a:pt x="36183" y="42968"/>
                    <a:pt x="36183" y="42968"/>
                  </a:cubicBez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3922" y="47349"/>
                  </a:lnTo>
                  <a:lnTo>
                    <a:pt x="32933" y="47349"/>
                  </a:lnTo>
                  <a:lnTo>
                    <a:pt x="32933" y="48198"/>
                  </a:lnTo>
                  <a:lnTo>
                    <a:pt x="32226" y="49187"/>
                  </a:lnTo>
                  <a:lnTo>
                    <a:pt x="32226" y="49187"/>
                  </a:lnTo>
                  <a:cubicBezTo>
                    <a:pt x="32226" y="49187"/>
                    <a:pt x="32226" y="49187"/>
                    <a:pt x="32226" y="49187"/>
                  </a:cubicBezTo>
                  <a:lnTo>
                    <a:pt x="32226" y="49187"/>
                  </a:lnTo>
                  <a:lnTo>
                    <a:pt x="32226" y="49187"/>
                  </a:lnTo>
                  <a:lnTo>
                    <a:pt x="31237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cubicBezTo>
                    <a:pt x="30482" y="49468"/>
                    <a:pt x="30482" y="49754"/>
                    <a:pt x="30530" y="50035"/>
                  </a:cubicBez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cubicBezTo>
                    <a:pt x="30530" y="50035"/>
                    <a:pt x="30530" y="50035"/>
                    <a:pt x="30530" y="50035"/>
                  </a:cubicBezTo>
                  <a:lnTo>
                    <a:pt x="29823" y="50883"/>
                  </a:lnTo>
                  <a:lnTo>
                    <a:pt x="29823" y="51872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8975" y="52579"/>
                    <a:pt x="28975" y="52579"/>
                    <a:pt x="28975" y="52579"/>
                  </a:cubicBez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9026" y="52907"/>
                    <a:pt x="29026" y="53241"/>
                    <a:pt x="28975" y="53569"/>
                  </a:cubicBezTo>
                  <a:cubicBezTo>
                    <a:pt x="28975" y="53569"/>
                    <a:pt x="28975" y="54417"/>
                    <a:pt x="28975" y="54558"/>
                  </a:cubicBezTo>
                  <a:lnTo>
                    <a:pt x="28975" y="54558"/>
                  </a:lnTo>
                  <a:cubicBezTo>
                    <a:pt x="28921" y="54790"/>
                    <a:pt x="28921" y="55032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9029" y="55545"/>
                    <a:pt x="29029" y="5583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268" y="56113"/>
                  </a:lnTo>
                  <a:lnTo>
                    <a:pt x="28268" y="56113"/>
                  </a:lnTo>
                  <a:lnTo>
                    <a:pt x="28268" y="56113"/>
                  </a:lnTo>
                  <a:lnTo>
                    <a:pt x="27562" y="56113"/>
                  </a:lnTo>
                  <a:lnTo>
                    <a:pt x="27562" y="56113"/>
                  </a:lnTo>
                  <a:lnTo>
                    <a:pt x="26290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cubicBezTo>
                    <a:pt x="25017" y="56113"/>
                    <a:pt x="25017" y="56113"/>
                    <a:pt x="25017" y="56113"/>
                  </a:cubicBez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4169" y="56113"/>
                  </a:lnTo>
                  <a:lnTo>
                    <a:pt x="22049" y="59222"/>
                  </a:lnTo>
                  <a:cubicBezTo>
                    <a:pt x="22049" y="59222"/>
                    <a:pt x="22049" y="59222"/>
                    <a:pt x="22049" y="59222"/>
                  </a:cubicBezTo>
                  <a:lnTo>
                    <a:pt x="19505" y="59222"/>
                  </a:lnTo>
                  <a:lnTo>
                    <a:pt x="18374" y="59222"/>
                  </a:ln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lnTo>
                    <a:pt x="17668" y="59222"/>
                  </a:lnTo>
                  <a:lnTo>
                    <a:pt x="12155" y="67703"/>
                  </a:lnTo>
                  <a:close/>
                  <a:moveTo>
                    <a:pt x="1131" y="3534"/>
                  </a:moveTo>
                  <a:lnTo>
                    <a:pt x="1131" y="3534"/>
                  </a:lnTo>
                  <a:cubicBezTo>
                    <a:pt x="1131" y="3534"/>
                    <a:pt x="1131" y="3534"/>
                    <a:pt x="1131" y="3534"/>
                  </a:cubicBezTo>
                  <a:cubicBezTo>
                    <a:pt x="1131" y="3534"/>
                    <a:pt x="1131" y="3534"/>
                    <a:pt x="1131" y="3534"/>
                  </a:cubicBezTo>
                  <a:lnTo>
                    <a:pt x="1131" y="3534"/>
                  </a:lnTo>
                  <a:close/>
                  <a:moveTo>
                    <a:pt x="2827" y="10883"/>
                  </a:moveTo>
                  <a:lnTo>
                    <a:pt x="2827" y="10883"/>
                  </a:lnTo>
                  <a:lnTo>
                    <a:pt x="2827" y="10883"/>
                  </a:lnTo>
                  <a:lnTo>
                    <a:pt x="2827" y="10883"/>
                  </a:lnTo>
                  <a:close/>
                  <a:moveTo>
                    <a:pt x="9187" y="10883"/>
                  </a:moveTo>
                  <a:cubicBezTo>
                    <a:pt x="9187" y="10883"/>
                    <a:pt x="9187" y="10883"/>
                    <a:pt x="9187" y="10883"/>
                  </a:cubicBezTo>
                  <a:cubicBezTo>
                    <a:pt x="9187" y="10883"/>
                    <a:pt x="9187" y="10883"/>
                    <a:pt x="9187" y="10883"/>
                  </a:cubicBezTo>
                  <a:lnTo>
                    <a:pt x="9187" y="10035"/>
                  </a:lnTo>
                  <a:close/>
                  <a:moveTo>
                    <a:pt x="10742" y="13145"/>
                  </a:moveTo>
                  <a:lnTo>
                    <a:pt x="10742" y="13145"/>
                  </a:lnTo>
                  <a:lnTo>
                    <a:pt x="10742" y="13145"/>
                  </a:lnTo>
                  <a:close/>
                  <a:moveTo>
                    <a:pt x="12579" y="13145"/>
                  </a:moveTo>
                  <a:lnTo>
                    <a:pt x="12579" y="13145"/>
                  </a:ln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721" y="13569"/>
                    <a:pt x="12579" y="13569"/>
                  </a:cubicBezTo>
                  <a:close/>
                  <a:moveTo>
                    <a:pt x="14700" y="43533"/>
                  </a:moveTo>
                  <a:cubicBezTo>
                    <a:pt x="14700" y="43533"/>
                    <a:pt x="14700" y="43533"/>
                    <a:pt x="14700" y="43533"/>
                  </a:cubicBezTo>
                  <a:lnTo>
                    <a:pt x="14700" y="43533"/>
                  </a:lnTo>
                  <a:cubicBezTo>
                    <a:pt x="14679" y="43863"/>
                    <a:pt x="14679" y="44193"/>
                    <a:pt x="14700" y="44523"/>
                  </a:cubicBezTo>
                  <a:cubicBezTo>
                    <a:pt x="14669" y="44805"/>
                    <a:pt x="14669" y="45089"/>
                    <a:pt x="14700" y="45371"/>
                  </a:cubicBezTo>
                  <a:lnTo>
                    <a:pt x="15406" y="45371"/>
                  </a:lnTo>
                  <a:lnTo>
                    <a:pt x="15406" y="45371"/>
                  </a:lnTo>
                  <a:cubicBezTo>
                    <a:pt x="15525" y="45052"/>
                    <a:pt x="15525" y="44700"/>
                    <a:pt x="15406" y="44381"/>
                  </a:cubicBezTo>
                  <a:lnTo>
                    <a:pt x="15406" y="43533"/>
                  </a:lnTo>
                  <a:lnTo>
                    <a:pt x="14417" y="43533"/>
                  </a:lnTo>
                  <a:close/>
                  <a:moveTo>
                    <a:pt x="14700" y="64028"/>
                  </a:moveTo>
                  <a:lnTo>
                    <a:pt x="14700" y="64028"/>
                  </a:lnTo>
                  <a:lnTo>
                    <a:pt x="14700" y="64028"/>
                  </a:lnTo>
                  <a:close/>
                  <a:moveTo>
                    <a:pt x="15548" y="17668"/>
                  </a:moveTo>
                  <a:lnTo>
                    <a:pt x="15548" y="17668"/>
                  </a:lnTo>
                  <a:lnTo>
                    <a:pt x="15548" y="17668"/>
                  </a:lnTo>
                  <a:lnTo>
                    <a:pt x="15548" y="17668"/>
                  </a:lnTo>
                  <a:close/>
                  <a:moveTo>
                    <a:pt x="15548" y="24028"/>
                  </a:moveTo>
                  <a:lnTo>
                    <a:pt x="15548" y="24876"/>
                  </a:lnTo>
                  <a:lnTo>
                    <a:pt x="15548" y="24028"/>
                  </a:lnTo>
                  <a:lnTo>
                    <a:pt x="15689" y="24452"/>
                  </a:lnTo>
                  <a:close/>
                  <a:moveTo>
                    <a:pt x="15548" y="62190"/>
                  </a:moveTo>
                  <a:cubicBezTo>
                    <a:pt x="15548" y="62190"/>
                    <a:pt x="15548" y="62190"/>
                    <a:pt x="15548" y="63038"/>
                  </a:cubicBezTo>
                  <a:cubicBezTo>
                    <a:pt x="15548" y="63887"/>
                    <a:pt x="15548" y="63038"/>
                    <a:pt x="15548" y="63038"/>
                  </a:cubicBezTo>
                  <a:lnTo>
                    <a:pt x="15548" y="63038"/>
                  </a:ln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lnTo>
                    <a:pt x="15548" y="59929"/>
                  </a:lnTo>
                  <a:close/>
                  <a:moveTo>
                    <a:pt x="16820" y="44947"/>
                  </a:moveTo>
                  <a:cubicBezTo>
                    <a:pt x="16820" y="44947"/>
                    <a:pt x="16820" y="44947"/>
                    <a:pt x="16820" y="44947"/>
                  </a:cubicBezTo>
                  <a:lnTo>
                    <a:pt x="16820" y="44947"/>
                  </a:lnTo>
                  <a:cubicBezTo>
                    <a:pt x="16820" y="44947"/>
                    <a:pt x="16961" y="45795"/>
                    <a:pt x="16961" y="45371"/>
                  </a:cubicBezTo>
                  <a:close/>
                  <a:moveTo>
                    <a:pt x="16820" y="16678"/>
                  </a:moveTo>
                  <a:lnTo>
                    <a:pt x="16820" y="17526"/>
                  </a:lnTo>
                  <a:lnTo>
                    <a:pt x="16820" y="16678"/>
                  </a:lnTo>
                  <a:lnTo>
                    <a:pt x="16961" y="16678"/>
                  </a:lnTo>
                  <a:close/>
                  <a:moveTo>
                    <a:pt x="16820" y="13145"/>
                  </a:moveTo>
                  <a:lnTo>
                    <a:pt x="16820" y="13145"/>
                  </a:lnTo>
                  <a:cubicBezTo>
                    <a:pt x="16886" y="13424"/>
                    <a:pt x="16886" y="13714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lnTo>
                    <a:pt x="16820" y="13993"/>
                  </a:ln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44" y="13711"/>
                    <a:pt x="16844" y="13427"/>
                    <a:pt x="16820" y="13145"/>
                  </a:cubicBezTo>
                  <a:cubicBezTo>
                    <a:pt x="16867" y="12864"/>
                    <a:pt x="16867" y="12577"/>
                    <a:pt x="16820" y="12297"/>
                  </a:cubicBezTo>
                  <a:close/>
                  <a:moveTo>
                    <a:pt x="16820" y="60777"/>
                  </a:moveTo>
                  <a:lnTo>
                    <a:pt x="16820" y="60777"/>
                  </a:lnTo>
                  <a:lnTo>
                    <a:pt x="16820" y="60777"/>
                  </a:lnTo>
                  <a:lnTo>
                    <a:pt x="16820" y="60777"/>
                  </a:lnTo>
                  <a:close/>
                  <a:moveTo>
                    <a:pt x="19505" y="58940"/>
                  </a:move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lose/>
                  <a:moveTo>
                    <a:pt x="19505" y="60494"/>
                  </a:moveTo>
                  <a:lnTo>
                    <a:pt x="19505" y="60494"/>
                  </a:lnTo>
                  <a:cubicBezTo>
                    <a:pt x="19505" y="60494"/>
                    <a:pt x="19505" y="60494"/>
                    <a:pt x="19505" y="61342"/>
                  </a:cubicBezTo>
                  <a:cubicBezTo>
                    <a:pt x="19562" y="61622"/>
                    <a:pt x="19562" y="61911"/>
                    <a:pt x="19505" y="62190"/>
                  </a:cubicBezTo>
                  <a:lnTo>
                    <a:pt x="19505" y="62190"/>
                  </a:lnTo>
                  <a:cubicBezTo>
                    <a:pt x="19505" y="62190"/>
                    <a:pt x="19505" y="62190"/>
                    <a:pt x="19505" y="62190"/>
                  </a:cubicBezTo>
                  <a:lnTo>
                    <a:pt x="19505" y="60070"/>
                  </a:lnTo>
                  <a:lnTo>
                    <a:pt x="18233" y="60070"/>
                  </a:lnTo>
                  <a:close/>
                  <a:moveTo>
                    <a:pt x="22756" y="58516"/>
                  </a:moveTo>
                  <a:cubicBezTo>
                    <a:pt x="22756" y="58516"/>
                    <a:pt x="22756" y="58516"/>
                    <a:pt x="23604" y="59788"/>
                  </a:cubicBezTo>
                  <a:cubicBezTo>
                    <a:pt x="23895" y="60154"/>
                    <a:pt x="24227" y="60486"/>
                    <a:pt x="24593" y="60777"/>
                  </a:cubicBezTo>
                  <a:lnTo>
                    <a:pt x="24593" y="60777"/>
                  </a:lnTo>
                  <a:cubicBezTo>
                    <a:pt x="24593" y="60777"/>
                    <a:pt x="24593" y="60777"/>
                    <a:pt x="24593" y="60777"/>
                  </a:cubicBezTo>
                  <a:lnTo>
                    <a:pt x="24593" y="60777"/>
                  </a:lnTo>
                  <a:lnTo>
                    <a:pt x="26007" y="60777"/>
                  </a:lnTo>
                  <a:cubicBezTo>
                    <a:pt x="26007" y="60777"/>
                    <a:pt x="26007" y="60777"/>
                    <a:pt x="26007" y="60777"/>
                  </a:cubicBezTo>
                  <a:cubicBezTo>
                    <a:pt x="26007" y="60777"/>
                    <a:pt x="26007" y="60777"/>
                    <a:pt x="26007" y="60777"/>
                  </a:cubicBezTo>
                  <a:lnTo>
                    <a:pt x="26996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lnTo>
                    <a:pt x="30813" y="60777"/>
                  </a:lnTo>
                  <a:lnTo>
                    <a:pt x="30813" y="60777"/>
                  </a:lnTo>
                  <a:lnTo>
                    <a:pt x="30813" y="57950"/>
                  </a:lnTo>
                  <a:lnTo>
                    <a:pt x="32933" y="57950"/>
                  </a:lnTo>
                  <a:lnTo>
                    <a:pt x="32933" y="57950"/>
                  </a:lnTo>
                  <a:cubicBezTo>
                    <a:pt x="32903" y="57715"/>
                    <a:pt x="32903" y="57478"/>
                    <a:pt x="32933" y="57243"/>
                  </a:cubicBezTo>
                  <a:lnTo>
                    <a:pt x="32933" y="57243"/>
                  </a:lnTo>
                  <a:cubicBezTo>
                    <a:pt x="32933" y="57243"/>
                    <a:pt x="32933" y="57243"/>
                    <a:pt x="32933" y="57243"/>
                  </a:cubicBezTo>
                  <a:lnTo>
                    <a:pt x="32933" y="57243"/>
                  </a:lnTo>
                  <a:lnTo>
                    <a:pt x="34063" y="56254"/>
                  </a:lnTo>
                  <a:lnTo>
                    <a:pt x="35477" y="54982"/>
                  </a:lnTo>
                  <a:lnTo>
                    <a:pt x="35477" y="54982"/>
                  </a:lnTo>
                  <a:lnTo>
                    <a:pt x="35477" y="54982"/>
                  </a:lnTo>
                  <a:cubicBezTo>
                    <a:pt x="35564" y="54562"/>
                    <a:pt x="35564" y="54129"/>
                    <a:pt x="35477" y="53710"/>
                  </a:cubicBezTo>
                  <a:lnTo>
                    <a:pt x="35477" y="52155"/>
                  </a:lnTo>
                  <a:cubicBezTo>
                    <a:pt x="35436" y="51779"/>
                    <a:pt x="35436" y="51400"/>
                    <a:pt x="35477" y="51024"/>
                  </a:cubicBezTo>
                  <a:cubicBezTo>
                    <a:pt x="35477" y="51024"/>
                    <a:pt x="35477" y="50035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lnTo>
                    <a:pt x="35477" y="49894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7491"/>
                  </a:lnTo>
                  <a:cubicBezTo>
                    <a:pt x="35564" y="47071"/>
                    <a:pt x="35564" y="46638"/>
                    <a:pt x="35477" y="46219"/>
                  </a:cubicBezTo>
                  <a:lnTo>
                    <a:pt x="35477" y="46219"/>
                  </a:lnTo>
                  <a:lnTo>
                    <a:pt x="35477" y="45371"/>
                  </a:lnTo>
                  <a:lnTo>
                    <a:pt x="35477" y="45371"/>
                  </a:lnTo>
                  <a:cubicBezTo>
                    <a:pt x="35477" y="45371"/>
                    <a:pt x="35477" y="45371"/>
                    <a:pt x="35477" y="45371"/>
                  </a:cubicBezTo>
                  <a:cubicBezTo>
                    <a:pt x="35477" y="45371"/>
                    <a:pt x="35477" y="45371"/>
                    <a:pt x="34770" y="44523"/>
                  </a:cubicBezTo>
                  <a:cubicBezTo>
                    <a:pt x="34804" y="44241"/>
                    <a:pt x="34804" y="43956"/>
                    <a:pt x="34770" y="43675"/>
                  </a:cubicBezTo>
                  <a:lnTo>
                    <a:pt x="34770" y="43675"/>
                  </a:lnTo>
                  <a:cubicBezTo>
                    <a:pt x="34713" y="43063"/>
                    <a:pt x="34713" y="42448"/>
                    <a:pt x="34770" y="41837"/>
                  </a:cubicBezTo>
                  <a:cubicBezTo>
                    <a:pt x="34719" y="41226"/>
                    <a:pt x="34719" y="40611"/>
                    <a:pt x="34770" y="40000"/>
                  </a:cubicBez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3922" y="40000"/>
                  </a:lnTo>
                  <a:lnTo>
                    <a:pt x="33215" y="38869"/>
                  </a:lnTo>
                  <a:lnTo>
                    <a:pt x="33215" y="37738"/>
                  </a:lnTo>
                  <a:cubicBezTo>
                    <a:pt x="33215" y="37738"/>
                    <a:pt x="33215" y="37738"/>
                    <a:pt x="33215" y="37738"/>
                  </a:cubicBezTo>
                  <a:lnTo>
                    <a:pt x="32509" y="37738"/>
                  </a:lnTo>
                  <a:lnTo>
                    <a:pt x="32509" y="37738"/>
                  </a:lnTo>
                  <a:cubicBezTo>
                    <a:pt x="32509" y="37738"/>
                    <a:pt x="32509" y="37738"/>
                    <a:pt x="32509" y="36608"/>
                  </a:cubicBezTo>
                  <a:cubicBezTo>
                    <a:pt x="32509" y="35477"/>
                    <a:pt x="32509" y="35618"/>
                    <a:pt x="32509" y="35335"/>
                  </a:cubicBezTo>
                  <a:lnTo>
                    <a:pt x="31661" y="35335"/>
                  </a:lnTo>
                  <a:lnTo>
                    <a:pt x="30671" y="35335"/>
                  </a:lnTo>
                  <a:lnTo>
                    <a:pt x="30671" y="35335"/>
                  </a:lnTo>
                  <a:cubicBezTo>
                    <a:pt x="30725" y="35103"/>
                    <a:pt x="30725" y="34861"/>
                    <a:pt x="30671" y="34629"/>
                  </a:cubicBez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2650"/>
                  </a:lnTo>
                  <a:cubicBezTo>
                    <a:pt x="30671" y="32650"/>
                    <a:pt x="30671" y="32650"/>
                    <a:pt x="30671" y="32650"/>
                  </a:cubicBezTo>
                  <a:lnTo>
                    <a:pt x="28834" y="32650"/>
                  </a:lnTo>
                  <a:lnTo>
                    <a:pt x="28834" y="33498"/>
                  </a:lnTo>
                  <a:cubicBezTo>
                    <a:pt x="28834" y="33498"/>
                    <a:pt x="28834" y="33498"/>
                    <a:pt x="28834" y="33498"/>
                  </a:cubicBezTo>
                  <a:lnTo>
                    <a:pt x="27703" y="33498"/>
                  </a:lnTo>
                  <a:lnTo>
                    <a:pt x="27703" y="33498"/>
                  </a:lnTo>
                  <a:cubicBezTo>
                    <a:pt x="27756" y="33218"/>
                    <a:pt x="27756" y="32930"/>
                    <a:pt x="27703" y="32650"/>
                  </a:cubicBezTo>
                  <a:cubicBezTo>
                    <a:pt x="27625" y="32325"/>
                    <a:pt x="27625" y="31986"/>
                    <a:pt x="27703" y="31661"/>
                  </a:cubicBezTo>
                  <a:cubicBezTo>
                    <a:pt x="27703" y="31661"/>
                    <a:pt x="27703" y="31661"/>
                    <a:pt x="27703" y="31661"/>
                  </a:cubicBez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cubicBezTo>
                    <a:pt x="27643" y="31219"/>
                    <a:pt x="27296" y="30872"/>
                    <a:pt x="26855" y="30813"/>
                  </a:cubicBezTo>
                  <a:lnTo>
                    <a:pt x="24735" y="33074"/>
                  </a:lnTo>
                  <a:lnTo>
                    <a:pt x="24735" y="34346"/>
                  </a:lnTo>
                  <a:lnTo>
                    <a:pt x="23745" y="35335"/>
                  </a:lnTo>
                  <a:lnTo>
                    <a:pt x="22756" y="36184"/>
                  </a:lnTo>
                  <a:lnTo>
                    <a:pt x="21625" y="36184"/>
                  </a:lnTo>
                  <a:lnTo>
                    <a:pt x="21625" y="36184"/>
                  </a:lnTo>
                  <a:lnTo>
                    <a:pt x="21625" y="38869"/>
                  </a:lnTo>
                  <a:lnTo>
                    <a:pt x="22332" y="38869"/>
                  </a:lnTo>
                  <a:cubicBezTo>
                    <a:pt x="22332" y="38869"/>
                    <a:pt x="22332" y="38869"/>
                    <a:pt x="22332" y="38869"/>
                  </a:cubicBezTo>
                  <a:lnTo>
                    <a:pt x="22332" y="38869"/>
                  </a:lnTo>
                  <a:lnTo>
                    <a:pt x="22332" y="39858"/>
                  </a:lnTo>
                  <a:cubicBezTo>
                    <a:pt x="22332" y="39858"/>
                    <a:pt x="22332" y="40706"/>
                    <a:pt x="21484" y="40706"/>
                  </a:cubicBezTo>
                  <a:lnTo>
                    <a:pt x="21484" y="40706"/>
                  </a:lnTo>
                  <a:lnTo>
                    <a:pt x="21484" y="40706"/>
                  </a:lnTo>
                  <a:lnTo>
                    <a:pt x="22191" y="40706"/>
                  </a:lnTo>
                  <a:lnTo>
                    <a:pt x="23180" y="40706"/>
                  </a:lnTo>
                  <a:lnTo>
                    <a:pt x="23180" y="40706"/>
                  </a:lnTo>
                  <a:cubicBezTo>
                    <a:pt x="23228" y="41034"/>
                    <a:pt x="23228" y="41368"/>
                    <a:pt x="23180" y="41696"/>
                  </a:cubicBezTo>
                  <a:cubicBezTo>
                    <a:pt x="23227" y="41977"/>
                    <a:pt x="23227" y="42263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2544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1837"/>
                    <a:pt x="23180" y="41554"/>
                  </a:cubicBezTo>
                  <a:lnTo>
                    <a:pt x="23180" y="41554"/>
                  </a:lnTo>
                  <a:cubicBezTo>
                    <a:pt x="23180" y="41554"/>
                    <a:pt x="23180" y="41554"/>
                    <a:pt x="23180" y="42261"/>
                  </a:cubicBezTo>
                  <a:lnTo>
                    <a:pt x="23180" y="42261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cubicBezTo>
                    <a:pt x="23180" y="43957"/>
                    <a:pt x="23180" y="43957"/>
                    <a:pt x="23180" y="43957"/>
                  </a:cubicBez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4664"/>
                  </a:lnTo>
                  <a:cubicBezTo>
                    <a:pt x="23180" y="44664"/>
                    <a:pt x="23180" y="44664"/>
                    <a:pt x="23180" y="45653"/>
                  </a:cubicBezTo>
                  <a:lnTo>
                    <a:pt x="23180" y="46925"/>
                  </a:lnTo>
                  <a:cubicBezTo>
                    <a:pt x="23180" y="46925"/>
                    <a:pt x="23180" y="46925"/>
                    <a:pt x="23180" y="47774"/>
                  </a:cubicBezTo>
                  <a:cubicBezTo>
                    <a:pt x="23133" y="48054"/>
                    <a:pt x="23133" y="48341"/>
                    <a:pt x="23180" y="48622"/>
                  </a:cubicBez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9611"/>
                  </a:lnTo>
                  <a:cubicBezTo>
                    <a:pt x="23111" y="49937"/>
                    <a:pt x="23111" y="50274"/>
                    <a:pt x="23180" y="50600"/>
                  </a:cubicBezTo>
                  <a:lnTo>
                    <a:pt x="23180" y="50600"/>
                  </a:lnTo>
                  <a:lnTo>
                    <a:pt x="23180" y="51307"/>
                  </a:lnTo>
                  <a:lnTo>
                    <a:pt x="23180" y="49470"/>
                  </a:lnTo>
                  <a:cubicBezTo>
                    <a:pt x="23180" y="49470"/>
                    <a:pt x="23180" y="49470"/>
                    <a:pt x="23180" y="49470"/>
                  </a:cubicBez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cubicBezTo>
                    <a:pt x="23147" y="49846"/>
                    <a:pt x="23147" y="50224"/>
                    <a:pt x="23180" y="50600"/>
                  </a:cubicBezTo>
                  <a:lnTo>
                    <a:pt x="23180" y="50600"/>
                  </a:lnTo>
                  <a:lnTo>
                    <a:pt x="23180" y="51590"/>
                  </a:lnTo>
                  <a:lnTo>
                    <a:pt x="23180" y="51590"/>
                  </a:lnTo>
                  <a:cubicBezTo>
                    <a:pt x="23180" y="51590"/>
                    <a:pt x="23180" y="51590"/>
                    <a:pt x="23180" y="51590"/>
                  </a:cubicBezTo>
                  <a:lnTo>
                    <a:pt x="23180" y="55689"/>
                  </a:lnTo>
                  <a:close/>
                  <a:moveTo>
                    <a:pt x="23180" y="11731"/>
                  </a:moveTo>
                  <a:lnTo>
                    <a:pt x="23180" y="11731"/>
                  </a:ln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lose/>
                  <a:moveTo>
                    <a:pt x="23180" y="43109"/>
                  </a:moveTo>
                  <a:lnTo>
                    <a:pt x="23180" y="43109"/>
                  </a:lnTo>
                  <a:lnTo>
                    <a:pt x="23180" y="43109"/>
                  </a:lnTo>
                  <a:close/>
                  <a:moveTo>
                    <a:pt x="24593" y="3534"/>
                  </a:moveTo>
                  <a:lnTo>
                    <a:pt x="24593" y="3534"/>
                  </a:lnTo>
                  <a:cubicBezTo>
                    <a:pt x="24593" y="3534"/>
                    <a:pt x="24593" y="3534"/>
                    <a:pt x="24593" y="3534"/>
                  </a:cubicBezTo>
                  <a:cubicBezTo>
                    <a:pt x="24593" y="3534"/>
                    <a:pt x="24593" y="3534"/>
                    <a:pt x="24593" y="3534"/>
                  </a:cubicBezTo>
                  <a:lnTo>
                    <a:pt x="24311" y="3534"/>
                  </a:lnTo>
                  <a:close/>
                  <a:moveTo>
                    <a:pt x="24593" y="3534"/>
                  </a:moveTo>
                  <a:lnTo>
                    <a:pt x="24593" y="4382"/>
                  </a:lnTo>
                  <a:cubicBezTo>
                    <a:pt x="24593" y="4382"/>
                    <a:pt x="24593" y="4382"/>
                    <a:pt x="24593" y="4382"/>
                  </a:cubicBezTo>
                  <a:cubicBezTo>
                    <a:pt x="24593" y="4382"/>
                    <a:pt x="25017" y="3958"/>
                    <a:pt x="24876" y="3958"/>
                  </a:cubicBezTo>
                  <a:close/>
                  <a:moveTo>
                    <a:pt x="25442" y="67703"/>
                  </a:moveTo>
                  <a:lnTo>
                    <a:pt x="25442" y="67703"/>
                  </a:lnTo>
                  <a:lnTo>
                    <a:pt x="25442" y="67703"/>
                  </a:lnTo>
                  <a:close/>
                  <a:moveTo>
                    <a:pt x="29399" y="5371"/>
                  </a:move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cubicBezTo>
                    <a:pt x="29399" y="5371"/>
                    <a:pt x="29399" y="5371"/>
                    <a:pt x="29399" y="5371"/>
                  </a:cubicBezTo>
                  <a:lnTo>
                    <a:pt x="29399" y="5371"/>
                  </a:lnTo>
                  <a:close/>
                  <a:moveTo>
                    <a:pt x="29399" y="12721"/>
                  </a:moveTo>
                  <a:lnTo>
                    <a:pt x="29399" y="12721"/>
                  </a:lnTo>
                  <a:lnTo>
                    <a:pt x="29399" y="12721"/>
                  </a:lnTo>
                  <a:close/>
                  <a:moveTo>
                    <a:pt x="29399" y="58091"/>
                  </a:moveTo>
                  <a:lnTo>
                    <a:pt x="29399" y="58091"/>
                  </a:lnTo>
                  <a:cubicBezTo>
                    <a:pt x="29399" y="58091"/>
                    <a:pt x="29399" y="58091"/>
                    <a:pt x="29399" y="58091"/>
                  </a:cubicBezTo>
                  <a:cubicBezTo>
                    <a:pt x="29399" y="58091"/>
                    <a:pt x="29399" y="58091"/>
                    <a:pt x="29399" y="58091"/>
                  </a:cubicBezTo>
                  <a:lnTo>
                    <a:pt x="30247" y="58516"/>
                  </a:lnTo>
                  <a:close/>
                  <a:moveTo>
                    <a:pt x="30247" y="13851"/>
                  </a:moveTo>
                  <a:lnTo>
                    <a:pt x="30247" y="13851"/>
                  </a:lnTo>
                  <a:cubicBezTo>
                    <a:pt x="30247" y="13851"/>
                    <a:pt x="30247" y="13851"/>
                    <a:pt x="30247" y="13851"/>
                  </a:cubicBezTo>
                  <a:lnTo>
                    <a:pt x="30247" y="13851"/>
                  </a:lnTo>
                  <a:lnTo>
                    <a:pt x="30247" y="13851"/>
                  </a:lnTo>
                  <a:close/>
                  <a:moveTo>
                    <a:pt x="30247" y="10459"/>
                  </a:moveTo>
                  <a:lnTo>
                    <a:pt x="30247" y="10459"/>
                  </a:lnTo>
                  <a:lnTo>
                    <a:pt x="30247" y="10459"/>
                  </a:lnTo>
                  <a:close/>
                  <a:moveTo>
                    <a:pt x="33074" y="8480"/>
                  </a:moveTo>
                  <a:cubicBezTo>
                    <a:pt x="33074" y="8480"/>
                    <a:pt x="33074" y="8480"/>
                    <a:pt x="33074" y="8480"/>
                  </a:cubicBezTo>
                  <a:lnTo>
                    <a:pt x="33074" y="8480"/>
                  </a:lnTo>
                  <a:lnTo>
                    <a:pt x="33074" y="8480"/>
                  </a:lnTo>
                  <a:close/>
                  <a:moveTo>
                    <a:pt x="33074" y="12297"/>
                  </a:moveTo>
                  <a:cubicBezTo>
                    <a:pt x="33074" y="12297"/>
                    <a:pt x="33074" y="12297"/>
                    <a:pt x="33074" y="12297"/>
                  </a:cubicBezTo>
                  <a:cubicBezTo>
                    <a:pt x="33044" y="12531"/>
                    <a:pt x="33044" y="12769"/>
                    <a:pt x="33074" y="13003"/>
                  </a:cubicBezTo>
                  <a:lnTo>
                    <a:pt x="33074" y="13003"/>
                  </a:lnTo>
                  <a:cubicBezTo>
                    <a:pt x="33074" y="13003"/>
                    <a:pt x="33074" y="13003"/>
                    <a:pt x="33074" y="12297"/>
                  </a:cubicBezTo>
                  <a:cubicBezTo>
                    <a:pt x="33074" y="11590"/>
                    <a:pt x="33074" y="12297"/>
                    <a:pt x="33074" y="12297"/>
                  </a:cubicBezTo>
                  <a:cubicBezTo>
                    <a:pt x="33074" y="12297"/>
                    <a:pt x="33074" y="12297"/>
                    <a:pt x="33074" y="11449"/>
                  </a:cubicBezTo>
                  <a:cubicBezTo>
                    <a:pt x="33074" y="10601"/>
                    <a:pt x="33074" y="11449"/>
                    <a:pt x="33074" y="11449"/>
                  </a:cubicBez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cubicBezTo>
                    <a:pt x="33074" y="11449"/>
                    <a:pt x="33074" y="11449"/>
                    <a:pt x="33074" y="11449"/>
                  </a:cubicBezTo>
                  <a:cubicBezTo>
                    <a:pt x="33074" y="11449"/>
                    <a:pt x="33074" y="11449"/>
                    <a:pt x="33074" y="11449"/>
                  </a:cubicBezTo>
                  <a:lnTo>
                    <a:pt x="33074" y="11449"/>
                  </a:lnTo>
                  <a:close/>
                  <a:moveTo>
                    <a:pt x="34346" y="15972"/>
                  </a:moveTo>
                  <a:cubicBezTo>
                    <a:pt x="34346" y="15972"/>
                    <a:pt x="34346" y="15972"/>
                    <a:pt x="34346" y="15972"/>
                  </a:cubicBezTo>
                  <a:lnTo>
                    <a:pt x="34346" y="15972"/>
                  </a:lnTo>
                  <a:lnTo>
                    <a:pt x="34346" y="16678"/>
                  </a:lnTo>
                  <a:lnTo>
                    <a:pt x="34346" y="15972"/>
                  </a:lnTo>
                  <a:cubicBezTo>
                    <a:pt x="34535" y="15519"/>
                    <a:pt x="34535" y="15011"/>
                    <a:pt x="34346" y="14558"/>
                  </a:cubicBezTo>
                  <a:lnTo>
                    <a:pt x="34346" y="13851"/>
                  </a:lnTo>
                  <a:lnTo>
                    <a:pt x="33498" y="13851"/>
                  </a:lnTo>
                  <a:lnTo>
                    <a:pt x="33498" y="13851"/>
                  </a:lnTo>
                  <a:lnTo>
                    <a:pt x="33498" y="14841"/>
                  </a:lnTo>
                  <a:close/>
                  <a:moveTo>
                    <a:pt x="37314" y="7067"/>
                  </a:move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close/>
                  <a:moveTo>
                    <a:pt x="37314" y="56537"/>
                  </a:move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7102"/>
                    <a:pt x="37314" y="57102"/>
                  </a:cubicBezTo>
                  <a:close/>
                  <a:moveTo>
                    <a:pt x="37314" y="61201"/>
                  </a:moveTo>
                  <a:lnTo>
                    <a:pt x="37314" y="61201"/>
                  </a:lnTo>
                  <a:lnTo>
                    <a:pt x="37314" y="60777"/>
                  </a:lnTo>
                  <a:lnTo>
                    <a:pt x="37314" y="60777"/>
                  </a:lnTo>
                  <a:close/>
                  <a:moveTo>
                    <a:pt x="38162" y="18798"/>
                  </a:moveTo>
                  <a:lnTo>
                    <a:pt x="38162" y="18798"/>
                  </a:lnTo>
                  <a:lnTo>
                    <a:pt x="38162" y="19647"/>
                  </a:lnTo>
                  <a:cubicBezTo>
                    <a:pt x="38162" y="19647"/>
                    <a:pt x="38162" y="19647"/>
                    <a:pt x="38162" y="19647"/>
                  </a:cubicBezTo>
                  <a:lnTo>
                    <a:pt x="38162" y="19647"/>
                  </a:lnTo>
                  <a:lnTo>
                    <a:pt x="38162" y="18940"/>
                  </a:lnTo>
                  <a:cubicBezTo>
                    <a:pt x="38220" y="18613"/>
                    <a:pt x="38220" y="18278"/>
                    <a:pt x="38162" y="17950"/>
                  </a:cubicBezTo>
                  <a:cubicBezTo>
                    <a:pt x="38212" y="17717"/>
                    <a:pt x="38212" y="17477"/>
                    <a:pt x="38162" y="17244"/>
                  </a:cubicBez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close/>
                  <a:moveTo>
                    <a:pt x="42685" y="23321"/>
                  </a:moveTo>
                  <a:lnTo>
                    <a:pt x="42685" y="23321"/>
                  </a:lnTo>
                  <a:lnTo>
                    <a:pt x="42685" y="23321"/>
                  </a:lnTo>
                  <a:close/>
                  <a:moveTo>
                    <a:pt x="43533" y="20071"/>
                  </a:moveTo>
                  <a:lnTo>
                    <a:pt x="43533" y="21201"/>
                  </a:lnTo>
                  <a:cubicBezTo>
                    <a:pt x="43533" y="21201"/>
                    <a:pt x="43533" y="22049"/>
                    <a:pt x="43533" y="22191"/>
                  </a:cubicBez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cubicBezTo>
                    <a:pt x="43624" y="21867"/>
                    <a:pt x="43624" y="21525"/>
                    <a:pt x="43533" y="21201"/>
                  </a:cubicBezTo>
                  <a:lnTo>
                    <a:pt x="43533" y="21201"/>
                  </a:lnTo>
                  <a:close/>
                  <a:moveTo>
                    <a:pt x="44240" y="57526"/>
                  </a:moveTo>
                  <a:lnTo>
                    <a:pt x="44240" y="58374"/>
                  </a:lnTo>
                  <a:cubicBezTo>
                    <a:pt x="44240" y="58374"/>
                    <a:pt x="44240" y="58374"/>
                    <a:pt x="44240" y="58374"/>
                  </a:cubicBezTo>
                  <a:cubicBezTo>
                    <a:pt x="44240" y="58374"/>
                    <a:pt x="43675" y="58091"/>
                    <a:pt x="43533" y="58091"/>
                  </a:cubicBezTo>
                  <a:close/>
                  <a:moveTo>
                    <a:pt x="46360" y="27420"/>
                  </a:moveTo>
                  <a:lnTo>
                    <a:pt x="46360" y="27420"/>
                  </a:lnTo>
                  <a:lnTo>
                    <a:pt x="46360" y="27420"/>
                  </a:lnTo>
                  <a:cubicBezTo>
                    <a:pt x="46360" y="27420"/>
                    <a:pt x="46360" y="27420"/>
                    <a:pt x="46360" y="27420"/>
                  </a:cubicBezTo>
                  <a:lnTo>
                    <a:pt x="46360" y="27420"/>
                  </a:lnTo>
                  <a:lnTo>
                    <a:pt x="47491" y="27420"/>
                  </a:lnTo>
                  <a:lnTo>
                    <a:pt x="47491" y="27420"/>
                  </a:lnTo>
                  <a:lnTo>
                    <a:pt x="47491" y="26290"/>
                  </a:lnTo>
                  <a:cubicBezTo>
                    <a:pt x="47491" y="26290"/>
                    <a:pt x="47491" y="26290"/>
                    <a:pt x="47491" y="26290"/>
                  </a:cubicBezTo>
                  <a:close/>
                  <a:moveTo>
                    <a:pt x="47350" y="13286"/>
                  </a:move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6784" y="14558"/>
                    <a:pt x="46643" y="14276"/>
                  </a:cubicBezTo>
                  <a:close/>
                  <a:moveTo>
                    <a:pt x="49187" y="16537"/>
                  </a:move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close/>
                  <a:moveTo>
                    <a:pt x="49187" y="29399"/>
                  </a:moveTo>
                  <a:lnTo>
                    <a:pt x="49187" y="30247"/>
                  </a:lnTo>
                  <a:cubicBezTo>
                    <a:pt x="49187" y="30247"/>
                    <a:pt x="49187" y="30247"/>
                    <a:pt x="49187" y="30247"/>
                  </a:cubicBezTo>
                  <a:cubicBezTo>
                    <a:pt x="49187" y="30247"/>
                    <a:pt x="49187" y="30389"/>
                    <a:pt x="49046" y="30389"/>
                  </a:cubicBezTo>
                  <a:close/>
                  <a:moveTo>
                    <a:pt x="49187" y="43533"/>
                  </a:move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328" y="44381"/>
                    <a:pt x="49046" y="44381"/>
                  </a:cubicBezTo>
                  <a:close/>
                  <a:moveTo>
                    <a:pt x="50883" y="28551"/>
                  </a:moveTo>
                  <a:lnTo>
                    <a:pt x="50883" y="28551"/>
                  </a:lnTo>
                  <a:lnTo>
                    <a:pt x="50883" y="28551"/>
                  </a:lnTo>
                  <a:lnTo>
                    <a:pt x="50883" y="2855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4399743" y="280233"/>
              <a:ext cx="67433" cy="78380"/>
            </a:xfrm>
            <a:custGeom>
              <a:avLst/>
              <a:gdLst/>
              <a:ahLst/>
              <a:cxnLst/>
              <a:rect l="l" t="t" r="r" b="b"/>
              <a:pathLst>
                <a:path w="67433" h="78380" extrusionOk="0">
                  <a:moveTo>
                    <a:pt x="54571" y="42686"/>
                  </a:moveTo>
                  <a:lnTo>
                    <a:pt x="54571" y="42686"/>
                  </a:lnTo>
                  <a:lnTo>
                    <a:pt x="54571" y="42686"/>
                  </a:lnTo>
                  <a:lnTo>
                    <a:pt x="54571" y="42686"/>
                  </a:lnTo>
                  <a:cubicBezTo>
                    <a:pt x="54571" y="42686"/>
                    <a:pt x="55278" y="42686"/>
                    <a:pt x="55419" y="41838"/>
                  </a:cubicBezTo>
                  <a:cubicBezTo>
                    <a:pt x="55488" y="41416"/>
                    <a:pt x="55488" y="40987"/>
                    <a:pt x="55419" y="40566"/>
                  </a:cubicBezTo>
                  <a:cubicBezTo>
                    <a:pt x="55538" y="41172"/>
                    <a:pt x="55538" y="41796"/>
                    <a:pt x="55419" y="42403"/>
                  </a:cubicBezTo>
                  <a:lnTo>
                    <a:pt x="55419" y="43958"/>
                  </a:lnTo>
                  <a:cubicBezTo>
                    <a:pt x="55419" y="43958"/>
                    <a:pt x="55419" y="45088"/>
                    <a:pt x="55419" y="45936"/>
                  </a:cubicBezTo>
                  <a:cubicBezTo>
                    <a:pt x="55349" y="46925"/>
                    <a:pt x="55349" y="47916"/>
                    <a:pt x="55419" y="48905"/>
                  </a:cubicBezTo>
                  <a:cubicBezTo>
                    <a:pt x="55419" y="48905"/>
                    <a:pt x="55419" y="48905"/>
                    <a:pt x="55419" y="48905"/>
                  </a:cubicBezTo>
                  <a:cubicBezTo>
                    <a:pt x="55355" y="49468"/>
                    <a:pt x="55355" y="50037"/>
                    <a:pt x="55419" y="50601"/>
                  </a:cubicBezTo>
                  <a:lnTo>
                    <a:pt x="55419" y="52438"/>
                  </a:lnTo>
                  <a:cubicBezTo>
                    <a:pt x="55419" y="53145"/>
                    <a:pt x="55419" y="53569"/>
                    <a:pt x="55419" y="53710"/>
                  </a:cubicBezTo>
                  <a:lnTo>
                    <a:pt x="55419" y="53710"/>
                  </a:lnTo>
                  <a:cubicBezTo>
                    <a:pt x="55399" y="54134"/>
                    <a:pt x="55399" y="54559"/>
                    <a:pt x="55419" y="54982"/>
                  </a:cubicBezTo>
                  <a:cubicBezTo>
                    <a:pt x="55359" y="55546"/>
                    <a:pt x="55359" y="56115"/>
                    <a:pt x="55419" y="56678"/>
                  </a:cubicBezTo>
                  <a:cubicBezTo>
                    <a:pt x="55419" y="56678"/>
                    <a:pt x="55419" y="57668"/>
                    <a:pt x="55419" y="58233"/>
                  </a:cubicBezTo>
                  <a:cubicBezTo>
                    <a:pt x="55371" y="58561"/>
                    <a:pt x="55371" y="58895"/>
                    <a:pt x="55419" y="59223"/>
                  </a:cubicBezTo>
                  <a:cubicBezTo>
                    <a:pt x="55785" y="60038"/>
                    <a:pt x="56260" y="60799"/>
                    <a:pt x="56833" y="61484"/>
                  </a:cubicBezTo>
                  <a:lnTo>
                    <a:pt x="59235" y="65018"/>
                  </a:lnTo>
                  <a:cubicBezTo>
                    <a:pt x="60070" y="66190"/>
                    <a:pt x="61017" y="67279"/>
                    <a:pt x="62062" y="68269"/>
                  </a:cubicBezTo>
                  <a:cubicBezTo>
                    <a:pt x="62597" y="69049"/>
                    <a:pt x="63403" y="69603"/>
                    <a:pt x="64324" y="69823"/>
                  </a:cubicBezTo>
                  <a:lnTo>
                    <a:pt x="64324" y="69823"/>
                  </a:lnTo>
                  <a:lnTo>
                    <a:pt x="64324" y="69823"/>
                  </a:lnTo>
                  <a:lnTo>
                    <a:pt x="65172" y="69823"/>
                  </a:ln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cubicBezTo>
                    <a:pt x="65172" y="69823"/>
                    <a:pt x="65172" y="69823"/>
                    <a:pt x="65172" y="69823"/>
                  </a:cubicBezTo>
                  <a:cubicBezTo>
                    <a:pt x="65440" y="69951"/>
                    <a:pt x="65752" y="69951"/>
                    <a:pt x="66020" y="69823"/>
                  </a:cubicBezTo>
                  <a:cubicBezTo>
                    <a:pt x="66020" y="69823"/>
                    <a:pt x="66020" y="69823"/>
                    <a:pt x="66020" y="69823"/>
                  </a:cubicBezTo>
                  <a:lnTo>
                    <a:pt x="66020" y="71095"/>
                  </a:lnTo>
                  <a:lnTo>
                    <a:pt x="66727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cubicBezTo>
                    <a:pt x="67433" y="71095"/>
                    <a:pt x="67433" y="71095"/>
                    <a:pt x="67433" y="72509"/>
                  </a:cubicBezTo>
                  <a:lnTo>
                    <a:pt x="67433" y="73922"/>
                  </a:lnTo>
                  <a:lnTo>
                    <a:pt x="66585" y="73922"/>
                  </a:lnTo>
                  <a:lnTo>
                    <a:pt x="66585" y="73922"/>
                  </a:lnTo>
                  <a:cubicBezTo>
                    <a:pt x="66585" y="73922"/>
                    <a:pt x="66585" y="73922"/>
                    <a:pt x="66585" y="74770"/>
                  </a:cubicBezTo>
                  <a:cubicBezTo>
                    <a:pt x="66538" y="75051"/>
                    <a:pt x="66538" y="75338"/>
                    <a:pt x="66585" y="75618"/>
                  </a:cubicBezTo>
                  <a:cubicBezTo>
                    <a:pt x="66114" y="75586"/>
                    <a:pt x="65690" y="75321"/>
                    <a:pt x="65454" y="74912"/>
                  </a:cubicBezTo>
                  <a:cubicBezTo>
                    <a:pt x="65037" y="74804"/>
                    <a:pt x="64600" y="74804"/>
                    <a:pt x="64182" y="74912"/>
                  </a:cubicBezTo>
                  <a:lnTo>
                    <a:pt x="64182" y="74912"/>
                  </a:lnTo>
                  <a:cubicBezTo>
                    <a:pt x="64182" y="74912"/>
                    <a:pt x="64182" y="74912"/>
                    <a:pt x="64182" y="74912"/>
                  </a:cubicBezTo>
                  <a:cubicBezTo>
                    <a:pt x="64182" y="74912"/>
                    <a:pt x="64182" y="74912"/>
                    <a:pt x="64182" y="74912"/>
                  </a:cubicBezTo>
                  <a:lnTo>
                    <a:pt x="64182" y="74912"/>
                  </a:lnTo>
                  <a:lnTo>
                    <a:pt x="63476" y="74912"/>
                  </a:lnTo>
                  <a:cubicBezTo>
                    <a:pt x="63476" y="74912"/>
                    <a:pt x="63476" y="74912"/>
                    <a:pt x="62769" y="74912"/>
                  </a:cubicBezTo>
                  <a:lnTo>
                    <a:pt x="61073" y="74912"/>
                  </a:lnTo>
                  <a:lnTo>
                    <a:pt x="59377" y="74912"/>
                  </a:lnTo>
                  <a:cubicBezTo>
                    <a:pt x="58862" y="74901"/>
                    <a:pt x="58386" y="74637"/>
                    <a:pt x="58105" y="74205"/>
                  </a:cubicBezTo>
                  <a:cubicBezTo>
                    <a:pt x="57885" y="73467"/>
                    <a:pt x="57885" y="72681"/>
                    <a:pt x="58105" y="71943"/>
                  </a:cubicBezTo>
                  <a:lnTo>
                    <a:pt x="58105" y="71943"/>
                  </a:lnTo>
                  <a:lnTo>
                    <a:pt x="58105" y="71943"/>
                  </a:lnTo>
                  <a:cubicBezTo>
                    <a:pt x="58105" y="70389"/>
                    <a:pt x="58105" y="69399"/>
                    <a:pt x="57398" y="69117"/>
                  </a:cubicBezTo>
                  <a:cubicBezTo>
                    <a:pt x="56938" y="68975"/>
                    <a:pt x="56445" y="68975"/>
                    <a:pt x="55985" y="69117"/>
                  </a:cubicBezTo>
                  <a:lnTo>
                    <a:pt x="56691" y="69117"/>
                  </a:lnTo>
                  <a:cubicBezTo>
                    <a:pt x="56691" y="69117"/>
                    <a:pt x="56691" y="69117"/>
                    <a:pt x="56691" y="67138"/>
                  </a:cubicBezTo>
                  <a:lnTo>
                    <a:pt x="55843" y="67138"/>
                  </a:lnTo>
                  <a:lnTo>
                    <a:pt x="55137" y="67138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4147" y="66714"/>
                  </a:lnTo>
                  <a:lnTo>
                    <a:pt x="54147" y="65724"/>
                  </a:lnTo>
                  <a:cubicBezTo>
                    <a:pt x="54175" y="65348"/>
                    <a:pt x="54175" y="64970"/>
                    <a:pt x="54147" y="64594"/>
                  </a:cubicBezTo>
                  <a:lnTo>
                    <a:pt x="54147" y="64594"/>
                  </a:lnTo>
                  <a:lnTo>
                    <a:pt x="54147" y="64594"/>
                  </a:lnTo>
                  <a:lnTo>
                    <a:pt x="52593" y="64594"/>
                  </a:lnTo>
                  <a:lnTo>
                    <a:pt x="52593" y="64594"/>
                  </a:lnTo>
                  <a:cubicBezTo>
                    <a:pt x="52483" y="64322"/>
                    <a:pt x="52483" y="64018"/>
                    <a:pt x="52593" y="63746"/>
                  </a:cubicBezTo>
                  <a:cubicBezTo>
                    <a:pt x="52593" y="63746"/>
                    <a:pt x="52593" y="63746"/>
                    <a:pt x="52593" y="62898"/>
                  </a:cubicBezTo>
                  <a:cubicBezTo>
                    <a:pt x="52493" y="62258"/>
                    <a:pt x="52197" y="61665"/>
                    <a:pt x="51745" y="61201"/>
                  </a:cubicBezTo>
                  <a:cubicBezTo>
                    <a:pt x="51312" y="60693"/>
                    <a:pt x="50839" y="60220"/>
                    <a:pt x="50331" y="59788"/>
                  </a:cubicBezTo>
                  <a:cubicBezTo>
                    <a:pt x="50125" y="60301"/>
                    <a:pt x="49839" y="60778"/>
                    <a:pt x="49483" y="61201"/>
                  </a:cubicBezTo>
                  <a:cubicBezTo>
                    <a:pt x="49177" y="61660"/>
                    <a:pt x="48731" y="62008"/>
                    <a:pt x="48211" y="62191"/>
                  </a:cubicBezTo>
                  <a:lnTo>
                    <a:pt x="48211" y="62191"/>
                  </a:lnTo>
                  <a:lnTo>
                    <a:pt x="46797" y="62191"/>
                  </a:lnTo>
                  <a:lnTo>
                    <a:pt x="45384" y="62191"/>
                  </a:lnTo>
                  <a:lnTo>
                    <a:pt x="42557" y="62191"/>
                  </a:lnTo>
                  <a:cubicBezTo>
                    <a:pt x="42333" y="62088"/>
                    <a:pt x="42075" y="62088"/>
                    <a:pt x="41850" y="62191"/>
                  </a:cubicBezTo>
                  <a:lnTo>
                    <a:pt x="41850" y="63039"/>
                  </a:lnTo>
                  <a:cubicBezTo>
                    <a:pt x="41910" y="63271"/>
                    <a:pt x="41910" y="63514"/>
                    <a:pt x="41850" y="63746"/>
                  </a:cubicBezTo>
                  <a:cubicBezTo>
                    <a:pt x="41850" y="63746"/>
                    <a:pt x="41850" y="63746"/>
                    <a:pt x="40720" y="63746"/>
                  </a:cubicBezTo>
                  <a:cubicBezTo>
                    <a:pt x="39589" y="63746"/>
                    <a:pt x="40720" y="63746"/>
                    <a:pt x="40720" y="63746"/>
                  </a:cubicBezTo>
                  <a:cubicBezTo>
                    <a:pt x="40664" y="64120"/>
                    <a:pt x="40664" y="64501"/>
                    <a:pt x="40720" y="64876"/>
                  </a:cubicBezTo>
                  <a:cubicBezTo>
                    <a:pt x="40720" y="64876"/>
                    <a:pt x="40720" y="64876"/>
                    <a:pt x="40720" y="65866"/>
                  </a:cubicBezTo>
                  <a:lnTo>
                    <a:pt x="40720" y="65866"/>
                  </a:lnTo>
                  <a:cubicBezTo>
                    <a:pt x="40720" y="65866"/>
                    <a:pt x="40720" y="65866"/>
                    <a:pt x="39872" y="66855"/>
                  </a:cubicBezTo>
                  <a:lnTo>
                    <a:pt x="37752" y="68127"/>
                  </a:lnTo>
                  <a:lnTo>
                    <a:pt x="35349" y="69258"/>
                  </a:lnTo>
                  <a:lnTo>
                    <a:pt x="33653" y="69258"/>
                  </a:lnTo>
                  <a:lnTo>
                    <a:pt x="33653" y="69258"/>
                  </a:lnTo>
                  <a:lnTo>
                    <a:pt x="33653" y="69258"/>
                  </a:lnTo>
                  <a:cubicBezTo>
                    <a:pt x="33653" y="69258"/>
                    <a:pt x="33653" y="69258"/>
                    <a:pt x="33653" y="69258"/>
                  </a:cubicBezTo>
                  <a:cubicBezTo>
                    <a:pt x="33653" y="69258"/>
                    <a:pt x="33653" y="69258"/>
                    <a:pt x="33653" y="69965"/>
                  </a:cubicBezTo>
                  <a:lnTo>
                    <a:pt x="32522" y="69965"/>
                  </a:lnTo>
                  <a:lnTo>
                    <a:pt x="32522" y="69965"/>
                  </a:lnTo>
                  <a:lnTo>
                    <a:pt x="32522" y="71943"/>
                  </a:lnTo>
                  <a:lnTo>
                    <a:pt x="28423" y="71943"/>
                  </a:lnTo>
                  <a:lnTo>
                    <a:pt x="27151" y="71943"/>
                  </a:lnTo>
                  <a:cubicBezTo>
                    <a:pt x="26949" y="71593"/>
                    <a:pt x="26949" y="71162"/>
                    <a:pt x="27151" y="70813"/>
                  </a:cubicBezTo>
                  <a:cubicBezTo>
                    <a:pt x="27075" y="70583"/>
                    <a:pt x="27075" y="70335"/>
                    <a:pt x="27151" y="70106"/>
                  </a:cubicBezTo>
                  <a:cubicBezTo>
                    <a:pt x="27302" y="69844"/>
                    <a:pt x="27302" y="69520"/>
                    <a:pt x="27151" y="69258"/>
                  </a:cubicBezTo>
                  <a:cubicBezTo>
                    <a:pt x="27151" y="69258"/>
                    <a:pt x="27151" y="68551"/>
                    <a:pt x="27151" y="68269"/>
                  </a:cubicBezTo>
                  <a:lnTo>
                    <a:pt x="26444" y="68269"/>
                  </a:lnTo>
                  <a:cubicBezTo>
                    <a:pt x="26182" y="68117"/>
                    <a:pt x="25858" y="68117"/>
                    <a:pt x="25596" y="68269"/>
                  </a:cubicBezTo>
                  <a:lnTo>
                    <a:pt x="25596" y="69823"/>
                  </a:lnTo>
                  <a:lnTo>
                    <a:pt x="25596" y="72226"/>
                  </a:lnTo>
                  <a:lnTo>
                    <a:pt x="20366" y="72226"/>
                  </a:lnTo>
                  <a:lnTo>
                    <a:pt x="20366" y="72226"/>
                  </a:lnTo>
                  <a:cubicBezTo>
                    <a:pt x="20705" y="71363"/>
                    <a:pt x="20705" y="70404"/>
                    <a:pt x="20366" y="69541"/>
                  </a:cubicBezTo>
                  <a:cubicBezTo>
                    <a:pt x="20011" y="68746"/>
                    <a:pt x="19255" y="68205"/>
                    <a:pt x="18388" y="68127"/>
                  </a:cubicBezTo>
                  <a:cubicBezTo>
                    <a:pt x="18384" y="69069"/>
                    <a:pt x="18627" y="69995"/>
                    <a:pt x="19094" y="70813"/>
                  </a:cubicBezTo>
                  <a:cubicBezTo>
                    <a:pt x="19366" y="71687"/>
                    <a:pt x="19366" y="72624"/>
                    <a:pt x="19094" y="73498"/>
                  </a:cubicBezTo>
                  <a:lnTo>
                    <a:pt x="19094" y="73498"/>
                  </a:lnTo>
                  <a:lnTo>
                    <a:pt x="19094" y="73498"/>
                  </a:lnTo>
                  <a:cubicBezTo>
                    <a:pt x="18638" y="72793"/>
                    <a:pt x="18065" y="72172"/>
                    <a:pt x="17398" y="71661"/>
                  </a:cubicBezTo>
                  <a:cubicBezTo>
                    <a:pt x="16754" y="71111"/>
                    <a:pt x="16225" y="70438"/>
                    <a:pt x="15844" y="69682"/>
                  </a:cubicBezTo>
                  <a:lnTo>
                    <a:pt x="15844" y="69682"/>
                  </a:lnTo>
                  <a:lnTo>
                    <a:pt x="15844" y="69682"/>
                  </a:lnTo>
                  <a:lnTo>
                    <a:pt x="15844" y="69682"/>
                  </a:lnTo>
                  <a:cubicBezTo>
                    <a:pt x="15844" y="69682"/>
                    <a:pt x="15844" y="69682"/>
                    <a:pt x="15844" y="69682"/>
                  </a:cubicBezTo>
                  <a:cubicBezTo>
                    <a:pt x="15782" y="69961"/>
                    <a:pt x="15782" y="70251"/>
                    <a:pt x="15844" y="70530"/>
                  </a:cubicBezTo>
                  <a:cubicBezTo>
                    <a:pt x="15777" y="70809"/>
                    <a:pt x="15777" y="71099"/>
                    <a:pt x="15844" y="71378"/>
                  </a:cubicBezTo>
                  <a:lnTo>
                    <a:pt x="15844" y="71378"/>
                  </a:lnTo>
                  <a:cubicBezTo>
                    <a:pt x="15137" y="71378"/>
                    <a:pt x="14713" y="71378"/>
                    <a:pt x="14572" y="71378"/>
                  </a:cubicBezTo>
                  <a:lnTo>
                    <a:pt x="14572" y="69965"/>
                  </a:lnTo>
                  <a:cubicBezTo>
                    <a:pt x="14645" y="69639"/>
                    <a:pt x="14645" y="69301"/>
                    <a:pt x="14572" y="68975"/>
                  </a:cubicBezTo>
                  <a:cubicBezTo>
                    <a:pt x="14572" y="68975"/>
                    <a:pt x="13865" y="68975"/>
                    <a:pt x="13158" y="68975"/>
                  </a:cubicBezTo>
                  <a:cubicBezTo>
                    <a:pt x="12451" y="68975"/>
                    <a:pt x="13158" y="70106"/>
                    <a:pt x="13158" y="70671"/>
                  </a:cubicBezTo>
                  <a:lnTo>
                    <a:pt x="13158" y="72367"/>
                  </a:lnTo>
                  <a:lnTo>
                    <a:pt x="13158" y="72367"/>
                  </a:lnTo>
                  <a:lnTo>
                    <a:pt x="13158" y="71237"/>
                  </a:lnTo>
                  <a:cubicBezTo>
                    <a:pt x="13158" y="71237"/>
                    <a:pt x="13158" y="70389"/>
                    <a:pt x="12169" y="70389"/>
                  </a:cubicBezTo>
                  <a:lnTo>
                    <a:pt x="12169" y="70389"/>
                  </a:lnTo>
                  <a:cubicBezTo>
                    <a:pt x="12169" y="70389"/>
                    <a:pt x="12169" y="70389"/>
                    <a:pt x="12169" y="70389"/>
                  </a:cubicBezTo>
                  <a:cubicBezTo>
                    <a:pt x="11202" y="70188"/>
                    <a:pt x="10345" y="69634"/>
                    <a:pt x="9766" y="68834"/>
                  </a:cubicBezTo>
                  <a:cubicBezTo>
                    <a:pt x="9146" y="68116"/>
                    <a:pt x="8753" y="67231"/>
                    <a:pt x="8635" y="66290"/>
                  </a:cubicBezTo>
                  <a:lnTo>
                    <a:pt x="9625" y="66290"/>
                  </a:lnTo>
                  <a:cubicBezTo>
                    <a:pt x="9752" y="66021"/>
                    <a:pt x="9752" y="65710"/>
                    <a:pt x="9625" y="65442"/>
                  </a:cubicBezTo>
                  <a:cubicBezTo>
                    <a:pt x="9606" y="64680"/>
                    <a:pt x="9360" y="63942"/>
                    <a:pt x="8918" y="63322"/>
                  </a:cubicBezTo>
                  <a:cubicBezTo>
                    <a:pt x="8460" y="62764"/>
                    <a:pt x="8210" y="62064"/>
                    <a:pt x="8211" y="61343"/>
                  </a:cubicBezTo>
                  <a:cubicBezTo>
                    <a:pt x="8211" y="61343"/>
                    <a:pt x="8211" y="61343"/>
                    <a:pt x="8211" y="60495"/>
                  </a:cubicBezTo>
                  <a:cubicBezTo>
                    <a:pt x="8272" y="60215"/>
                    <a:pt x="8272" y="59926"/>
                    <a:pt x="8211" y="59647"/>
                  </a:cubicBezTo>
                  <a:cubicBezTo>
                    <a:pt x="8211" y="58940"/>
                    <a:pt x="8211" y="58657"/>
                    <a:pt x="7222" y="58657"/>
                  </a:cubicBezTo>
                  <a:cubicBezTo>
                    <a:pt x="6970" y="58469"/>
                    <a:pt x="6625" y="58469"/>
                    <a:pt x="6374" y="58657"/>
                  </a:cubicBezTo>
                  <a:cubicBezTo>
                    <a:pt x="6105" y="58785"/>
                    <a:pt x="5794" y="58785"/>
                    <a:pt x="5526" y="58657"/>
                  </a:cubicBezTo>
                  <a:lnTo>
                    <a:pt x="5526" y="58657"/>
                  </a:lnTo>
                  <a:cubicBezTo>
                    <a:pt x="5067" y="57604"/>
                    <a:pt x="4689" y="56517"/>
                    <a:pt x="4395" y="55406"/>
                  </a:cubicBezTo>
                  <a:cubicBezTo>
                    <a:pt x="4313" y="54277"/>
                    <a:pt x="4313" y="53143"/>
                    <a:pt x="4395" y="52014"/>
                  </a:cubicBezTo>
                  <a:cubicBezTo>
                    <a:pt x="4314" y="50979"/>
                    <a:pt x="4314" y="49940"/>
                    <a:pt x="4395" y="48905"/>
                  </a:cubicBezTo>
                  <a:cubicBezTo>
                    <a:pt x="4490" y="47781"/>
                    <a:pt x="4777" y="46681"/>
                    <a:pt x="5243" y="45654"/>
                  </a:cubicBezTo>
                  <a:cubicBezTo>
                    <a:pt x="5243" y="45654"/>
                    <a:pt x="5243" y="45654"/>
                    <a:pt x="5243" y="45654"/>
                  </a:cubicBezTo>
                  <a:lnTo>
                    <a:pt x="6374" y="45654"/>
                  </a:lnTo>
                  <a:cubicBezTo>
                    <a:pt x="6374" y="45654"/>
                    <a:pt x="6374" y="45654"/>
                    <a:pt x="6374" y="45654"/>
                  </a:cubicBezTo>
                  <a:lnTo>
                    <a:pt x="155" y="45654"/>
                  </a:lnTo>
                  <a:cubicBezTo>
                    <a:pt x="-52" y="45107"/>
                    <a:pt x="-52" y="44504"/>
                    <a:pt x="155" y="43958"/>
                  </a:cubicBezTo>
                  <a:lnTo>
                    <a:pt x="1144" y="43958"/>
                  </a:lnTo>
                  <a:lnTo>
                    <a:pt x="2133" y="43958"/>
                  </a:lnTo>
                  <a:cubicBezTo>
                    <a:pt x="2133" y="43958"/>
                    <a:pt x="2133" y="43958"/>
                    <a:pt x="2133" y="42686"/>
                  </a:cubicBezTo>
                  <a:lnTo>
                    <a:pt x="2133" y="42686"/>
                  </a:lnTo>
                  <a:lnTo>
                    <a:pt x="2133" y="42686"/>
                  </a:lnTo>
                  <a:cubicBezTo>
                    <a:pt x="2429" y="42147"/>
                    <a:pt x="2666" y="41578"/>
                    <a:pt x="2840" y="40990"/>
                  </a:cubicBezTo>
                  <a:lnTo>
                    <a:pt x="3688" y="39152"/>
                  </a:lnTo>
                  <a:cubicBezTo>
                    <a:pt x="3982" y="38578"/>
                    <a:pt x="4364" y="38054"/>
                    <a:pt x="4819" y="37597"/>
                  </a:cubicBezTo>
                  <a:cubicBezTo>
                    <a:pt x="5236" y="37098"/>
                    <a:pt x="5770" y="36710"/>
                    <a:pt x="6374" y="36467"/>
                  </a:cubicBezTo>
                  <a:lnTo>
                    <a:pt x="7787" y="36467"/>
                  </a:lnTo>
                  <a:cubicBezTo>
                    <a:pt x="7769" y="36137"/>
                    <a:pt x="7769" y="35807"/>
                    <a:pt x="7787" y="35477"/>
                  </a:cubicBezTo>
                  <a:cubicBezTo>
                    <a:pt x="7930" y="35129"/>
                    <a:pt x="8177" y="34833"/>
                    <a:pt x="8494" y="34629"/>
                  </a:cubicBezTo>
                  <a:cubicBezTo>
                    <a:pt x="9040" y="34423"/>
                    <a:pt x="9643" y="34423"/>
                    <a:pt x="10190" y="34629"/>
                  </a:cubicBez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cubicBezTo>
                    <a:pt x="10462" y="34519"/>
                    <a:pt x="10766" y="34519"/>
                    <a:pt x="11038" y="34629"/>
                  </a:cubicBezTo>
                  <a:cubicBezTo>
                    <a:pt x="11038" y="34629"/>
                    <a:pt x="11038" y="34629"/>
                    <a:pt x="12027" y="34629"/>
                  </a:cubicBezTo>
                  <a:cubicBezTo>
                    <a:pt x="12695" y="34634"/>
                    <a:pt x="13304" y="34247"/>
                    <a:pt x="13582" y="33640"/>
                  </a:cubicBezTo>
                  <a:cubicBezTo>
                    <a:pt x="13582" y="32933"/>
                    <a:pt x="13582" y="32509"/>
                    <a:pt x="14572" y="32509"/>
                  </a:cubicBezTo>
                  <a:lnTo>
                    <a:pt x="14572" y="32509"/>
                  </a:lnTo>
                  <a:lnTo>
                    <a:pt x="14572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6409" y="34912"/>
                  </a:lnTo>
                  <a:cubicBezTo>
                    <a:pt x="16950" y="34990"/>
                    <a:pt x="17451" y="34615"/>
                    <a:pt x="17529" y="34074"/>
                  </a:cubicBezTo>
                  <a:cubicBezTo>
                    <a:pt x="17537" y="34024"/>
                    <a:pt x="17540" y="33973"/>
                    <a:pt x="17540" y="33922"/>
                  </a:cubicBezTo>
                  <a:cubicBezTo>
                    <a:pt x="17767" y="33529"/>
                    <a:pt x="17767" y="33044"/>
                    <a:pt x="17540" y="32650"/>
                  </a:cubicBezTo>
                  <a:cubicBezTo>
                    <a:pt x="17288" y="32163"/>
                    <a:pt x="17288" y="31583"/>
                    <a:pt x="17540" y="31096"/>
                  </a:cubicBezTo>
                  <a:cubicBezTo>
                    <a:pt x="18000" y="31237"/>
                    <a:pt x="18492" y="31237"/>
                    <a:pt x="18953" y="31096"/>
                  </a:cubicBezTo>
                  <a:lnTo>
                    <a:pt x="20225" y="31096"/>
                  </a:lnTo>
                  <a:cubicBezTo>
                    <a:pt x="21116" y="31132"/>
                    <a:pt x="21987" y="31374"/>
                    <a:pt x="22769" y="31802"/>
                  </a:cubicBezTo>
                  <a:cubicBezTo>
                    <a:pt x="23512" y="32336"/>
                    <a:pt x="24399" y="32631"/>
                    <a:pt x="25313" y="32650"/>
                  </a:cubicBezTo>
                  <a:lnTo>
                    <a:pt x="25313" y="32650"/>
                  </a:lnTo>
                  <a:cubicBezTo>
                    <a:pt x="24983" y="32237"/>
                    <a:pt x="24983" y="31650"/>
                    <a:pt x="25313" y="31237"/>
                  </a:cubicBezTo>
                  <a:cubicBezTo>
                    <a:pt x="25664" y="30889"/>
                    <a:pt x="26105" y="30644"/>
                    <a:pt x="26585" y="30530"/>
                  </a:cubicBezTo>
                  <a:lnTo>
                    <a:pt x="30119" y="30530"/>
                  </a:lnTo>
                  <a:lnTo>
                    <a:pt x="30119" y="30530"/>
                  </a:lnTo>
                  <a:cubicBezTo>
                    <a:pt x="30119" y="29824"/>
                    <a:pt x="30119" y="29400"/>
                    <a:pt x="30119" y="29400"/>
                  </a:cubicBezTo>
                  <a:lnTo>
                    <a:pt x="31109" y="29400"/>
                  </a:lnTo>
                  <a:cubicBezTo>
                    <a:pt x="31649" y="29164"/>
                    <a:pt x="32264" y="29164"/>
                    <a:pt x="32805" y="29400"/>
                  </a:cubicBezTo>
                  <a:cubicBezTo>
                    <a:pt x="33348" y="29620"/>
                    <a:pt x="33957" y="29620"/>
                    <a:pt x="34501" y="29400"/>
                  </a:cubicBezTo>
                  <a:cubicBezTo>
                    <a:pt x="34581" y="28695"/>
                    <a:pt x="34581" y="27984"/>
                    <a:pt x="34501" y="27279"/>
                  </a:cubicBezTo>
                  <a:cubicBezTo>
                    <a:pt x="34252" y="26594"/>
                    <a:pt x="34252" y="25844"/>
                    <a:pt x="34501" y="25159"/>
                  </a:cubicBezTo>
                  <a:lnTo>
                    <a:pt x="34501" y="25159"/>
                  </a:lnTo>
                  <a:lnTo>
                    <a:pt x="34501" y="25159"/>
                  </a:lnTo>
                  <a:lnTo>
                    <a:pt x="34501" y="25159"/>
                  </a:lnTo>
                  <a:cubicBezTo>
                    <a:pt x="34586" y="24313"/>
                    <a:pt x="34586" y="23461"/>
                    <a:pt x="34501" y="22615"/>
                  </a:cubicBezTo>
                  <a:cubicBezTo>
                    <a:pt x="34416" y="21769"/>
                    <a:pt x="34416" y="20917"/>
                    <a:pt x="34501" y="20071"/>
                  </a:cubicBezTo>
                  <a:lnTo>
                    <a:pt x="34501" y="20919"/>
                  </a:lnTo>
                  <a:lnTo>
                    <a:pt x="34501" y="20071"/>
                  </a:lnTo>
                  <a:lnTo>
                    <a:pt x="34501" y="20071"/>
                  </a:lnTo>
                  <a:lnTo>
                    <a:pt x="34501" y="18940"/>
                  </a:lnTo>
                  <a:lnTo>
                    <a:pt x="34501" y="18940"/>
                  </a:lnTo>
                  <a:cubicBezTo>
                    <a:pt x="34443" y="18329"/>
                    <a:pt x="34443" y="17714"/>
                    <a:pt x="34501" y="17103"/>
                  </a:cubicBezTo>
                  <a:cubicBezTo>
                    <a:pt x="34501" y="17103"/>
                    <a:pt x="34501" y="15831"/>
                    <a:pt x="34501" y="15124"/>
                  </a:cubicBezTo>
                  <a:cubicBezTo>
                    <a:pt x="34501" y="14417"/>
                    <a:pt x="34501" y="13711"/>
                    <a:pt x="35207" y="13145"/>
                  </a:cubicBezTo>
                  <a:cubicBezTo>
                    <a:pt x="35173" y="12580"/>
                    <a:pt x="35173" y="12014"/>
                    <a:pt x="35207" y="11449"/>
                  </a:cubicBezTo>
                  <a:lnTo>
                    <a:pt x="35207" y="11449"/>
                  </a:lnTo>
                  <a:lnTo>
                    <a:pt x="35207" y="10601"/>
                  </a:lnTo>
                  <a:cubicBezTo>
                    <a:pt x="35150" y="8898"/>
                    <a:pt x="35489" y="7204"/>
                    <a:pt x="36197" y="5654"/>
                  </a:cubicBezTo>
                  <a:lnTo>
                    <a:pt x="38176" y="990"/>
                  </a:lnTo>
                  <a:cubicBezTo>
                    <a:pt x="38650" y="1617"/>
                    <a:pt x="39285" y="2106"/>
                    <a:pt x="40013" y="2403"/>
                  </a:cubicBezTo>
                  <a:cubicBezTo>
                    <a:pt x="40188" y="1814"/>
                    <a:pt x="40425" y="1246"/>
                    <a:pt x="40720" y="707"/>
                  </a:cubicBezTo>
                  <a:cubicBezTo>
                    <a:pt x="41105" y="248"/>
                    <a:pt x="41676" y="-11"/>
                    <a:pt x="42275" y="0"/>
                  </a:cubicBezTo>
                  <a:lnTo>
                    <a:pt x="42274" y="0"/>
                  </a:lnTo>
                  <a:lnTo>
                    <a:pt x="45243" y="3251"/>
                  </a:lnTo>
                  <a:cubicBezTo>
                    <a:pt x="46185" y="4504"/>
                    <a:pt x="46947" y="5884"/>
                    <a:pt x="47504" y="7350"/>
                  </a:cubicBezTo>
                  <a:lnTo>
                    <a:pt x="47504" y="9188"/>
                  </a:lnTo>
                  <a:cubicBezTo>
                    <a:pt x="47608" y="9653"/>
                    <a:pt x="47608" y="10136"/>
                    <a:pt x="47504" y="10601"/>
                  </a:cubicBezTo>
                  <a:cubicBezTo>
                    <a:pt x="47409" y="11067"/>
                    <a:pt x="47409" y="11548"/>
                    <a:pt x="47504" y="12014"/>
                  </a:cubicBezTo>
                  <a:lnTo>
                    <a:pt x="47504" y="12014"/>
                  </a:lnTo>
                  <a:cubicBezTo>
                    <a:pt x="47504" y="12014"/>
                    <a:pt x="47504" y="12721"/>
                    <a:pt x="46797" y="12721"/>
                  </a:cubicBezTo>
                  <a:cubicBezTo>
                    <a:pt x="46091" y="12721"/>
                    <a:pt x="45667" y="12721"/>
                    <a:pt x="45808" y="13711"/>
                  </a:cubicBezTo>
                  <a:cubicBezTo>
                    <a:pt x="45939" y="14403"/>
                    <a:pt x="46178" y="15070"/>
                    <a:pt x="46515" y="15689"/>
                  </a:cubicBezTo>
                  <a:cubicBezTo>
                    <a:pt x="46515" y="16537"/>
                    <a:pt x="46515" y="17385"/>
                    <a:pt x="47504" y="18375"/>
                  </a:cubicBezTo>
                  <a:cubicBezTo>
                    <a:pt x="47718" y="19400"/>
                    <a:pt x="47718" y="20459"/>
                    <a:pt x="47504" y="21484"/>
                  </a:cubicBez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cubicBezTo>
                    <a:pt x="46656" y="21484"/>
                    <a:pt x="46656" y="21484"/>
                    <a:pt x="46656" y="20778"/>
                  </a:cubicBezTo>
                  <a:lnTo>
                    <a:pt x="46656" y="20778"/>
                  </a:lnTo>
                  <a:cubicBezTo>
                    <a:pt x="46719" y="20403"/>
                    <a:pt x="46719" y="20021"/>
                    <a:pt x="46656" y="19647"/>
                  </a:cubicBezTo>
                  <a:lnTo>
                    <a:pt x="45949" y="19647"/>
                  </a:lnTo>
                  <a:cubicBezTo>
                    <a:pt x="45949" y="19647"/>
                    <a:pt x="45949" y="19647"/>
                    <a:pt x="45949" y="19647"/>
                  </a:cubicBezTo>
                  <a:cubicBezTo>
                    <a:pt x="45682" y="20003"/>
                    <a:pt x="45446" y="20382"/>
                    <a:pt x="45243" y="20778"/>
                  </a:cubicBezTo>
                  <a:lnTo>
                    <a:pt x="45243" y="22050"/>
                  </a:lnTo>
                  <a:cubicBezTo>
                    <a:pt x="45210" y="22284"/>
                    <a:pt x="45210" y="22522"/>
                    <a:pt x="45243" y="22756"/>
                  </a:cubicBezTo>
                  <a:cubicBezTo>
                    <a:pt x="45243" y="22756"/>
                    <a:pt x="45243" y="23604"/>
                    <a:pt x="45949" y="23604"/>
                  </a:cubicBezTo>
                  <a:lnTo>
                    <a:pt x="47221" y="23604"/>
                  </a:lnTo>
                  <a:lnTo>
                    <a:pt x="47221" y="26431"/>
                  </a:lnTo>
                  <a:lnTo>
                    <a:pt x="46232" y="26431"/>
                  </a:lnTo>
                  <a:lnTo>
                    <a:pt x="46232" y="26431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cubicBezTo>
                    <a:pt x="46232" y="27279"/>
                    <a:pt x="46232" y="27279"/>
                    <a:pt x="46232" y="27279"/>
                  </a:cubicBezTo>
                  <a:lnTo>
                    <a:pt x="46232" y="27279"/>
                  </a:lnTo>
                  <a:lnTo>
                    <a:pt x="46232" y="27279"/>
                  </a:lnTo>
                  <a:cubicBezTo>
                    <a:pt x="46309" y="27795"/>
                    <a:pt x="46309" y="28319"/>
                    <a:pt x="46232" y="28834"/>
                  </a:cubicBezTo>
                  <a:cubicBezTo>
                    <a:pt x="46285" y="29256"/>
                    <a:pt x="46285" y="29684"/>
                    <a:pt x="46232" y="30106"/>
                  </a:cubicBezTo>
                  <a:cubicBezTo>
                    <a:pt x="46258" y="30483"/>
                    <a:pt x="46258" y="30860"/>
                    <a:pt x="46232" y="31237"/>
                  </a:cubicBezTo>
                  <a:cubicBezTo>
                    <a:pt x="46162" y="31706"/>
                    <a:pt x="46162" y="32182"/>
                    <a:pt x="46232" y="32650"/>
                  </a:cubicBezTo>
                  <a:cubicBezTo>
                    <a:pt x="45722" y="32782"/>
                    <a:pt x="45187" y="32782"/>
                    <a:pt x="44677" y="32650"/>
                  </a:cubicBezTo>
                  <a:cubicBezTo>
                    <a:pt x="44677" y="32650"/>
                    <a:pt x="43971" y="32650"/>
                    <a:pt x="43971" y="33640"/>
                  </a:cubicBezTo>
                  <a:cubicBezTo>
                    <a:pt x="43809" y="34097"/>
                    <a:pt x="43809" y="34596"/>
                    <a:pt x="43971" y="35053"/>
                  </a:cubicBezTo>
                  <a:lnTo>
                    <a:pt x="44960" y="35901"/>
                  </a:lnTo>
                  <a:lnTo>
                    <a:pt x="46091" y="35901"/>
                  </a:lnTo>
                  <a:cubicBezTo>
                    <a:pt x="46485" y="36116"/>
                    <a:pt x="46786" y="36468"/>
                    <a:pt x="46939" y="36891"/>
                  </a:cubicBezTo>
                  <a:cubicBezTo>
                    <a:pt x="46953" y="37126"/>
                    <a:pt x="46953" y="37362"/>
                    <a:pt x="46939" y="37597"/>
                  </a:cubicBezTo>
                  <a:lnTo>
                    <a:pt x="46939" y="38869"/>
                  </a:lnTo>
                  <a:cubicBezTo>
                    <a:pt x="46939" y="38869"/>
                    <a:pt x="46939" y="39717"/>
                    <a:pt x="46939" y="40141"/>
                  </a:cubicBezTo>
                  <a:cubicBezTo>
                    <a:pt x="46939" y="40566"/>
                    <a:pt x="46939" y="40141"/>
                    <a:pt x="46939" y="40141"/>
                  </a:cubicBezTo>
                  <a:lnTo>
                    <a:pt x="46939" y="40141"/>
                  </a:lnTo>
                  <a:lnTo>
                    <a:pt x="47645" y="40141"/>
                  </a:lnTo>
                  <a:lnTo>
                    <a:pt x="47645" y="41131"/>
                  </a:lnTo>
                  <a:cubicBezTo>
                    <a:pt x="54995" y="40990"/>
                    <a:pt x="54571" y="41555"/>
                    <a:pt x="54571" y="42686"/>
                  </a:cubicBezTo>
                  <a:close/>
                  <a:moveTo>
                    <a:pt x="1568" y="62898"/>
                  </a:moveTo>
                  <a:lnTo>
                    <a:pt x="1568" y="62898"/>
                  </a:lnTo>
                  <a:lnTo>
                    <a:pt x="1568" y="62898"/>
                  </a:lnTo>
                  <a:lnTo>
                    <a:pt x="1568" y="62898"/>
                  </a:lnTo>
                  <a:close/>
                  <a:moveTo>
                    <a:pt x="3405" y="53852"/>
                  </a:moveTo>
                  <a:lnTo>
                    <a:pt x="3405" y="53852"/>
                  </a:lnTo>
                  <a:lnTo>
                    <a:pt x="3405" y="52862"/>
                  </a:lnTo>
                  <a:lnTo>
                    <a:pt x="3405" y="52862"/>
                  </a:lnTo>
                  <a:close/>
                  <a:moveTo>
                    <a:pt x="4819" y="76466"/>
                  </a:moveTo>
                  <a:lnTo>
                    <a:pt x="4819" y="76466"/>
                  </a:lnTo>
                  <a:lnTo>
                    <a:pt x="4819" y="76466"/>
                  </a:lnTo>
                  <a:close/>
                  <a:moveTo>
                    <a:pt x="6939" y="46078"/>
                  </a:moveTo>
                  <a:lnTo>
                    <a:pt x="6939" y="46078"/>
                  </a:lnTo>
                  <a:cubicBezTo>
                    <a:pt x="6939" y="46078"/>
                    <a:pt x="6939" y="46078"/>
                    <a:pt x="6939" y="46078"/>
                  </a:cubicBezTo>
                  <a:cubicBezTo>
                    <a:pt x="6939" y="46078"/>
                    <a:pt x="6656" y="46361"/>
                    <a:pt x="6939" y="46078"/>
                  </a:cubicBezTo>
                  <a:close/>
                  <a:moveTo>
                    <a:pt x="8635" y="61908"/>
                  </a:moveTo>
                  <a:cubicBezTo>
                    <a:pt x="8635" y="61908"/>
                    <a:pt x="8635" y="63039"/>
                    <a:pt x="9907" y="63604"/>
                  </a:cubicBezTo>
                  <a:cubicBezTo>
                    <a:pt x="10568" y="63883"/>
                    <a:pt x="11151" y="64320"/>
                    <a:pt x="11603" y="64876"/>
                  </a:cubicBezTo>
                  <a:lnTo>
                    <a:pt x="13582" y="67420"/>
                  </a:lnTo>
                  <a:cubicBezTo>
                    <a:pt x="14164" y="67888"/>
                    <a:pt x="14838" y="68225"/>
                    <a:pt x="15561" y="68410"/>
                  </a:cubicBezTo>
                  <a:lnTo>
                    <a:pt x="17822" y="69258"/>
                  </a:lnTo>
                  <a:lnTo>
                    <a:pt x="24041" y="69258"/>
                  </a:lnTo>
                  <a:lnTo>
                    <a:pt x="26727" y="69258"/>
                  </a:lnTo>
                  <a:lnTo>
                    <a:pt x="29554" y="68269"/>
                  </a:lnTo>
                  <a:lnTo>
                    <a:pt x="32805" y="66714"/>
                  </a:lnTo>
                  <a:lnTo>
                    <a:pt x="34077" y="66007"/>
                  </a:lnTo>
                  <a:lnTo>
                    <a:pt x="35631" y="65018"/>
                  </a:lnTo>
                  <a:lnTo>
                    <a:pt x="37186" y="64170"/>
                  </a:lnTo>
                  <a:lnTo>
                    <a:pt x="38176" y="64170"/>
                  </a:lnTo>
                  <a:lnTo>
                    <a:pt x="41568" y="60777"/>
                  </a:lnTo>
                  <a:lnTo>
                    <a:pt x="42557" y="60777"/>
                  </a:lnTo>
                  <a:lnTo>
                    <a:pt x="42557" y="61908"/>
                  </a:lnTo>
                  <a:lnTo>
                    <a:pt x="43688" y="61908"/>
                  </a:lnTo>
                  <a:lnTo>
                    <a:pt x="43688" y="61908"/>
                  </a:lnTo>
                  <a:lnTo>
                    <a:pt x="43688" y="60777"/>
                  </a:lnTo>
                  <a:lnTo>
                    <a:pt x="43688" y="60777"/>
                  </a:lnTo>
                  <a:cubicBezTo>
                    <a:pt x="43639" y="60402"/>
                    <a:pt x="43639" y="60022"/>
                    <a:pt x="43688" y="59647"/>
                  </a:cubicBezTo>
                  <a:cubicBezTo>
                    <a:pt x="43956" y="59519"/>
                    <a:pt x="44268" y="59519"/>
                    <a:pt x="44536" y="59647"/>
                  </a:cubicBezTo>
                  <a:lnTo>
                    <a:pt x="44536" y="59647"/>
                  </a:lnTo>
                  <a:lnTo>
                    <a:pt x="44536" y="59647"/>
                  </a:lnTo>
                  <a:lnTo>
                    <a:pt x="45808" y="60636"/>
                  </a:lnTo>
                  <a:cubicBezTo>
                    <a:pt x="46577" y="60438"/>
                    <a:pt x="47105" y="59733"/>
                    <a:pt x="47080" y="58940"/>
                  </a:cubicBezTo>
                  <a:cubicBezTo>
                    <a:pt x="46975" y="58492"/>
                    <a:pt x="46659" y="58123"/>
                    <a:pt x="46232" y="57951"/>
                  </a:cubicBezTo>
                  <a:lnTo>
                    <a:pt x="44960" y="57951"/>
                  </a:lnTo>
                  <a:lnTo>
                    <a:pt x="44960" y="57244"/>
                  </a:lnTo>
                  <a:cubicBezTo>
                    <a:pt x="45047" y="56968"/>
                    <a:pt x="45047" y="56672"/>
                    <a:pt x="44960" y="56396"/>
                  </a:cubicBezTo>
                  <a:lnTo>
                    <a:pt x="44960" y="55265"/>
                  </a:lnTo>
                  <a:cubicBezTo>
                    <a:pt x="44960" y="55265"/>
                    <a:pt x="44960" y="54417"/>
                    <a:pt x="44960" y="53993"/>
                  </a:cubicBezTo>
                  <a:lnTo>
                    <a:pt x="44960" y="52862"/>
                  </a:lnTo>
                  <a:cubicBezTo>
                    <a:pt x="44960" y="52862"/>
                    <a:pt x="44960" y="52862"/>
                    <a:pt x="44253" y="52862"/>
                  </a:cubicBezTo>
                  <a:lnTo>
                    <a:pt x="44253" y="52862"/>
                  </a:lnTo>
                  <a:lnTo>
                    <a:pt x="44253" y="52862"/>
                  </a:lnTo>
                  <a:lnTo>
                    <a:pt x="43264" y="52862"/>
                  </a:lnTo>
                  <a:cubicBezTo>
                    <a:pt x="43347" y="52158"/>
                    <a:pt x="43347" y="51446"/>
                    <a:pt x="43264" y="50742"/>
                  </a:cubicBezTo>
                  <a:cubicBezTo>
                    <a:pt x="43198" y="49990"/>
                    <a:pt x="42602" y="49394"/>
                    <a:pt x="41850" y="49329"/>
                  </a:cubicBezTo>
                  <a:cubicBezTo>
                    <a:pt x="41144" y="49329"/>
                    <a:pt x="40720" y="49329"/>
                    <a:pt x="40296" y="50459"/>
                  </a:cubicBezTo>
                  <a:lnTo>
                    <a:pt x="38882" y="48481"/>
                  </a:lnTo>
                  <a:lnTo>
                    <a:pt x="38882" y="48481"/>
                  </a:lnTo>
                  <a:lnTo>
                    <a:pt x="38882" y="48481"/>
                  </a:lnTo>
                  <a:lnTo>
                    <a:pt x="39730" y="48481"/>
                  </a:lnTo>
                  <a:cubicBezTo>
                    <a:pt x="39818" y="48061"/>
                    <a:pt x="39818" y="47628"/>
                    <a:pt x="39730" y="47209"/>
                  </a:cubicBezTo>
                  <a:cubicBezTo>
                    <a:pt x="39086" y="47140"/>
                    <a:pt x="38467" y="47478"/>
                    <a:pt x="38176" y="48057"/>
                  </a:cubicBezTo>
                  <a:cubicBezTo>
                    <a:pt x="37931" y="48712"/>
                    <a:pt x="37599" y="49330"/>
                    <a:pt x="37186" y="49894"/>
                  </a:cubicBezTo>
                  <a:cubicBezTo>
                    <a:pt x="37176" y="49131"/>
                    <a:pt x="36929" y="48390"/>
                    <a:pt x="36479" y="47774"/>
                  </a:cubicBezTo>
                  <a:cubicBezTo>
                    <a:pt x="36128" y="47360"/>
                    <a:pt x="35695" y="47024"/>
                    <a:pt x="35207" y="46785"/>
                  </a:cubicBezTo>
                  <a:lnTo>
                    <a:pt x="34077" y="46785"/>
                  </a:lnTo>
                  <a:cubicBezTo>
                    <a:pt x="34077" y="46785"/>
                    <a:pt x="34077" y="46785"/>
                    <a:pt x="34077" y="46785"/>
                  </a:cubicBezTo>
                  <a:cubicBezTo>
                    <a:pt x="34021" y="47159"/>
                    <a:pt x="34021" y="47540"/>
                    <a:pt x="34077" y="47915"/>
                  </a:cubicBezTo>
                  <a:lnTo>
                    <a:pt x="34077" y="47915"/>
                  </a:lnTo>
                  <a:lnTo>
                    <a:pt x="34077" y="47915"/>
                  </a:lnTo>
                  <a:lnTo>
                    <a:pt x="34077" y="47915"/>
                  </a:lnTo>
                  <a:lnTo>
                    <a:pt x="32663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0119" y="46926"/>
                  </a:lnTo>
                  <a:lnTo>
                    <a:pt x="30119" y="46926"/>
                  </a:lnTo>
                  <a:lnTo>
                    <a:pt x="28140" y="47915"/>
                  </a:lnTo>
                  <a:cubicBezTo>
                    <a:pt x="26778" y="48069"/>
                    <a:pt x="25403" y="48069"/>
                    <a:pt x="24041" y="47915"/>
                  </a:cubicBezTo>
                  <a:lnTo>
                    <a:pt x="19377" y="47915"/>
                  </a:lnTo>
                  <a:cubicBezTo>
                    <a:pt x="17906" y="48114"/>
                    <a:pt x="16475" y="48543"/>
                    <a:pt x="15137" y="49187"/>
                  </a:cubicBezTo>
                  <a:cubicBezTo>
                    <a:pt x="13889" y="49899"/>
                    <a:pt x="12899" y="50987"/>
                    <a:pt x="12310" y="52297"/>
                  </a:cubicBezTo>
                  <a:lnTo>
                    <a:pt x="12310" y="53710"/>
                  </a:lnTo>
                  <a:cubicBezTo>
                    <a:pt x="12006" y="54551"/>
                    <a:pt x="11466" y="55287"/>
                    <a:pt x="10755" y="55830"/>
                  </a:cubicBezTo>
                  <a:cubicBezTo>
                    <a:pt x="10144" y="56484"/>
                    <a:pt x="9792" y="57339"/>
                    <a:pt x="9766" y="58233"/>
                  </a:cubicBezTo>
                  <a:cubicBezTo>
                    <a:pt x="9687" y="58701"/>
                    <a:pt x="9687" y="59179"/>
                    <a:pt x="9766" y="59647"/>
                  </a:cubicBezTo>
                  <a:cubicBezTo>
                    <a:pt x="9832" y="60068"/>
                    <a:pt x="9832" y="60497"/>
                    <a:pt x="9766" y="60919"/>
                  </a:cubicBezTo>
                  <a:cubicBezTo>
                    <a:pt x="9846" y="61291"/>
                    <a:pt x="9846" y="61677"/>
                    <a:pt x="9766" y="62049"/>
                  </a:cubicBezTo>
                  <a:cubicBezTo>
                    <a:pt x="9403" y="61922"/>
                    <a:pt x="9018" y="61874"/>
                    <a:pt x="8635" y="61908"/>
                  </a:cubicBezTo>
                  <a:close/>
                  <a:moveTo>
                    <a:pt x="26868" y="42120"/>
                  </a:moveTo>
                  <a:cubicBezTo>
                    <a:pt x="26868" y="42968"/>
                    <a:pt x="26868" y="43392"/>
                    <a:pt x="27999" y="43392"/>
                  </a:cubicBezTo>
                  <a:cubicBezTo>
                    <a:pt x="29130" y="43392"/>
                    <a:pt x="28423" y="41555"/>
                    <a:pt x="26868" y="41555"/>
                  </a:cubicBezTo>
                  <a:close/>
                  <a:moveTo>
                    <a:pt x="28423" y="39859"/>
                  </a:moveTo>
                  <a:lnTo>
                    <a:pt x="28423" y="39859"/>
                  </a:lnTo>
                  <a:lnTo>
                    <a:pt x="28423" y="39859"/>
                  </a:lnTo>
                  <a:lnTo>
                    <a:pt x="28423" y="39859"/>
                  </a:lnTo>
                  <a:close/>
                  <a:moveTo>
                    <a:pt x="29412" y="74488"/>
                  </a:moveTo>
                  <a:lnTo>
                    <a:pt x="29412" y="74488"/>
                  </a:lnTo>
                  <a:lnTo>
                    <a:pt x="29412" y="74488"/>
                  </a:lnTo>
                  <a:close/>
                  <a:moveTo>
                    <a:pt x="29412" y="42827"/>
                  </a:moveTo>
                  <a:lnTo>
                    <a:pt x="29412" y="40707"/>
                  </a:lnTo>
                  <a:lnTo>
                    <a:pt x="29412" y="40707"/>
                  </a:lnTo>
                  <a:close/>
                  <a:moveTo>
                    <a:pt x="31250" y="72650"/>
                  </a:moveTo>
                  <a:lnTo>
                    <a:pt x="31250" y="72650"/>
                  </a:lnTo>
                  <a:cubicBezTo>
                    <a:pt x="31250" y="72650"/>
                    <a:pt x="31250" y="72650"/>
                    <a:pt x="31250" y="72650"/>
                  </a:cubicBezTo>
                  <a:lnTo>
                    <a:pt x="31250" y="72650"/>
                  </a:lnTo>
                  <a:close/>
                  <a:moveTo>
                    <a:pt x="34642" y="36043"/>
                  </a:moveTo>
                  <a:lnTo>
                    <a:pt x="34642" y="36043"/>
                  </a:lnTo>
                  <a:cubicBezTo>
                    <a:pt x="34642" y="36043"/>
                    <a:pt x="34642" y="36043"/>
                    <a:pt x="34642" y="36043"/>
                  </a:cubicBezTo>
                  <a:cubicBezTo>
                    <a:pt x="34642" y="36043"/>
                    <a:pt x="34642" y="36043"/>
                    <a:pt x="34642" y="36043"/>
                  </a:cubicBezTo>
                  <a:lnTo>
                    <a:pt x="35207" y="35477"/>
                  </a:lnTo>
                  <a:close/>
                  <a:moveTo>
                    <a:pt x="34642" y="41272"/>
                  </a:moveTo>
                  <a:cubicBezTo>
                    <a:pt x="35055" y="41203"/>
                    <a:pt x="35355" y="40842"/>
                    <a:pt x="35349" y="40424"/>
                  </a:cubicBezTo>
                  <a:lnTo>
                    <a:pt x="34642" y="40424"/>
                  </a:lnTo>
                  <a:close/>
                  <a:moveTo>
                    <a:pt x="35631" y="71802"/>
                  </a:moveTo>
                  <a:cubicBezTo>
                    <a:pt x="35631" y="71802"/>
                    <a:pt x="35631" y="71802"/>
                    <a:pt x="35631" y="71802"/>
                  </a:cubicBezTo>
                  <a:cubicBezTo>
                    <a:pt x="35631" y="71802"/>
                    <a:pt x="35631" y="71802"/>
                    <a:pt x="35631" y="71802"/>
                  </a:cubicBezTo>
                  <a:lnTo>
                    <a:pt x="35631" y="70954"/>
                  </a:lnTo>
                  <a:close/>
                  <a:moveTo>
                    <a:pt x="40013" y="63039"/>
                  </a:moveTo>
                  <a:lnTo>
                    <a:pt x="40013" y="63039"/>
                  </a:lnTo>
                  <a:lnTo>
                    <a:pt x="40013" y="63039"/>
                  </a:lnTo>
                  <a:close/>
                  <a:moveTo>
                    <a:pt x="42274" y="30106"/>
                  </a:moveTo>
                  <a:cubicBezTo>
                    <a:pt x="42299" y="30388"/>
                    <a:pt x="42299" y="30672"/>
                    <a:pt x="42274" y="30954"/>
                  </a:cubicBezTo>
                  <a:lnTo>
                    <a:pt x="43264" y="29965"/>
                  </a:lnTo>
                  <a:cubicBezTo>
                    <a:pt x="42990" y="29868"/>
                    <a:pt x="42690" y="29868"/>
                    <a:pt x="42416" y="29965"/>
                  </a:cubicBezTo>
                  <a:close/>
                  <a:moveTo>
                    <a:pt x="43405" y="35053"/>
                  </a:moveTo>
                  <a:lnTo>
                    <a:pt x="43405" y="33640"/>
                  </a:lnTo>
                  <a:lnTo>
                    <a:pt x="43405" y="33640"/>
                  </a:lnTo>
                  <a:close/>
                  <a:moveTo>
                    <a:pt x="43405" y="65866"/>
                  </a:moveTo>
                  <a:cubicBezTo>
                    <a:pt x="43405" y="65866"/>
                    <a:pt x="43405" y="65866"/>
                    <a:pt x="43405" y="65866"/>
                  </a:cubicBezTo>
                  <a:cubicBezTo>
                    <a:pt x="43405" y="65866"/>
                    <a:pt x="43405" y="65866"/>
                    <a:pt x="43405" y="65866"/>
                  </a:cubicBezTo>
                  <a:lnTo>
                    <a:pt x="43405" y="65866"/>
                  </a:lnTo>
                  <a:cubicBezTo>
                    <a:pt x="43405" y="65866"/>
                    <a:pt x="44677" y="65300"/>
                    <a:pt x="44395" y="65300"/>
                  </a:cubicBezTo>
                  <a:close/>
                  <a:moveTo>
                    <a:pt x="48211" y="19506"/>
                  </a:moveTo>
                  <a:cubicBezTo>
                    <a:pt x="48060" y="19965"/>
                    <a:pt x="48060" y="20460"/>
                    <a:pt x="48211" y="20919"/>
                  </a:cubicBezTo>
                  <a:cubicBezTo>
                    <a:pt x="48211" y="20919"/>
                    <a:pt x="48918" y="21767"/>
                    <a:pt x="49342" y="21767"/>
                  </a:cubicBezTo>
                  <a:lnTo>
                    <a:pt x="49342" y="21767"/>
                  </a:lnTo>
                  <a:lnTo>
                    <a:pt x="49342" y="21767"/>
                  </a:lnTo>
                  <a:lnTo>
                    <a:pt x="49342" y="19506"/>
                  </a:lnTo>
                  <a:cubicBezTo>
                    <a:pt x="49385" y="19083"/>
                    <a:pt x="49385" y="18656"/>
                    <a:pt x="49342" y="18233"/>
                  </a:cubicBezTo>
                  <a:cubicBezTo>
                    <a:pt x="49342" y="17527"/>
                    <a:pt x="49342" y="17103"/>
                    <a:pt x="49342" y="16961"/>
                  </a:cubicBezTo>
                  <a:lnTo>
                    <a:pt x="49342" y="16961"/>
                  </a:lnTo>
                  <a:lnTo>
                    <a:pt x="48070" y="18375"/>
                  </a:lnTo>
                  <a:close/>
                  <a:moveTo>
                    <a:pt x="48211" y="35195"/>
                  </a:moveTo>
                  <a:lnTo>
                    <a:pt x="48211" y="35195"/>
                  </a:lnTo>
                  <a:lnTo>
                    <a:pt x="48211" y="35195"/>
                  </a:lnTo>
                  <a:close/>
                  <a:moveTo>
                    <a:pt x="49059" y="1979"/>
                  </a:move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624" y="1414"/>
                    <a:pt x="49200" y="1272"/>
                  </a:cubicBezTo>
                  <a:close/>
                  <a:moveTo>
                    <a:pt x="52875" y="65583"/>
                  </a:move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lnTo>
                    <a:pt x="53017" y="64876"/>
                  </a:lnTo>
                  <a:close/>
                  <a:moveTo>
                    <a:pt x="52875" y="39576"/>
                  </a:moveTo>
                  <a:cubicBezTo>
                    <a:pt x="52875" y="39576"/>
                    <a:pt x="52875" y="39576"/>
                    <a:pt x="52875" y="39576"/>
                  </a:cubicBezTo>
                  <a:lnTo>
                    <a:pt x="52875" y="40424"/>
                  </a:lnTo>
                  <a:lnTo>
                    <a:pt x="52875" y="40424"/>
                  </a:lnTo>
                  <a:close/>
                  <a:moveTo>
                    <a:pt x="52875" y="41838"/>
                  </a:move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3865" y="41131"/>
                    <a:pt x="53582" y="41131"/>
                  </a:cubicBezTo>
                  <a:close/>
                  <a:moveTo>
                    <a:pt x="54289" y="51590"/>
                  </a:moveTo>
                  <a:lnTo>
                    <a:pt x="54289" y="51590"/>
                  </a:lnTo>
                  <a:lnTo>
                    <a:pt x="54289" y="51590"/>
                  </a:lnTo>
                  <a:lnTo>
                    <a:pt x="54289" y="51590"/>
                  </a:lnTo>
                  <a:close/>
                  <a:moveTo>
                    <a:pt x="55419" y="41555"/>
                  </a:moveTo>
                  <a:lnTo>
                    <a:pt x="55419" y="41555"/>
                  </a:lnTo>
                  <a:lnTo>
                    <a:pt x="55419" y="41555"/>
                  </a:lnTo>
                  <a:close/>
                  <a:moveTo>
                    <a:pt x="60649" y="75760"/>
                  </a:moveTo>
                  <a:lnTo>
                    <a:pt x="60649" y="75760"/>
                  </a:lnTo>
                  <a:lnTo>
                    <a:pt x="59942" y="75760"/>
                  </a:lnTo>
                  <a:close/>
                  <a:moveTo>
                    <a:pt x="61638" y="77032"/>
                  </a:moveTo>
                  <a:cubicBezTo>
                    <a:pt x="61411" y="77425"/>
                    <a:pt x="61411" y="77910"/>
                    <a:pt x="61638" y="78304"/>
                  </a:cubicBezTo>
                  <a:lnTo>
                    <a:pt x="63193" y="78304"/>
                  </a:lnTo>
                  <a:cubicBezTo>
                    <a:pt x="63563" y="78406"/>
                    <a:pt x="63954" y="78406"/>
                    <a:pt x="64324" y="78304"/>
                  </a:cubicBezTo>
                  <a:cubicBezTo>
                    <a:pt x="64324" y="78304"/>
                    <a:pt x="64324" y="78304"/>
                    <a:pt x="64324" y="77314"/>
                  </a:cubicBezTo>
                  <a:cubicBezTo>
                    <a:pt x="64489" y="76906"/>
                    <a:pt x="64489" y="76450"/>
                    <a:pt x="64324" y="76042"/>
                  </a:cubicBezTo>
                  <a:lnTo>
                    <a:pt x="63334" y="76042"/>
                  </a:lnTo>
                  <a:lnTo>
                    <a:pt x="62204" y="76042"/>
                  </a:lnTo>
                  <a:cubicBezTo>
                    <a:pt x="61797" y="75919"/>
                    <a:pt x="61479" y="75601"/>
                    <a:pt x="61356" y="75194"/>
                  </a:cubicBezTo>
                  <a:cubicBezTo>
                    <a:pt x="61216" y="75607"/>
                    <a:pt x="61216" y="76054"/>
                    <a:pt x="61356" y="76466"/>
                  </a:cubicBezTo>
                  <a:cubicBezTo>
                    <a:pt x="61308" y="76842"/>
                    <a:pt x="61308" y="77222"/>
                    <a:pt x="61356" y="775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4523006" y="292531"/>
              <a:ext cx="66289" cy="69257"/>
            </a:xfrm>
            <a:custGeom>
              <a:avLst/>
              <a:gdLst/>
              <a:ahLst/>
              <a:cxnLst/>
              <a:rect l="l" t="t" r="r" b="b"/>
              <a:pathLst>
                <a:path w="66289" h="69257" extrusionOk="0">
                  <a:moveTo>
                    <a:pt x="31519" y="68975"/>
                  </a:moveTo>
                  <a:lnTo>
                    <a:pt x="30530" y="68975"/>
                  </a:lnTo>
                  <a:lnTo>
                    <a:pt x="30530" y="67561"/>
                  </a:lnTo>
                  <a:lnTo>
                    <a:pt x="29258" y="67561"/>
                  </a:lnTo>
                  <a:lnTo>
                    <a:pt x="29258" y="67561"/>
                  </a:lnTo>
                  <a:cubicBezTo>
                    <a:pt x="29258" y="67561"/>
                    <a:pt x="29258" y="67561"/>
                    <a:pt x="29258" y="67561"/>
                  </a:cubicBezTo>
                  <a:lnTo>
                    <a:pt x="28127" y="67561"/>
                  </a:lnTo>
                  <a:lnTo>
                    <a:pt x="28127" y="67561"/>
                  </a:lnTo>
                  <a:lnTo>
                    <a:pt x="27138" y="67561"/>
                  </a:lnTo>
                  <a:lnTo>
                    <a:pt x="27138" y="67561"/>
                  </a:lnTo>
                  <a:lnTo>
                    <a:pt x="27138" y="67561"/>
                  </a:lnTo>
                  <a:cubicBezTo>
                    <a:pt x="27138" y="67561"/>
                    <a:pt x="27138" y="67561"/>
                    <a:pt x="27138" y="67561"/>
                  </a:cubicBezTo>
                  <a:lnTo>
                    <a:pt x="27138" y="67561"/>
                  </a:lnTo>
                  <a:lnTo>
                    <a:pt x="27138" y="67561"/>
                  </a:lnTo>
                  <a:lnTo>
                    <a:pt x="22615" y="67561"/>
                  </a:lnTo>
                  <a:lnTo>
                    <a:pt x="21484" y="67561"/>
                  </a:lnTo>
                  <a:cubicBezTo>
                    <a:pt x="21051" y="67301"/>
                    <a:pt x="20668" y="66966"/>
                    <a:pt x="20353" y="66572"/>
                  </a:cubicBezTo>
                  <a:lnTo>
                    <a:pt x="20353" y="68268"/>
                  </a:lnTo>
                  <a:lnTo>
                    <a:pt x="17385" y="68268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6678" y="66713"/>
                  </a:lnTo>
                  <a:cubicBezTo>
                    <a:pt x="16402" y="66626"/>
                    <a:pt x="16106" y="66626"/>
                    <a:pt x="15830" y="66713"/>
                  </a:cubicBez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4275" y="66713"/>
                  </a:lnTo>
                  <a:lnTo>
                    <a:pt x="13427" y="66713"/>
                  </a:lnTo>
                  <a:lnTo>
                    <a:pt x="12297" y="66713"/>
                  </a:lnTo>
                  <a:lnTo>
                    <a:pt x="11025" y="66713"/>
                  </a:lnTo>
                  <a:lnTo>
                    <a:pt x="9611" y="66713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8480" y="65159"/>
                  </a:lnTo>
                  <a:lnTo>
                    <a:pt x="8480" y="63745"/>
                  </a:lnTo>
                  <a:cubicBezTo>
                    <a:pt x="8480" y="63745"/>
                    <a:pt x="8480" y="62897"/>
                    <a:pt x="8480" y="62756"/>
                  </a:cubicBezTo>
                  <a:cubicBezTo>
                    <a:pt x="8433" y="62475"/>
                    <a:pt x="8433" y="62188"/>
                    <a:pt x="8480" y="61908"/>
                  </a:cubicBezTo>
                  <a:cubicBezTo>
                    <a:pt x="8480" y="61908"/>
                    <a:pt x="8480" y="61201"/>
                    <a:pt x="8480" y="60777"/>
                  </a:cubicBezTo>
                  <a:lnTo>
                    <a:pt x="8480" y="54558"/>
                  </a:lnTo>
                  <a:lnTo>
                    <a:pt x="8480" y="53145"/>
                  </a:lnTo>
                  <a:cubicBezTo>
                    <a:pt x="8508" y="52674"/>
                    <a:pt x="8508" y="52202"/>
                    <a:pt x="8480" y="51731"/>
                  </a:cubicBezTo>
                  <a:lnTo>
                    <a:pt x="8480" y="49611"/>
                  </a:lnTo>
                  <a:cubicBezTo>
                    <a:pt x="8542" y="48906"/>
                    <a:pt x="8542" y="48196"/>
                    <a:pt x="8480" y="47491"/>
                  </a:cubicBezTo>
                  <a:lnTo>
                    <a:pt x="8480" y="47491"/>
                  </a:lnTo>
                  <a:cubicBezTo>
                    <a:pt x="8549" y="47117"/>
                    <a:pt x="8549" y="46734"/>
                    <a:pt x="8480" y="46360"/>
                  </a:cubicBez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3816"/>
                  </a:lnTo>
                  <a:lnTo>
                    <a:pt x="8480" y="43816"/>
                  </a:lnTo>
                  <a:cubicBezTo>
                    <a:pt x="8480" y="43816"/>
                    <a:pt x="8480" y="43816"/>
                    <a:pt x="8480" y="42968"/>
                  </a:cubicBezTo>
                  <a:cubicBezTo>
                    <a:pt x="8528" y="42687"/>
                    <a:pt x="8528" y="42400"/>
                    <a:pt x="8480" y="42120"/>
                  </a:cubicBezTo>
                  <a:lnTo>
                    <a:pt x="8480" y="42120"/>
                  </a:lnTo>
                  <a:lnTo>
                    <a:pt x="8480" y="42120"/>
                  </a:lnTo>
                  <a:lnTo>
                    <a:pt x="8480" y="42120"/>
                  </a:lnTo>
                  <a:lnTo>
                    <a:pt x="7774" y="42120"/>
                  </a:lnTo>
                  <a:lnTo>
                    <a:pt x="6643" y="44240"/>
                  </a:lnTo>
                  <a:lnTo>
                    <a:pt x="6643" y="44240"/>
                  </a:lnTo>
                  <a:lnTo>
                    <a:pt x="6643" y="44240"/>
                  </a:lnTo>
                  <a:cubicBezTo>
                    <a:pt x="6643" y="44240"/>
                    <a:pt x="6643" y="44240"/>
                    <a:pt x="6643" y="44240"/>
                  </a:cubicBezTo>
                  <a:lnTo>
                    <a:pt x="5936" y="44240"/>
                  </a:lnTo>
                  <a:lnTo>
                    <a:pt x="5936" y="44240"/>
                  </a:lnTo>
                  <a:lnTo>
                    <a:pt x="5936" y="42685"/>
                  </a:lnTo>
                  <a:lnTo>
                    <a:pt x="5936" y="41837"/>
                  </a:lnTo>
                  <a:lnTo>
                    <a:pt x="6643" y="40989"/>
                  </a:lnTo>
                  <a:cubicBezTo>
                    <a:pt x="6643" y="40989"/>
                    <a:pt x="6643" y="40989"/>
                    <a:pt x="6643" y="40989"/>
                  </a:cubicBezTo>
                  <a:lnTo>
                    <a:pt x="6643" y="40989"/>
                  </a:lnTo>
                  <a:lnTo>
                    <a:pt x="6643" y="40282"/>
                  </a:lnTo>
                  <a:cubicBezTo>
                    <a:pt x="6643" y="40282"/>
                    <a:pt x="6643" y="40282"/>
                    <a:pt x="6643" y="40282"/>
                  </a:cubicBezTo>
                  <a:lnTo>
                    <a:pt x="6643" y="40282"/>
                  </a:lnTo>
                  <a:lnTo>
                    <a:pt x="6643" y="40282"/>
                  </a:lnTo>
                  <a:lnTo>
                    <a:pt x="6643" y="35759"/>
                  </a:lnTo>
                  <a:cubicBezTo>
                    <a:pt x="6643" y="35759"/>
                    <a:pt x="6643" y="35053"/>
                    <a:pt x="6643" y="34063"/>
                  </a:cubicBezTo>
                  <a:cubicBezTo>
                    <a:pt x="6753" y="33503"/>
                    <a:pt x="6753" y="32927"/>
                    <a:pt x="6643" y="32367"/>
                  </a:cubicBezTo>
                  <a:lnTo>
                    <a:pt x="6643" y="32367"/>
                  </a:lnTo>
                  <a:lnTo>
                    <a:pt x="6643" y="32367"/>
                  </a:lnTo>
                  <a:lnTo>
                    <a:pt x="6643" y="31237"/>
                  </a:lnTo>
                  <a:lnTo>
                    <a:pt x="5936" y="30106"/>
                  </a:lnTo>
                  <a:cubicBezTo>
                    <a:pt x="5982" y="29872"/>
                    <a:pt x="5982" y="29632"/>
                    <a:pt x="5936" y="29399"/>
                  </a:cubicBezTo>
                  <a:cubicBezTo>
                    <a:pt x="5889" y="29118"/>
                    <a:pt x="5889" y="28832"/>
                    <a:pt x="5936" y="28551"/>
                  </a:cubicBezTo>
                  <a:cubicBezTo>
                    <a:pt x="5912" y="28269"/>
                    <a:pt x="5912" y="27985"/>
                    <a:pt x="5936" y="27703"/>
                  </a:cubicBezTo>
                  <a:cubicBezTo>
                    <a:pt x="5936" y="27703"/>
                    <a:pt x="5936" y="26714"/>
                    <a:pt x="5936" y="26148"/>
                  </a:cubicBezTo>
                  <a:cubicBezTo>
                    <a:pt x="5936" y="25583"/>
                    <a:pt x="5936" y="25159"/>
                    <a:pt x="5936" y="24593"/>
                  </a:cubicBezTo>
                  <a:cubicBezTo>
                    <a:pt x="5957" y="24264"/>
                    <a:pt x="5957" y="23934"/>
                    <a:pt x="5936" y="23604"/>
                  </a:cubicBezTo>
                  <a:lnTo>
                    <a:pt x="5936" y="22049"/>
                  </a:lnTo>
                  <a:lnTo>
                    <a:pt x="5936" y="22049"/>
                  </a:lnTo>
                  <a:lnTo>
                    <a:pt x="6643" y="21343"/>
                  </a:lnTo>
                  <a:lnTo>
                    <a:pt x="6643" y="21343"/>
                  </a:lnTo>
                  <a:lnTo>
                    <a:pt x="6643" y="21343"/>
                  </a:lnTo>
                  <a:cubicBezTo>
                    <a:pt x="6643" y="21343"/>
                    <a:pt x="6643" y="21343"/>
                    <a:pt x="6643" y="21343"/>
                  </a:cubicBezTo>
                  <a:cubicBezTo>
                    <a:pt x="6643" y="21343"/>
                    <a:pt x="6643" y="21343"/>
                    <a:pt x="6643" y="21343"/>
                  </a:cubicBezTo>
                  <a:lnTo>
                    <a:pt x="7491" y="21343"/>
                  </a:lnTo>
                  <a:lnTo>
                    <a:pt x="8339" y="21343"/>
                  </a:lnTo>
                  <a:lnTo>
                    <a:pt x="8339" y="21343"/>
                  </a:lnTo>
                  <a:cubicBezTo>
                    <a:pt x="8339" y="21343"/>
                    <a:pt x="8339" y="21343"/>
                    <a:pt x="8339" y="21343"/>
                  </a:cubicBezTo>
                  <a:lnTo>
                    <a:pt x="8339" y="21343"/>
                  </a:lnTo>
                  <a:lnTo>
                    <a:pt x="8339" y="21343"/>
                  </a:lnTo>
                  <a:cubicBezTo>
                    <a:pt x="8563" y="21445"/>
                    <a:pt x="8822" y="21445"/>
                    <a:pt x="9046" y="21343"/>
                  </a:cubicBezTo>
                  <a:lnTo>
                    <a:pt x="9752" y="21343"/>
                  </a:lnTo>
                  <a:cubicBezTo>
                    <a:pt x="9708" y="21014"/>
                    <a:pt x="9708" y="20682"/>
                    <a:pt x="9752" y="20353"/>
                  </a:cubicBezTo>
                  <a:cubicBezTo>
                    <a:pt x="9903" y="19894"/>
                    <a:pt x="9903" y="19399"/>
                    <a:pt x="9752" y="18940"/>
                  </a:cubicBezTo>
                  <a:lnTo>
                    <a:pt x="9752" y="1795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5972"/>
                  </a:lnTo>
                  <a:lnTo>
                    <a:pt x="9752" y="15124"/>
                  </a:lnTo>
                  <a:cubicBezTo>
                    <a:pt x="9752" y="15124"/>
                    <a:pt x="9752" y="15124"/>
                    <a:pt x="9752" y="13993"/>
                  </a:cubicBezTo>
                  <a:cubicBezTo>
                    <a:pt x="9800" y="13617"/>
                    <a:pt x="9800" y="13237"/>
                    <a:pt x="9752" y="12862"/>
                  </a:cubicBezTo>
                  <a:lnTo>
                    <a:pt x="10459" y="12862"/>
                  </a:lnTo>
                  <a:cubicBezTo>
                    <a:pt x="10459" y="12862"/>
                    <a:pt x="10459" y="12862"/>
                    <a:pt x="10459" y="11873"/>
                  </a:cubicBezTo>
                  <a:lnTo>
                    <a:pt x="11166" y="11873"/>
                  </a:lnTo>
                  <a:lnTo>
                    <a:pt x="11166" y="11873"/>
                  </a:lnTo>
                  <a:lnTo>
                    <a:pt x="11166" y="11873"/>
                  </a:lnTo>
                  <a:lnTo>
                    <a:pt x="11166" y="12579"/>
                  </a:lnTo>
                  <a:lnTo>
                    <a:pt x="1229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4275" y="12579"/>
                  </a:lnTo>
                  <a:lnTo>
                    <a:pt x="15123" y="12579"/>
                  </a:lnTo>
                  <a:cubicBezTo>
                    <a:pt x="15123" y="12579"/>
                    <a:pt x="15123" y="12579"/>
                    <a:pt x="15123" y="12579"/>
                  </a:cubicBezTo>
                  <a:lnTo>
                    <a:pt x="15830" y="12579"/>
                  </a:lnTo>
                  <a:lnTo>
                    <a:pt x="15830" y="12579"/>
                  </a:lnTo>
                  <a:lnTo>
                    <a:pt x="15830" y="12579"/>
                  </a:lnTo>
                  <a:lnTo>
                    <a:pt x="16819" y="12579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3286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2297"/>
                  </a:lnTo>
                  <a:lnTo>
                    <a:pt x="17526" y="11590"/>
                  </a:lnTo>
                  <a:lnTo>
                    <a:pt x="18233" y="11590"/>
                  </a:lnTo>
                  <a:lnTo>
                    <a:pt x="19081" y="12438"/>
                  </a:lnTo>
                  <a:lnTo>
                    <a:pt x="19929" y="12438"/>
                  </a:lnTo>
                  <a:lnTo>
                    <a:pt x="21484" y="12438"/>
                  </a:lnTo>
                  <a:lnTo>
                    <a:pt x="22332" y="12438"/>
                  </a:lnTo>
                  <a:cubicBezTo>
                    <a:pt x="22332" y="12438"/>
                    <a:pt x="22332" y="12438"/>
                    <a:pt x="22332" y="12438"/>
                  </a:cubicBez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4735" y="12438"/>
                  </a:lnTo>
                  <a:lnTo>
                    <a:pt x="24735" y="12438"/>
                  </a:lnTo>
                  <a:lnTo>
                    <a:pt x="25441" y="12438"/>
                  </a:lnTo>
                  <a:lnTo>
                    <a:pt x="25441" y="12438"/>
                  </a:lnTo>
                  <a:cubicBezTo>
                    <a:pt x="25441" y="12438"/>
                    <a:pt x="25441" y="12438"/>
                    <a:pt x="25441" y="11449"/>
                  </a:cubicBezTo>
                  <a:lnTo>
                    <a:pt x="25441" y="11449"/>
                  </a:lnTo>
                  <a:lnTo>
                    <a:pt x="32367" y="11449"/>
                  </a:lnTo>
                  <a:cubicBezTo>
                    <a:pt x="32367" y="11449"/>
                    <a:pt x="32367" y="11449"/>
                    <a:pt x="32367" y="11449"/>
                  </a:cubicBezTo>
                  <a:lnTo>
                    <a:pt x="33357" y="10318"/>
                  </a:lnTo>
                  <a:lnTo>
                    <a:pt x="34487" y="9329"/>
                  </a:lnTo>
                  <a:lnTo>
                    <a:pt x="36183" y="9329"/>
                  </a:lnTo>
                  <a:cubicBezTo>
                    <a:pt x="36183" y="9329"/>
                    <a:pt x="36183" y="9329"/>
                    <a:pt x="36183" y="10177"/>
                  </a:cubicBezTo>
                  <a:lnTo>
                    <a:pt x="36183" y="11025"/>
                  </a:lnTo>
                  <a:lnTo>
                    <a:pt x="36183" y="11873"/>
                  </a:lnTo>
                  <a:lnTo>
                    <a:pt x="37031" y="12721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880" y="12014"/>
                  </a:lnTo>
                  <a:lnTo>
                    <a:pt x="3872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42120" y="14558"/>
                  </a:lnTo>
                  <a:lnTo>
                    <a:pt x="46219" y="12721"/>
                  </a:lnTo>
                  <a:lnTo>
                    <a:pt x="46925" y="19364"/>
                  </a:lnTo>
                  <a:lnTo>
                    <a:pt x="44240" y="20777"/>
                  </a:lnTo>
                  <a:cubicBezTo>
                    <a:pt x="44240" y="20777"/>
                    <a:pt x="44240" y="20777"/>
                    <a:pt x="44240" y="21625"/>
                  </a:cubicBez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0565" y="23463"/>
                  </a:lnTo>
                  <a:cubicBezTo>
                    <a:pt x="40289" y="23376"/>
                    <a:pt x="39993" y="23376"/>
                    <a:pt x="39717" y="23463"/>
                  </a:cubicBezTo>
                  <a:lnTo>
                    <a:pt x="38869" y="23463"/>
                  </a:lnTo>
                  <a:cubicBezTo>
                    <a:pt x="38922" y="23743"/>
                    <a:pt x="38922" y="24031"/>
                    <a:pt x="38869" y="24311"/>
                  </a:cubicBezTo>
                  <a:lnTo>
                    <a:pt x="38869" y="24311"/>
                  </a:lnTo>
                  <a:lnTo>
                    <a:pt x="37880" y="24311"/>
                  </a:lnTo>
                  <a:lnTo>
                    <a:pt x="36183" y="24311"/>
                  </a:lnTo>
                  <a:lnTo>
                    <a:pt x="34346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27420" y="24311"/>
                  </a:lnTo>
                  <a:lnTo>
                    <a:pt x="26572" y="24311"/>
                  </a:lnTo>
                  <a:lnTo>
                    <a:pt x="24593" y="24311"/>
                  </a:lnTo>
                  <a:lnTo>
                    <a:pt x="23604" y="24311"/>
                  </a:lnTo>
                  <a:lnTo>
                    <a:pt x="22615" y="24311"/>
                  </a:lnTo>
                  <a:lnTo>
                    <a:pt x="22615" y="24311"/>
                  </a:lnTo>
                  <a:lnTo>
                    <a:pt x="22615" y="22191"/>
                  </a:lnTo>
                  <a:lnTo>
                    <a:pt x="22615" y="22191"/>
                  </a:lnTo>
                  <a:lnTo>
                    <a:pt x="18233" y="22191"/>
                  </a:lnTo>
                  <a:lnTo>
                    <a:pt x="18233" y="25583"/>
                  </a:lnTo>
                  <a:lnTo>
                    <a:pt x="16113" y="25583"/>
                  </a:lnTo>
                  <a:lnTo>
                    <a:pt x="16113" y="25583"/>
                  </a:lnTo>
                  <a:cubicBezTo>
                    <a:pt x="16113" y="25583"/>
                    <a:pt x="16113" y="25583"/>
                    <a:pt x="16113" y="25583"/>
                  </a:cubicBezTo>
                  <a:lnTo>
                    <a:pt x="16113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9894" y="27844"/>
                  </a:lnTo>
                  <a:lnTo>
                    <a:pt x="9894" y="27844"/>
                  </a:lnTo>
                  <a:lnTo>
                    <a:pt x="9894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2933"/>
                  </a:cubicBez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4205"/>
                  </a:cubicBezTo>
                  <a:cubicBezTo>
                    <a:pt x="10517" y="34529"/>
                    <a:pt x="10517" y="34870"/>
                    <a:pt x="10601" y="35194"/>
                  </a:cubicBezTo>
                  <a:cubicBezTo>
                    <a:pt x="10601" y="35194"/>
                    <a:pt x="10601" y="35194"/>
                    <a:pt x="10601" y="35194"/>
                  </a:cubicBez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cubicBezTo>
                    <a:pt x="10534" y="35425"/>
                    <a:pt x="10534" y="35670"/>
                    <a:pt x="10601" y="35901"/>
                  </a:cubicBezTo>
                  <a:lnTo>
                    <a:pt x="10601" y="38021"/>
                  </a:lnTo>
                  <a:lnTo>
                    <a:pt x="10601" y="38021"/>
                  </a:lnTo>
                  <a:lnTo>
                    <a:pt x="10601" y="38869"/>
                  </a:lnTo>
                  <a:lnTo>
                    <a:pt x="10601" y="39858"/>
                  </a:lnTo>
                  <a:lnTo>
                    <a:pt x="11731" y="39858"/>
                  </a:lnTo>
                  <a:cubicBezTo>
                    <a:pt x="11684" y="40139"/>
                    <a:pt x="11684" y="40426"/>
                    <a:pt x="11731" y="40706"/>
                  </a:cubicBezTo>
                  <a:cubicBezTo>
                    <a:pt x="11678" y="40987"/>
                    <a:pt x="11678" y="41274"/>
                    <a:pt x="11731" y="41555"/>
                  </a:cubicBezTo>
                  <a:lnTo>
                    <a:pt x="13993" y="41554"/>
                  </a:lnTo>
                  <a:lnTo>
                    <a:pt x="14982" y="41554"/>
                  </a:ln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lnTo>
                    <a:pt x="14982" y="41554"/>
                  </a:lnTo>
                  <a:lnTo>
                    <a:pt x="16961" y="41554"/>
                  </a:lnTo>
                  <a:lnTo>
                    <a:pt x="16961" y="41554"/>
                  </a:lnTo>
                  <a:lnTo>
                    <a:pt x="18233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9788" y="41554"/>
                  </a:lnTo>
                  <a:lnTo>
                    <a:pt x="19788" y="41554"/>
                  </a:lnTo>
                  <a:lnTo>
                    <a:pt x="21060" y="41554"/>
                  </a:lnTo>
                  <a:lnTo>
                    <a:pt x="21060" y="41554"/>
                  </a:lnTo>
                  <a:lnTo>
                    <a:pt x="25583" y="41554"/>
                  </a:lnTo>
                  <a:lnTo>
                    <a:pt x="25583" y="4155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6431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cubicBezTo>
                    <a:pt x="27279" y="40424"/>
                    <a:pt x="27279" y="40424"/>
                    <a:pt x="27279" y="40424"/>
                  </a:cubicBez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lnTo>
                    <a:pt x="32367" y="40424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27844" y="41130"/>
                  </a:lnTo>
                  <a:lnTo>
                    <a:pt x="26855" y="41130"/>
                  </a:lnTo>
                  <a:lnTo>
                    <a:pt x="25583" y="41130"/>
                  </a:lnTo>
                  <a:lnTo>
                    <a:pt x="24593" y="41130"/>
                  </a:lnTo>
                  <a:lnTo>
                    <a:pt x="22897" y="41837"/>
                  </a:lnTo>
                  <a:lnTo>
                    <a:pt x="21201" y="41837"/>
                  </a:lnTo>
                  <a:lnTo>
                    <a:pt x="20353" y="41837"/>
                  </a:lnTo>
                  <a:lnTo>
                    <a:pt x="19222" y="41837"/>
                  </a:lnTo>
                  <a:lnTo>
                    <a:pt x="18233" y="41837"/>
                  </a:lnTo>
                  <a:lnTo>
                    <a:pt x="16537" y="41837"/>
                  </a:lnTo>
                  <a:lnTo>
                    <a:pt x="15123" y="41837"/>
                  </a:lnTo>
                  <a:cubicBezTo>
                    <a:pt x="14892" y="41777"/>
                    <a:pt x="14649" y="41777"/>
                    <a:pt x="14417" y="41837"/>
                  </a:cubicBezTo>
                  <a:cubicBezTo>
                    <a:pt x="14367" y="42070"/>
                    <a:pt x="14367" y="42311"/>
                    <a:pt x="14417" y="42544"/>
                  </a:cubicBezTo>
                  <a:cubicBezTo>
                    <a:pt x="14417" y="42544"/>
                    <a:pt x="14417" y="42544"/>
                    <a:pt x="14417" y="43392"/>
                  </a:cubicBezTo>
                  <a:cubicBezTo>
                    <a:pt x="14464" y="43767"/>
                    <a:pt x="14464" y="44147"/>
                    <a:pt x="14417" y="44523"/>
                  </a:cubicBezTo>
                  <a:cubicBezTo>
                    <a:pt x="14361" y="44898"/>
                    <a:pt x="14361" y="45279"/>
                    <a:pt x="14417" y="45653"/>
                  </a:cubicBezTo>
                  <a:lnTo>
                    <a:pt x="14417" y="45653"/>
                  </a:lnTo>
                  <a:lnTo>
                    <a:pt x="14417" y="45653"/>
                  </a:lnTo>
                  <a:cubicBezTo>
                    <a:pt x="14417" y="45653"/>
                    <a:pt x="14417" y="45653"/>
                    <a:pt x="14417" y="45653"/>
                  </a:cubicBezTo>
                  <a:lnTo>
                    <a:pt x="14417" y="45653"/>
                  </a:lnTo>
                  <a:cubicBezTo>
                    <a:pt x="14431" y="45889"/>
                    <a:pt x="14431" y="46125"/>
                    <a:pt x="14417" y="46360"/>
                  </a:cubicBezTo>
                  <a:lnTo>
                    <a:pt x="14417" y="46360"/>
                  </a:lnTo>
                  <a:lnTo>
                    <a:pt x="14417" y="46360"/>
                  </a:lnTo>
                  <a:lnTo>
                    <a:pt x="14417" y="46360"/>
                  </a:lnTo>
                  <a:lnTo>
                    <a:pt x="16113" y="47915"/>
                  </a:lnTo>
                  <a:lnTo>
                    <a:pt x="16961" y="47915"/>
                  </a:lnTo>
                  <a:lnTo>
                    <a:pt x="16961" y="47915"/>
                  </a:lnTo>
                  <a:lnTo>
                    <a:pt x="17809" y="47915"/>
                  </a:lnTo>
                  <a:lnTo>
                    <a:pt x="18516" y="47915"/>
                  </a:lnTo>
                  <a:lnTo>
                    <a:pt x="19647" y="47915"/>
                  </a:lnTo>
                  <a:lnTo>
                    <a:pt x="20919" y="48622"/>
                  </a:lnTo>
                  <a:lnTo>
                    <a:pt x="21625" y="48622"/>
                  </a:lnTo>
                  <a:lnTo>
                    <a:pt x="21625" y="48622"/>
                  </a:lnTo>
                  <a:lnTo>
                    <a:pt x="21625" y="48622"/>
                  </a:lnTo>
                  <a:cubicBezTo>
                    <a:pt x="21679" y="48902"/>
                    <a:pt x="21679" y="49189"/>
                    <a:pt x="21625" y="49470"/>
                  </a:cubicBezTo>
                  <a:lnTo>
                    <a:pt x="21625" y="50318"/>
                  </a:lnTo>
                  <a:lnTo>
                    <a:pt x="21625" y="50318"/>
                  </a:lnTo>
                  <a:lnTo>
                    <a:pt x="21625" y="50318"/>
                  </a:lnTo>
                  <a:lnTo>
                    <a:pt x="23745" y="50318"/>
                  </a:lnTo>
                  <a:lnTo>
                    <a:pt x="23745" y="49470"/>
                  </a:lnTo>
                  <a:lnTo>
                    <a:pt x="23039" y="49470"/>
                  </a:lnTo>
                  <a:lnTo>
                    <a:pt x="22191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756" y="49470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cubicBezTo>
                    <a:pt x="22756" y="51448"/>
                    <a:pt x="22756" y="51448"/>
                    <a:pt x="22756" y="51448"/>
                  </a:cubicBezTo>
                  <a:lnTo>
                    <a:pt x="23745" y="51448"/>
                  </a:lnTo>
                  <a:lnTo>
                    <a:pt x="23745" y="51448"/>
                  </a:lnTo>
                  <a:cubicBezTo>
                    <a:pt x="23745" y="51448"/>
                    <a:pt x="23745" y="51448"/>
                    <a:pt x="23745" y="51448"/>
                  </a:cubicBezTo>
                  <a:lnTo>
                    <a:pt x="23745" y="51448"/>
                  </a:lnTo>
                  <a:lnTo>
                    <a:pt x="23745" y="51448"/>
                  </a:lnTo>
                  <a:lnTo>
                    <a:pt x="23745" y="51448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cubicBezTo>
                    <a:pt x="23785" y="52203"/>
                    <a:pt x="23785" y="51824"/>
                    <a:pt x="23745" y="51448"/>
                  </a:cubicBezTo>
                  <a:cubicBezTo>
                    <a:pt x="23745" y="51448"/>
                    <a:pt x="23745" y="50600"/>
                    <a:pt x="23745" y="50459"/>
                  </a:cubicBezTo>
                  <a:lnTo>
                    <a:pt x="23745" y="50459"/>
                  </a:lnTo>
                  <a:lnTo>
                    <a:pt x="23745" y="50459"/>
                  </a:lnTo>
                  <a:cubicBezTo>
                    <a:pt x="23745" y="50459"/>
                    <a:pt x="23745" y="50459"/>
                    <a:pt x="23745" y="49470"/>
                  </a:cubicBezTo>
                  <a:lnTo>
                    <a:pt x="23745" y="48480"/>
                  </a:lnTo>
                  <a:lnTo>
                    <a:pt x="28551" y="48480"/>
                  </a:lnTo>
                  <a:lnTo>
                    <a:pt x="29682" y="47208"/>
                  </a:lnTo>
                  <a:lnTo>
                    <a:pt x="34205" y="47208"/>
                  </a:lnTo>
                  <a:cubicBezTo>
                    <a:pt x="34159" y="47442"/>
                    <a:pt x="34159" y="47682"/>
                    <a:pt x="34205" y="47915"/>
                  </a:cubicBezTo>
                  <a:cubicBezTo>
                    <a:pt x="34095" y="48187"/>
                    <a:pt x="34095" y="48491"/>
                    <a:pt x="34205" y="48763"/>
                  </a:cubicBezTo>
                  <a:cubicBezTo>
                    <a:pt x="34205" y="48763"/>
                    <a:pt x="34205" y="48763"/>
                    <a:pt x="34911" y="48763"/>
                  </a:cubicBezTo>
                  <a:lnTo>
                    <a:pt x="35759" y="48763"/>
                  </a:lnTo>
                  <a:lnTo>
                    <a:pt x="36890" y="48763"/>
                  </a:ln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lnTo>
                    <a:pt x="36890" y="48763"/>
                  </a:lnTo>
                  <a:lnTo>
                    <a:pt x="37738" y="48763"/>
                  </a:lnTo>
                  <a:lnTo>
                    <a:pt x="38445" y="48763"/>
                  </a:lnTo>
                  <a:cubicBezTo>
                    <a:pt x="38514" y="49137"/>
                    <a:pt x="38514" y="49520"/>
                    <a:pt x="38445" y="49894"/>
                  </a:cubicBezTo>
                  <a:cubicBezTo>
                    <a:pt x="38445" y="49894"/>
                    <a:pt x="38445" y="50883"/>
                    <a:pt x="38445" y="51024"/>
                  </a:cubicBezTo>
                  <a:cubicBezTo>
                    <a:pt x="38445" y="51166"/>
                    <a:pt x="38445" y="51024"/>
                    <a:pt x="38445" y="51024"/>
                  </a:cubicBezTo>
                  <a:lnTo>
                    <a:pt x="38445" y="51024"/>
                  </a:lnTo>
                  <a:lnTo>
                    <a:pt x="38445" y="51024"/>
                  </a:lnTo>
                  <a:lnTo>
                    <a:pt x="38445" y="50176"/>
                  </a:lnTo>
                  <a:lnTo>
                    <a:pt x="38445" y="49328"/>
                  </a:lnTo>
                  <a:lnTo>
                    <a:pt x="38445" y="49328"/>
                  </a:lnTo>
                  <a:lnTo>
                    <a:pt x="38445" y="49328"/>
                  </a:lnTo>
                  <a:cubicBezTo>
                    <a:pt x="38537" y="48767"/>
                    <a:pt x="38537" y="48194"/>
                    <a:pt x="38445" y="47632"/>
                  </a:cubicBezTo>
                  <a:lnTo>
                    <a:pt x="38445" y="46501"/>
                  </a:lnTo>
                  <a:cubicBezTo>
                    <a:pt x="38445" y="46501"/>
                    <a:pt x="38445" y="46501"/>
                    <a:pt x="38445" y="46501"/>
                  </a:cubicBezTo>
                  <a:lnTo>
                    <a:pt x="38445" y="46501"/>
                  </a:lnTo>
                  <a:lnTo>
                    <a:pt x="39434" y="46501"/>
                  </a:lnTo>
                  <a:lnTo>
                    <a:pt x="39434" y="46501"/>
                  </a:lnTo>
                  <a:cubicBezTo>
                    <a:pt x="39489" y="46734"/>
                    <a:pt x="39489" y="46976"/>
                    <a:pt x="39434" y="47208"/>
                  </a:cubicBezTo>
                  <a:lnTo>
                    <a:pt x="39434" y="47208"/>
                  </a:lnTo>
                  <a:lnTo>
                    <a:pt x="39434" y="47208"/>
                  </a:lnTo>
                  <a:lnTo>
                    <a:pt x="40141" y="47208"/>
                  </a:lnTo>
                  <a:lnTo>
                    <a:pt x="40989" y="45936"/>
                  </a:lnTo>
                  <a:cubicBezTo>
                    <a:pt x="41236" y="45412"/>
                    <a:pt x="41570" y="44934"/>
                    <a:pt x="41979" y="44523"/>
                  </a:cubicBezTo>
                  <a:cubicBezTo>
                    <a:pt x="41978" y="44523"/>
                    <a:pt x="41978" y="44523"/>
                    <a:pt x="41978" y="44523"/>
                  </a:cubicBezTo>
                  <a:cubicBezTo>
                    <a:pt x="41978" y="44523"/>
                    <a:pt x="41978" y="45371"/>
                    <a:pt x="41978" y="46501"/>
                  </a:cubicBezTo>
                  <a:lnTo>
                    <a:pt x="41978" y="49752"/>
                  </a:lnTo>
                  <a:cubicBezTo>
                    <a:pt x="41978" y="49752"/>
                    <a:pt x="42827" y="49752"/>
                    <a:pt x="43109" y="49752"/>
                  </a:cubicBezTo>
                  <a:cubicBezTo>
                    <a:pt x="43392" y="49752"/>
                    <a:pt x="43109" y="49752"/>
                    <a:pt x="43109" y="49752"/>
                  </a:cubicBezTo>
                  <a:cubicBezTo>
                    <a:pt x="43201" y="50219"/>
                    <a:pt x="43201" y="50699"/>
                    <a:pt x="43109" y="51166"/>
                  </a:cubicBezTo>
                  <a:lnTo>
                    <a:pt x="41978" y="52862"/>
                  </a:lnTo>
                  <a:lnTo>
                    <a:pt x="41978" y="53993"/>
                  </a:lnTo>
                  <a:cubicBezTo>
                    <a:pt x="42077" y="54315"/>
                    <a:pt x="42077" y="54659"/>
                    <a:pt x="41978" y="54982"/>
                  </a:cubicBezTo>
                  <a:lnTo>
                    <a:pt x="41978" y="54982"/>
                  </a:lnTo>
                  <a:lnTo>
                    <a:pt x="41130" y="55830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1413" y="56678"/>
                  </a:lnTo>
                  <a:lnTo>
                    <a:pt x="40282" y="58940"/>
                  </a:lnTo>
                  <a:lnTo>
                    <a:pt x="35901" y="58940"/>
                  </a:lnTo>
                  <a:cubicBezTo>
                    <a:pt x="35901" y="58940"/>
                    <a:pt x="35901" y="58940"/>
                    <a:pt x="35901" y="58233"/>
                  </a:cubicBezTo>
                  <a:lnTo>
                    <a:pt x="35901" y="58233"/>
                  </a:lnTo>
                  <a:lnTo>
                    <a:pt x="46501" y="58233"/>
                  </a:lnTo>
                  <a:cubicBezTo>
                    <a:pt x="46501" y="58233"/>
                    <a:pt x="46501" y="58233"/>
                    <a:pt x="46501" y="58233"/>
                  </a:cubicBezTo>
                  <a:lnTo>
                    <a:pt x="46501" y="58233"/>
                  </a:lnTo>
                  <a:lnTo>
                    <a:pt x="46501" y="60636"/>
                  </a:lnTo>
                  <a:lnTo>
                    <a:pt x="44240" y="60636"/>
                  </a:lnTo>
                  <a:lnTo>
                    <a:pt x="42685" y="60636"/>
                  </a:ln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176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39717" y="62756"/>
                  </a:lnTo>
                  <a:lnTo>
                    <a:pt x="38728" y="62756"/>
                  </a:lnTo>
                  <a:cubicBezTo>
                    <a:pt x="38728" y="62756"/>
                    <a:pt x="38728" y="62756"/>
                    <a:pt x="38728" y="62756"/>
                  </a:cubicBezTo>
                  <a:lnTo>
                    <a:pt x="38728" y="62756"/>
                  </a:lnTo>
                  <a:lnTo>
                    <a:pt x="38728" y="62756"/>
                  </a:lnTo>
                  <a:lnTo>
                    <a:pt x="38728" y="62756"/>
                  </a:lnTo>
                  <a:lnTo>
                    <a:pt x="38021" y="62756"/>
                  </a:lnTo>
                  <a:close/>
                  <a:moveTo>
                    <a:pt x="848" y="11166"/>
                  </a:moveTo>
                  <a:cubicBezTo>
                    <a:pt x="791" y="10886"/>
                    <a:pt x="791" y="10598"/>
                    <a:pt x="848" y="10318"/>
                  </a:cubicBezTo>
                  <a:lnTo>
                    <a:pt x="848" y="9470"/>
                  </a:lnTo>
                  <a:cubicBezTo>
                    <a:pt x="917" y="9844"/>
                    <a:pt x="917" y="10227"/>
                    <a:pt x="848" y="10601"/>
                  </a:cubicBezTo>
                  <a:cubicBezTo>
                    <a:pt x="746" y="10971"/>
                    <a:pt x="746" y="11361"/>
                    <a:pt x="848" y="11731"/>
                  </a:cubicBezTo>
                  <a:lnTo>
                    <a:pt x="848" y="11731"/>
                  </a:lnTo>
                  <a:lnTo>
                    <a:pt x="0" y="11731"/>
                  </a:lnTo>
                  <a:lnTo>
                    <a:pt x="0" y="11731"/>
                  </a:lnTo>
                  <a:close/>
                  <a:moveTo>
                    <a:pt x="4099" y="7208"/>
                  </a:moveTo>
                  <a:lnTo>
                    <a:pt x="4099" y="7208"/>
                  </a:lnTo>
                  <a:lnTo>
                    <a:pt x="4099" y="7208"/>
                  </a:lnTo>
                  <a:lnTo>
                    <a:pt x="5230" y="8056"/>
                  </a:lnTo>
                  <a:lnTo>
                    <a:pt x="6219" y="8904"/>
                  </a:lnTo>
                  <a:cubicBezTo>
                    <a:pt x="6272" y="9185"/>
                    <a:pt x="6272" y="9472"/>
                    <a:pt x="6219" y="9753"/>
                  </a:cubicBez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4099" y="7208"/>
                  </a:lnTo>
                  <a:close/>
                  <a:moveTo>
                    <a:pt x="5936" y="58516"/>
                  </a:moveTo>
                  <a:cubicBezTo>
                    <a:pt x="5936" y="58516"/>
                    <a:pt x="5936" y="58516"/>
                    <a:pt x="5936" y="58516"/>
                  </a:cubicBezTo>
                  <a:cubicBezTo>
                    <a:pt x="5936" y="58516"/>
                    <a:pt x="5936" y="58516"/>
                    <a:pt x="5936" y="58516"/>
                  </a:cubicBezTo>
                  <a:lnTo>
                    <a:pt x="5936" y="58516"/>
                  </a:lnTo>
                  <a:close/>
                  <a:moveTo>
                    <a:pt x="6926" y="67279"/>
                  </a:moveTo>
                  <a:lnTo>
                    <a:pt x="6926" y="67279"/>
                  </a:lnTo>
                  <a:cubicBezTo>
                    <a:pt x="6926" y="67279"/>
                    <a:pt x="6926" y="67279"/>
                    <a:pt x="6926" y="67279"/>
                  </a:cubicBezTo>
                  <a:cubicBezTo>
                    <a:pt x="6926" y="67279"/>
                    <a:pt x="6926" y="67279"/>
                    <a:pt x="6926" y="67279"/>
                  </a:cubicBezTo>
                  <a:lnTo>
                    <a:pt x="6926" y="67420"/>
                  </a:lnTo>
                  <a:close/>
                  <a:moveTo>
                    <a:pt x="9752" y="27844"/>
                  </a:moveTo>
                  <a:cubicBezTo>
                    <a:pt x="9752" y="27844"/>
                    <a:pt x="9752" y="27844"/>
                    <a:pt x="9752" y="28551"/>
                  </a:cubicBezTo>
                  <a:cubicBezTo>
                    <a:pt x="9752" y="29258"/>
                    <a:pt x="9752" y="28551"/>
                    <a:pt x="9752" y="28551"/>
                  </a:cubicBezTo>
                  <a:cubicBezTo>
                    <a:pt x="9752" y="28551"/>
                    <a:pt x="9752" y="28551"/>
                    <a:pt x="9752" y="28551"/>
                  </a:cubicBezTo>
                  <a:cubicBezTo>
                    <a:pt x="9752" y="28551"/>
                    <a:pt x="10035" y="27986"/>
                    <a:pt x="9752" y="27986"/>
                  </a:cubicBezTo>
                  <a:close/>
                  <a:moveTo>
                    <a:pt x="14699" y="6219"/>
                  </a:moveTo>
                  <a:lnTo>
                    <a:pt x="14699" y="6219"/>
                  </a:lnTo>
                  <a:lnTo>
                    <a:pt x="13993" y="6219"/>
                  </a:lnTo>
                  <a:close/>
                  <a:moveTo>
                    <a:pt x="13993" y="10601"/>
                  </a:moveTo>
                  <a:lnTo>
                    <a:pt x="13993" y="10601"/>
                  </a:lnTo>
                  <a:lnTo>
                    <a:pt x="13993" y="10601"/>
                  </a:lnTo>
                  <a:lnTo>
                    <a:pt x="13993" y="9611"/>
                  </a:lnTo>
                  <a:lnTo>
                    <a:pt x="13993" y="9611"/>
                  </a:lnTo>
                  <a:lnTo>
                    <a:pt x="13993" y="9611"/>
                  </a:lnTo>
                  <a:close/>
                  <a:moveTo>
                    <a:pt x="16961" y="0"/>
                  </a:move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lnTo>
                    <a:pt x="16961" y="141"/>
                  </a:lnTo>
                  <a:close/>
                  <a:moveTo>
                    <a:pt x="18516" y="3958"/>
                  </a:move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lnTo>
                    <a:pt x="18233" y="4099"/>
                  </a:lnTo>
                  <a:close/>
                  <a:moveTo>
                    <a:pt x="26714" y="58516"/>
                  </a:move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855" y="58657"/>
                    <a:pt x="26714" y="58657"/>
                  </a:cubicBezTo>
                  <a:close/>
                  <a:moveTo>
                    <a:pt x="26714" y="38869"/>
                  </a:moveTo>
                  <a:lnTo>
                    <a:pt x="26714" y="38869"/>
                  </a:lnTo>
                  <a:lnTo>
                    <a:pt x="26714" y="37880"/>
                  </a:lnTo>
                  <a:lnTo>
                    <a:pt x="26714" y="37880"/>
                  </a:lnTo>
                  <a:close/>
                  <a:moveTo>
                    <a:pt x="33357" y="3251"/>
                  </a:moveTo>
                  <a:lnTo>
                    <a:pt x="33357" y="3251"/>
                  </a:lnTo>
                  <a:lnTo>
                    <a:pt x="33357" y="3251"/>
                  </a:lnTo>
                  <a:lnTo>
                    <a:pt x="33357" y="2544"/>
                  </a:lnTo>
                  <a:lnTo>
                    <a:pt x="33357" y="2544"/>
                  </a:lnTo>
                  <a:cubicBezTo>
                    <a:pt x="33357" y="2544"/>
                    <a:pt x="33357" y="2544"/>
                    <a:pt x="33357" y="2544"/>
                  </a:cubicBez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close/>
                  <a:moveTo>
                    <a:pt x="34346" y="38869"/>
                  </a:move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487" y="39010"/>
                    <a:pt x="34770" y="39010"/>
                  </a:cubicBezTo>
                  <a:close/>
                  <a:moveTo>
                    <a:pt x="34346" y="33357"/>
                  </a:moveTo>
                  <a:lnTo>
                    <a:pt x="34346" y="32226"/>
                  </a:lnTo>
                  <a:lnTo>
                    <a:pt x="35618" y="33074"/>
                  </a:lnTo>
                  <a:lnTo>
                    <a:pt x="36607" y="33074"/>
                  </a:lnTo>
                  <a:cubicBezTo>
                    <a:pt x="36665" y="33543"/>
                    <a:pt x="36665" y="34018"/>
                    <a:pt x="36607" y="34487"/>
                  </a:cubicBezTo>
                  <a:lnTo>
                    <a:pt x="36607" y="35759"/>
                  </a:lnTo>
                  <a:lnTo>
                    <a:pt x="34911" y="35759"/>
                  </a:lnTo>
                  <a:cubicBezTo>
                    <a:pt x="34911" y="35759"/>
                    <a:pt x="34911" y="35759"/>
                    <a:pt x="34911" y="35053"/>
                  </a:cubicBezTo>
                  <a:lnTo>
                    <a:pt x="34911" y="35053"/>
                  </a:lnTo>
                  <a:lnTo>
                    <a:pt x="34911" y="35053"/>
                  </a:lnTo>
                  <a:lnTo>
                    <a:pt x="34911" y="33781"/>
                  </a:lnTo>
                  <a:close/>
                  <a:moveTo>
                    <a:pt x="35335" y="10459"/>
                  </a:moveTo>
                  <a:lnTo>
                    <a:pt x="35335" y="10459"/>
                  </a:lnTo>
                  <a:lnTo>
                    <a:pt x="35335" y="10459"/>
                  </a:lnTo>
                  <a:lnTo>
                    <a:pt x="35335" y="10459"/>
                  </a:lnTo>
                  <a:cubicBezTo>
                    <a:pt x="35402" y="10228"/>
                    <a:pt x="35402" y="9983"/>
                    <a:pt x="35335" y="9753"/>
                  </a:cubicBezTo>
                  <a:cubicBezTo>
                    <a:pt x="35335" y="9753"/>
                    <a:pt x="35335" y="9753"/>
                    <a:pt x="35335" y="9753"/>
                  </a:cubicBezTo>
                  <a:lnTo>
                    <a:pt x="35335" y="9753"/>
                  </a:lnTo>
                  <a:lnTo>
                    <a:pt x="35335" y="10459"/>
                  </a:lnTo>
                  <a:close/>
                  <a:moveTo>
                    <a:pt x="37173" y="3251"/>
                  </a:moveTo>
                  <a:cubicBezTo>
                    <a:pt x="37173" y="3251"/>
                    <a:pt x="37173" y="3251"/>
                    <a:pt x="37173" y="3251"/>
                  </a:cubicBezTo>
                  <a:cubicBezTo>
                    <a:pt x="37173" y="3251"/>
                    <a:pt x="37173" y="3251"/>
                    <a:pt x="37173" y="3251"/>
                  </a:cubicBezTo>
                  <a:lnTo>
                    <a:pt x="37173" y="3251"/>
                  </a:lnTo>
                  <a:cubicBezTo>
                    <a:pt x="37173" y="3251"/>
                    <a:pt x="37455" y="3534"/>
                    <a:pt x="37597" y="3392"/>
                  </a:cubicBezTo>
                  <a:close/>
                  <a:moveTo>
                    <a:pt x="37173" y="31519"/>
                  </a:moveTo>
                  <a:lnTo>
                    <a:pt x="37173" y="31519"/>
                  </a:lnTo>
                  <a:lnTo>
                    <a:pt x="37173" y="31519"/>
                  </a:lnTo>
                  <a:close/>
                  <a:moveTo>
                    <a:pt x="37173" y="11873"/>
                  </a:moveTo>
                  <a:lnTo>
                    <a:pt x="37173" y="13003"/>
                  </a:lnTo>
                  <a:cubicBezTo>
                    <a:pt x="37173" y="13003"/>
                    <a:pt x="37173" y="13003"/>
                    <a:pt x="37173" y="13003"/>
                  </a:cubicBezTo>
                  <a:cubicBezTo>
                    <a:pt x="37173" y="13003"/>
                    <a:pt x="37738" y="12155"/>
                    <a:pt x="38021" y="12155"/>
                  </a:cubicBezTo>
                  <a:close/>
                  <a:moveTo>
                    <a:pt x="38304" y="32085"/>
                  </a:moveTo>
                  <a:lnTo>
                    <a:pt x="38304" y="32085"/>
                  </a:ln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9010" y="32367"/>
                    <a:pt x="39152" y="32367"/>
                  </a:cubicBezTo>
                  <a:close/>
                  <a:moveTo>
                    <a:pt x="38304" y="34911"/>
                  </a:moveTo>
                  <a:cubicBezTo>
                    <a:pt x="38616" y="35146"/>
                    <a:pt x="38679" y="35589"/>
                    <a:pt x="38445" y="35901"/>
                  </a:cubicBezTo>
                  <a:cubicBezTo>
                    <a:pt x="38405" y="35954"/>
                    <a:pt x="38357" y="36002"/>
                    <a:pt x="38304" y="36042"/>
                  </a:cubicBezTo>
                  <a:cubicBezTo>
                    <a:pt x="38304" y="36042"/>
                    <a:pt x="38304" y="36042"/>
                    <a:pt x="38304" y="36042"/>
                  </a:cubicBezTo>
                  <a:cubicBezTo>
                    <a:pt x="38304" y="36042"/>
                    <a:pt x="39010" y="35477"/>
                    <a:pt x="39152" y="35477"/>
                  </a:cubicBezTo>
                  <a:close/>
                  <a:moveTo>
                    <a:pt x="39858" y="2827"/>
                  </a:move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41130" y="3109"/>
                    <a:pt x="40706" y="3109"/>
                  </a:cubicBezTo>
                  <a:close/>
                  <a:moveTo>
                    <a:pt x="41130" y="32085"/>
                  </a:move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696" y="32367"/>
                    <a:pt x="41978" y="32367"/>
                  </a:cubicBezTo>
                  <a:close/>
                  <a:moveTo>
                    <a:pt x="41130" y="69257"/>
                  </a:moveTo>
                  <a:lnTo>
                    <a:pt x="41130" y="69257"/>
                  </a:lnTo>
                  <a:cubicBezTo>
                    <a:pt x="41130" y="69257"/>
                    <a:pt x="41130" y="69257"/>
                    <a:pt x="41130" y="69257"/>
                  </a:cubicBezTo>
                  <a:lnTo>
                    <a:pt x="41130" y="69257"/>
                  </a:lnTo>
                  <a:close/>
                  <a:moveTo>
                    <a:pt x="47067" y="61060"/>
                  </a:moveTo>
                  <a:cubicBezTo>
                    <a:pt x="47067" y="61060"/>
                    <a:pt x="47067" y="61060"/>
                    <a:pt x="47067" y="61060"/>
                  </a:cubicBezTo>
                  <a:lnTo>
                    <a:pt x="47067" y="61060"/>
                  </a:lnTo>
                  <a:lnTo>
                    <a:pt x="47067" y="61060"/>
                  </a:lnTo>
                  <a:lnTo>
                    <a:pt x="47067" y="61060"/>
                  </a:lnTo>
                  <a:lnTo>
                    <a:pt x="46360" y="61060"/>
                  </a:lnTo>
                  <a:close/>
                  <a:moveTo>
                    <a:pt x="47067" y="66572"/>
                  </a:moveTo>
                  <a:cubicBezTo>
                    <a:pt x="47067" y="66572"/>
                    <a:pt x="47067" y="66572"/>
                    <a:pt x="47067" y="66572"/>
                  </a:cubicBezTo>
                  <a:lnTo>
                    <a:pt x="47915" y="66572"/>
                  </a:lnTo>
                  <a:cubicBezTo>
                    <a:pt x="47915" y="66572"/>
                    <a:pt x="48763" y="66855"/>
                    <a:pt x="48480" y="66855"/>
                  </a:cubicBezTo>
                  <a:close/>
                  <a:moveTo>
                    <a:pt x="48197" y="55123"/>
                  </a:moveTo>
                  <a:lnTo>
                    <a:pt x="48197" y="55123"/>
                  </a:lnTo>
                  <a:lnTo>
                    <a:pt x="48197" y="55123"/>
                  </a:lnTo>
                  <a:cubicBezTo>
                    <a:pt x="48197" y="55123"/>
                    <a:pt x="48197" y="55123"/>
                    <a:pt x="48197" y="55123"/>
                  </a:cubicBezTo>
                  <a:close/>
                  <a:moveTo>
                    <a:pt x="48197" y="9611"/>
                  </a:moveTo>
                  <a:lnTo>
                    <a:pt x="49328" y="9611"/>
                  </a:lnTo>
                  <a:cubicBezTo>
                    <a:pt x="49714" y="9402"/>
                    <a:pt x="50051" y="9113"/>
                    <a:pt x="50318" y="8763"/>
                  </a:cubicBezTo>
                  <a:lnTo>
                    <a:pt x="50318" y="8763"/>
                  </a:lnTo>
                  <a:lnTo>
                    <a:pt x="50318" y="8763"/>
                  </a:lnTo>
                  <a:cubicBezTo>
                    <a:pt x="50318" y="8763"/>
                    <a:pt x="50318" y="8763"/>
                    <a:pt x="50318" y="8763"/>
                  </a:cubicBezTo>
                  <a:cubicBezTo>
                    <a:pt x="50345" y="8434"/>
                    <a:pt x="50345" y="8103"/>
                    <a:pt x="50318" y="7774"/>
                  </a:cubicBezTo>
                  <a:lnTo>
                    <a:pt x="50318" y="6926"/>
                  </a:lnTo>
                  <a:cubicBezTo>
                    <a:pt x="50318" y="6926"/>
                    <a:pt x="50318" y="6926"/>
                    <a:pt x="50318" y="6926"/>
                  </a:cubicBezTo>
                  <a:cubicBezTo>
                    <a:pt x="50318" y="6926"/>
                    <a:pt x="49045" y="6926"/>
                    <a:pt x="49611" y="6926"/>
                  </a:cubicBezTo>
                  <a:cubicBezTo>
                    <a:pt x="50320" y="6314"/>
                    <a:pt x="51134" y="5835"/>
                    <a:pt x="52014" y="5512"/>
                  </a:cubicBezTo>
                  <a:lnTo>
                    <a:pt x="50318" y="4664"/>
                  </a:lnTo>
                  <a:lnTo>
                    <a:pt x="50318" y="4664"/>
                  </a:lnTo>
                  <a:lnTo>
                    <a:pt x="50318" y="4664"/>
                  </a:lnTo>
                  <a:cubicBezTo>
                    <a:pt x="50261" y="4384"/>
                    <a:pt x="50261" y="4096"/>
                    <a:pt x="50318" y="3816"/>
                  </a:cubicBezTo>
                  <a:lnTo>
                    <a:pt x="51024" y="2968"/>
                  </a:lnTo>
                  <a:lnTo>
                    <a:pt x="51024" y="2968"/>
                  </a:lnTo>
                  <a:lnTo>
                    <a:pt x="52579" y="2968"/>
                  </a:lnTo>
                  <a:lnTo>
                    <a:pt x="52579" y="2968"/>
                  </a:lnTo>
                  <a:lnTo>
                    <a:pt x="52579" y="3816"/>
                  </a:lnTo>
                  <a:lnTo>
                    <a:pt x="52579" y="4664"/>
                  </a:lnTo>
                  <a:cubicBezTo>
                    <a:pt x="52579" y="4664"/>
                    <a:pt x="52579" y="4664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5371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6078"/>
                    <a:pt x="53286" y="6078"/>
                  </a:cubicBezTo>
                  <a:lnTo>
                    <a:pt x="54275" y="6078"/>
                  </a:lnTo>
                  <a:lnTo>
                    <a:pt x="54275" y="6078"/>
                  </a:lnTo>
                  <a:lnTo>
                    <a:pt x="54275" y="6784"/>
                  </a:lnTo>
                  <a:lnTo>
                    <a:pt x="54275" y="6784"/>
                  </a:lnTo>
                  <a:lnTo>
                    <a:pt x="60636" y="6784"/>
                  </a:lnTo>
                  <a:lnTo>
                    <a:pt x="61766" y="6784"/>
                  </a:lnTo>
                  <a:lnTo>
                    <a:pt x="62897" y="6784"/>
                  </a:lnTo>
                  <a:lnTo>
                    <a:pt x="64593" y="7632"/>
                  </a:lnTo>
                  <a:cubicBezTo>
                    <a:pt x="65187" y="7855"/>
                    <a:pt x="65755" y="8139"/>
                    <a:pt x="66289" y="8480"/>
                  </a:cubicBezTo>
                  <a:lnTo>
                    <a:pt x="63462" y="8480"/>
                  </a:lnTo>
                  <a:lnTo>
                    <a:pt x="63462" y="9611"/>
                  </a:lnTo>
                  <a:cubicBezTo>
                    <a:pt x="63393" y="10174"/>
                    <a:pt x="63393" y="10744"/>
                    <a:pt x="63462" y="11307"/>
                  </a:cubicBezTo>
                  <a:cubicBezTo>
                    <a:pt x="63462" y="11307"/>
                    <a:pt x="63462" y="12297"/>
                    <a:pt x="63462" y="12862"/>
                  </a:cubicBezTo>
                  <a:cubicBezTo>
                    <a:pt x="63483" y="13192"/>
                    <a:pt x="63483" y="13522"/>
                    <a:pt x="63462" y="13851"/>
                  </a:cubicBezTo>
                  <a:lnTo>
                    <a:pt x="63462" y="13851"/>
                  </a:lnTo>
                  <a:cubicBezTo>
                    <a:pt x="63462" y="13851"/>
                    <a:pt x="63462" y="13851"/>
                    <a:pt x="63462" y="13851"/>
                  </a:cubicBezTo>
                  <a:lnTo>
                    <a:pt x="63462" y="13851"/>
                  </a:lnTo>
                  <a:lnTo>
                    <a:pt x="63462" y="13851"/>
                  </a:lnTo>
                  <a:cubicBezTo>
                    <a:pt x="63462" y="13851"/>
                    <a:pt x="63462" y="13851"/>
                    <a:pt x="63462" y="13003"/>
                  </a:cubicBezTo>
                  <a:cubicBezTo>
                    <a:pt x="63510" y="12723"/>
                    <a:pt x="63510" y="12436"/>
                    <a:pt x="63462" y="12155"/>
                  </a:cubicBezTo>
                  <a:cubicBezTo>
                    <a:pt x="63343" y="11836"/>
                    <a:pt x="63343" y="11485"/>
                    <a:pt x="63462" y="11166"/>
                  </a:cubicBezTo>
                  <a:cubicBezTo>
                    <a:pt x="63379" y="10841"/>
                    <a:pt x="63379" y="10501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lnTo>
                    <a:pt x="63462" y="10177"/>
                  </a:lnTo>
                  <a:cubicBezTo>
                    <a:pt x="63352" y="10449"/>
                    <a:pt x="63352" y="10753"/>
                    <a:pt x="63462" y="11025"/>
                  </a:cubicBezTo>
                  <a:cubicBezTo>
                    <a:pt x="63516" y="11305"/>
                    <a:pt x="63516" y="11593"/>
                    <a:pt x="63462" y="11873"/>
                  </a:cubicBezTo>
                  <a:cubicBezTo>
                    <a:pt x="63462" y="11873"/>
                    <a:pt x="63462" y="11873"/>
                    <a:pt x="62614" y="12721"/>
                  </a:cubicBezTo>
                  <a:lnTo>
                    <a:pt x="62614" y="13427"/>
                  </a:ln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6678"/>
                  </a:lnTo>
                  <a:lnTo>
                    <a:pt x="61908" y="17526"/>
                  </a:lnTo>
                  <a:lnTo>
                    <a:pt x="61908" y="17526"/>
                  </a:lnTo>
                  <a:lnTo>
                    <a:pt x="61908" y="17526"/>
                  </a:lnTo>
                  <a:cubicBezTo>
                    <a:pt x="61908" y="17526"/>
                    <a:pt x="61908" y="17526"/>
                    <a:pt x="61908" y="17526"/>
                  </a:cubicBezTo>
                  <a:lnTo>
                    <a:pt x="59222" y="17526"/>
                  </a:lnTo>
                  <a:lnTo>
                    <a:pt x="59222" y="17526"/>
                  </a:lnTo>
                  <a:lnTo>
                    <a:pt x="59222" y="17526"/>
                  </a:lnTo>
                  <a:lnTo>
                    <a:pt x="49045" y="9894"/>
                  </a:lnTo>
                  <a:close/>
                  <a:moveTo>
                    <a:pt x="49187" y="4806"/>
                  </a:move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50318" y="5088"/>
                    <a:pt x="50035" y="5088"/>
                  </a:cubicBezTo>
                  <a:close/>
                  <a:moveTo>
                    <a:pt x="50318" y="55123"/>
                  </a:moveTo>
                  <a:lnTo>
                    <a:pt x="50318" y="56254"/>
                  </a:lnTo>
                  <a:cubicBezTo>
                    <a:pt x="50318" y="56254"/>
                    <a:pt x="50318" y="56254"/>
                    <a:pt x="50318" y="56254"/>
                  </a:cubicBezTo>
                  <a:cubicBezTo>
                    <a:pt x="50318" y="56254"/>
                    <a:pt x="50883" y="55406"/>
                    <a:pt x="51166" y="55406"/>
                  </a:cubicBezTo>
                  <a:close/>
                  <a:moveTo>
                    <a:pt x="52579" y="6360"/>
                  </a:moveTo>
                  <a:lnTo>
                    <a:pt x="52579" y="6360"/>
                  </a:lnTo>
                  <a:lnTo>
                    <a:pt x="52579" y="6360"/>
                  </a:lnTo>
                  <a:lnTo>
                    <a:pt x="52579" y="5371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cubicBezTo>
                    <a:pt x="52579" y="4099"/>
                    <a:pt x="52579" y="4099"/>
                    <a:pt x="52579" y="5230"/>
                  </a:cubicBezTo>
                  <a:lnTo>
                    <a:pt x="52579" y="6360"/>
                  </a:lnTo>
                  <a:lnTo>
                    <a:pt x="52579" y="6360"/>
                  </a:lnTo>
                  <a:close/>
                  <a:moveTo>
                    <a:pt x="52579" y="61060"/>
                  </a:moveTo>
                  <a:lnTo>
                    <a:pt x="52579" y="61060"/>
                  </a:lnTo>
                  <a:lnTo>
                    <a:pt x="52579" y="61060"/>
                  </a:lnTo>
                  <a:close/>
                  <a:moveTo>
                    <a:pt x="54134" y="61060"/>
                  </a:moveTo>
                  <a:lnTo>
                    <a:pt x="54134" y="61060"/>
                  </a:lnTo>
                  <a:lnTo>
                    <a:pt x="53144" y="61766"/>
                  </a:lnTo>
                  <a:close/>
                  <a:moveTo>
                    <a:pt x="55830" y="66572"/>
                  </a:moveTo>
                  <a:cubicBezTo>
                    <a:pt x="55830" y="66572"/>
                    <a:pt x="55830" y="66572"/>
                    <a:pt x="55830" y="66572"/>
                  </a:cubicBezTo>
                  <a:lnTo>
                    <a:pt x="54982" y="66572"/>
                  </a:lnTo>
                  <a:cubicBezTo>
                    <a:pt x="54982" y="66572"/>
                    <a:pt x="56961" y="66855"/>
                    <a:pt x="57243" y="66855"/>
                  </a:cubicBezTo>
                  <a:close/>
                  <a:moveTo>
                    <a:pt x="57950" y="56678"/>
                  </a:moveTo>
                  <a:cubicBezTo>
                    <a:pt x="57950" y="56678"/>
                    <a:pt x="57950" y="56678"/>
                    <a:pt x="57950" y="55830"/>
                  </a:cubicBezTo>
                  <a:lnTo>
                    <a:pt x="57950" y="54982"/>
                  </a:lnTo>
                  <a:lnTo>
                    <a:pt x="60636" y="54982"/>
                  </a:lnTo>
                  <a:lnTo>
                    <a:pt x="60636" y="54982"/>
                  </a:lnTo>
                  <a:lnTo>
                    <a:pt x="60636" y="54982"/>
                  </a:lnTo>
                  <a:cubicBezTo>
                    <a:pt x="60636" y="54982"/>
                    <a:pt x="60636" y="56254"/>
                    <a:pt x="60636" y="56395"/>
                  </a:cubicBezTo>
                  <a:lnTo>
                    <a:pt x="59788" y="56395"/>
                  </a:lnTo>
                  <a:lnTo>
                    <a:pt x="59788" y="57102"/>
                  </a:lnTo>
                  <a:lnTo>
                    <a:pt x="60918" y="57102"/>
                  </a:lnTo>
                  <a:lnTo>
                    <a:pt x="61766" y="57102"/>
                  </a:lnTo>
                  <a:lnTo>
                    <a:pt x="61766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636" y="57102"/>
                  </a:lnTo>
                  <a:lnTo>
                    <a:pt x="59929" y="57102"/>
                  </a:lnTo>
                  <a:close/>
                  <a:moveTo>
                    <a:pt x="60636" y="7208"/>
                  </a:move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59646" y="7208"/>
                    <a:pt x="60636" y="7208"/>
                  </a:cubicBezTo>
                  <a:close/>
                  <a:moveTo>
                    <a:pt x="61625" y="5654"/>
                  </a:moveTo>
                  <a:lnTo>
                    <a:pt x="61625" y="5654"/>
                  </a:lnTo>
                  <a:lnTo>
                    <a:pt x="61625" y="5654"/>
                  </a:lnTo>
                  <a:cubicBezTo>
                    <a:pt x="61625" y="5654"/>
                    <a:pt x="61625" y="5654"/>
                    <a:pt x="61625" y="5654"/>
                  </a:cubicBezTo>
                  <a:cubicBezTo>
                    <a:pt x="61625" y="5654"/>
                    <a:pt x="60636" y="5088"/>
                    <a:pt x="60636" y="5088"/>
                  </a:cubicBezTo>
                  <a:close/>
                  <a:moveTo>
                    <a:pt x="66148" y="53145"/>
                  </a:moveTo>
                  <a:lnTo>
                    <a:pt x="66148" y="53145"/>
                  </a:lnTo>
                  <a:lnTo>
                    <a:pt x="66148" y="53145"/>
                  </a:lnTo>
                  <a:lnTo>
                    <a:pt x="66148" y="53145"/>
                  </a:lnTo>
                  <a:cubicBezTo>
                    <a:pt x="66148" y="53145"/>
                    <a:pt x="66148" y="53145"/>
                    <a:pt x="66148" y="53145"/>
                  </a:cubicBezTo>
                  <a:lnTo>
                    <a:pt x="66148" y="56113"/>
                  </a:lnTo>
                  <a:lnTo>
                    <a:pt x="66148" y="56113"/>
                  </a:lnTo>
                  <a:lnTo>
                    <a:pt x="66148" y="56113"/>
                  </a:lnTo>
                  <a:cubicBezTo>
                    <a:pt x="66198" y="55785"/>
                    <a:pt x="66198" y="55451"/>
                    <a:pt x="66148" y="55123"/>
                  </a:cubicBezTo>
                  <a:lnTo>
                    <a:pt x="66148" y="53710"/>
                  </a:lnTo>
                  <a:cubicBezTo>
                    <a:pt x="66093" y="53193"/>
                    <a:pt x="66093" y="52672"/>
                    <a:pt x="66148" y="52155"/>
                  </a:cubicBezTo>
                  <a:cubicBezTo>
                    <a:pt x="66126" y="51873"/>
                    <a:pt x="66126" y="51589"/>
                    <a:pt x="66148" y="51307"/>
                  </a:cubicBezTo>
                  <a:lnTo>
                    <a:pt x="66148" y="5130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4593959" y="312460"/>
              <a:ext cx="55264" cy="50741"/>
            </a:xfrm>
            <a:custGeom>
              <a:avLst/>
              <a:gdLst/>
              <a:ahLst/>
              <a:cxnLst/>
              <a:rect l="l" t="t" r="r" b="b"/>
              <a:pathLst>
                <a:path w="55264" h="50741" extrusionOk="0">
                  <a:moveTo>
                    <a:pt x="28551" y="50035"/>
                  </a:moveTo>
                  <a:lnTo>
                    <a:pt x="28551" y="50035"/>
                  </a:lnTo>
                  <a:cubicBezTo>
                    <a:pt x="28505" y="50268"/>
                    <a:pt x="28505" y="50508"/>
                    <a:pt x="28551" y="50742"/>
                  </a:cubicBezTo>
                  <a:cubicBezTo>
                    <a:pt x="28551" y="50742"/>
                    <a:pt x="28551" y="50742"/>
                    <a:pt x="28551" y="50742"/>
                  </a:cubicBezTo>
                  <a:lnTo>
                    <a:pt x="26431" y="50742"/>
                  </a:lnTo>
                  <a:lnTo>
                    <a:pt x="25300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cubicBezTo>
                    <a:pt x="23887" y="50742"/>
                    <a:pt x="23887" y="50742"/>
                    <a:pt x="23887" y="49894"/>
                  </a:cubicBezTo>
                  <a:lnTo>
                    <a:pt x="23887" y="49046"/>
                  </a:lnTo>
                  <a:lnTo>
                    <a:pt x="22898" y="49046"/>
                  </a:lnTo>
                  <a:lnTo>
                    <a:pt x="17950" y="49046"/>
                  </a:lnTo>
                  <a:lnTo>
                    <a:pt x="17950" y="48056"/>
                  </a:lnTo>
                  <a:lnTo>
                    <a:pt x="16254" y="49187"/>
                  </a:lnTo>
                  <a:lnTo>
                    <a:pt x="16254" y="49187"/>
                  </a:lnTo>
                  <a:cubicBezTo>
                    <a:pt x="16254" y="49187"/>
                    <a:pt x="16254" y="49187"/>
                    <a:pt x="16254" y="48339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cubicBezTo>
                    <a:pt x="16254" y="47632"/>
                    <a:pt x="16254" y="47632"/>
                    <a:pt x="15124" y="47632"/>
                  </a:cubicBezTo>
                  <a:cubicBezTo>
                    <a:pt x="14341" y="47872"/>
                    <a:pt x="13504" y="47872"/>
                    <a:pt x="12721" y="47632"/>
                  </a:cubicBezTo>
                  <a:cubicBezTo>
                    <a:pt x="12556" y="47224"/>
                    <a:pt x="12556" y="46768"/>
                    <a:pt x="12721" y="46360"/>
                  </a:cubicBezTo>
                  <a:cubicBezTo>
                    <a:pt x="12651" y="45844"/>
                    <a:pt x="12651" y="45321"/>
                    <a:pt x="12721" y="44805"/>
                  </a:cubicBezTo>
                  <a:cubicBezTo>
                    <a:pt x="12872" y="44543"/>
                    <a:pt x="12872" y="44220"/>
                    <a:pt x="12721" y="43957"/>
                  </a:cubicBezTo>
                  <a:lnTo>
                    <a:pt x="10177" y="43957"/>
                  </a:lnTo>
                  <a:lnTo>
                    <a:pt x="10177" y="42968"/>
                  </a:lnTo>
                  <a:cubicBezTo>
                    <a:pt x="9623" y="43133"/>
                    <a:pt x="9034" y="43133"/>
                    <a:pt x="8481" y="42968"/>
                  </a:cubicBezTo>
                  <a:cubicBezTo>
                    <a:pt x="7948" y="42607"/>
                    <a:pt x="7511" y="42122"/>
                    <a:pt x="7209" y="41554"/>
                  </a:cubicBezTo>
                  <a:cubicBezTo>
                    <a:pt x="6827" y="41021"/>
                    <a:pt x="6496" y="40453"/>
                    <a:pt x="6219" y="39858"/>
                  </a:cubicBezTo>
                  <a:lnTo>
                    <a:pt x="5230" y="38304"/>
                  </a:lnTo>
                  <a:lnTo>
                    <a:pt x="5230" y="37456"/>
                  </a:lnTo>
                  <a:lnTo>
                    <a:pt x="5230" y="36608"/>
                  </a:lnTo>
                  <a:cubicBezTo>
                    <a:pt x="4410" y="35787"/>
                    <a:pt x="3824" y="34762"/>
                    <a:pt x="3534" y="33639"/>
                  </a:cubicBezTo>
                  <a:cubicBezTo>
                    <a:pt x="3192" y="32716"/>
                    <a:pt x="2909" y="31772"/>
                    <a:pt x="2686" y="30813"/>
                  </a:cubicBezTo>
                  <a:lnTo>
                    <a:pt x="2686" y="30813"/>
                  </a:lnTo>
                  <a:lnTo>
                    <a:pt x="2686" y="30813"/>
                  </a:lnTo>
                  <a:cubicBezTo>
                    <a:pt x="2638" y="30248"/>
                    <a:pt x="2638" y="29681"/>
                    <a:pt x="2686" y="29116"/>
                  </a:cubicBezTo>
                  <a:cubicBezTo>
                    <a:pt x="2642" y="28599"/>
                    <a:pt x="2642" y="28079"/>
                    <a:pt x="2686" y="27562"/>
                  </a:cubicBezTo>
                  <a:lnTo>
                    <a:pt x="2686" y="27562"/>
                  </a:lnTo>
                  <a:cubicBezTo>
                    <a:pt x="2609" y="27094"/>
                    <a:pt x="2609" y="26616"/>
                    <a:pt x="2686" y="26148"/>
                  </a:cubicBezTo>
                  <a:cubicBezTo>
                    <a:pt x="2765" y="25633"/>
                    <a:pt x="2765" y="25109"/>
                    <a:pt x="2686" y="24593"/>
                  </a:cubicBezTo>
                  <a:lnTo>
                    <a:pt x="2686" y="24593"/>
                  </a:lnTo>
                  <a:lnTo>
                    <a:pt x="2686" y="24593"/>
                  </a:lnTo>
                  <a:lnTo>
                    <a:pt x="2686" y="22615"/>
                  </a:lnTo>
                  <a:cubicBezTo>
                    <a:pt x="2637" y="22098"/>
                    <a:pt x="2637" y="21577"/>
                    <a:pt x="2686" y="21060"/>
                  </a:cubicBezTo>
                  <a:cubicBezTo>
                    <a:pt x="2625" y="20307"/>
                    <a:pt x="2625" y="19551"/>
                    <a:pt x="2686" y="18798"/>
                  </a:cubicBezTo>
                  <a:cubicBezTo>
                    <a:pt x="2587" y="18095"/>
                    <a:pt x="2587" y="17382"/>
                    <a:pt x="2686" y="16678"/>
                  </a:cubicBezTo>
                  <a:cubicBezTo>
                    <a:pt x="2686" y="16678"/>
                    <a:pt x="2686" y="15689"/>
                    <a:pt x="3816" y="15689"/>
                  </a:cubicBezTo>
                  <a:cubicBezTo>
                    <a:pt x="3900" y="16013"/>
                    <a:pt x="3900" y="16354"/>
                    <a:pt x="3816" y="16678"/>
                  </a:cubicBezTo>
                  <a:lnTo>
                    <a:pt x="5088" y="16678"/>
                  </a:lnTo>
                  <a:cubicBezTo>
                    <a:pt x="5088" y="16678"/>
                    <a:pt x="6078" y="16678"/>
                    <a:pt x="6219" y="16678"/>
                  </a:cubicBezTo>
                  <a:cubicBezTo>
                    <a:pt x="6360" y="16678"/>
                    <a:pt x="6219" y="16678"/>
                    <a:pt x="6219" y="15830"/>
                  </a:cubicBezTo>
                  <a:lnTo>
                    <a:pt x="6219" y="15124"/>
                  </a:lnTo>
                  <a:lnTo>
                    <a:pt x="6219" y="15124"/>
                  </a:lnTo>
                  <a:lnTo>
                    <a:pt x="6219" y="16113"/>
                  </a:lnTo>
                  <a:lnTo>
                    <a:pt x="7633" y="16113"/>
                  </a:lnTo>
                  <a:lnTo>
                    <a:pt x="7633" y="16113"/>
                  </a:lnTo>
                  <a:lnTo>
                    <a:pt x="8622" y="16113"/>
                  </a:lnTo>
                  <a:lnTo>
                    <a:pt x="9329" y="16113"/>
                  </a:lnTo>
                  <a:lnTo>
                    <a:pt x="9329" y="16113"/>
                  </a:lnTo>
                  <a:cubicBezTo>
                    <a:pt x="9462" y="15413"/>
                    <a:pt x="9462" y="14693"/>
                    <a:pt x="9329" y="13993"/>
                  </a:cubicBezTo>
                  <a:cubicBezTo>
                    <a:pt x="9117" y="13254"/>
                    <a:pt x="9117" y="12470"/>
                    <a:pt x="9329" y="11731"/>
                  </a:cubicBezTo>
                  <a:lnTo>
                    <a:pt x="10459" y="11731"/>
                  </a:lnTo>
                  <a:lnTo>
                    <a:pt x="11590" y="11731"/>
                  </a:lnTo>
                  <a:cubicBezTo>
                    <a:pt x="11853" y="11883"/>
                    <a:pt x="12176" y="11883"/>
                    <a:pt x="12438" y="11731"/>
                  </a:cubicBezTo>
                  <a:cubicBezTo>
                    <a:pt x="12219" y="11605"/>
                    <a:pt x="11950" y="11605"/>
                    <a:pt x="11731" y="11731"/>
                  </a:cubicBezTo>
                  <a:lnTo>
                    <a:pt x="10742" y="11731"/>
                  </a:lnTo>
                  <a:lnTo>
                    <a:pt x="10742" y="11731"/>
                  </a:lnTo>
                  <a:cubicBezTo>
                    <a:pt x="10666" y="11358"/>
                    <a:pt x="10666" y="10974"/>
                    <a:pt x="10742" y="10601"/>
                  </a:cubicBezTo>
                  <a:cubicBezTo>
                    <a:pt x="10838" y="10230"/>
                    <a:pt x="10838" y="9841"/>
                    <a:pt x="10742" y="9470"/>
                  </a:cubicBezTo>
                  <a:lnTo>
                    <a:pt x="13427" y="9470"/>
                  </a:lnTo>
                  <a:cubicBezTo>
                    <a:pt x="14134" y="9470"/>
                    <a:pt x="14558" y="9470"/>
                    <a:pt x="14558" y="10318"/>
                  </a:cubicBezTo>
                  <a:lnTo>
                    <a:pt x="14558" y="10318"/>
                  </a:lnTo>
                  <a:lnTo>
                    <a:pt x="14558" y="10318"/>
                  </a:lnTo>
                  <a:lnTo>
                    <a:pt x="14558" y="10318"/>
                  </a:lnTo>
                  <a:lnTo>
                    <a:pt x="16537" y="10318"/>
                  </a:lnTo>
                  <a:cubicBezTo>
                    <a:pt x="17174" y="10210"/>
                    <a:pt x="17765" y="9915"/>
                    <a:pt x="18233" y="9470"/>
                  </a:cubicBezTo>
                  <a:cubicBezTo>
                    <a:pt x="18321" y="9050"/>
                    <a:pt x="18321" y="8617"/>
                    <a:pt x="18233" y="8198"/>
                  </a:cubicBezTo>
                  <a:cubicBezTo>
                    <a:pt x="18233" y="8198"/>
                    <a:pt x="18233" y="7208"/>
                    <a:pt x="18233" y="7208"/>
                  </a:cubicBezTo>
                  <a:cubicBezTo>
                    <a:pt x="18233" y="7208"/>
                    <a:pt x="18233" y="8198"/>
                    <a:pt x="19505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cubicBezTo>
                    <a:pt x="17950" y="8198"/>
                    <a:pt x="17950" y="8198"/>
                    <a:pt x="17950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9081" y="8198"/>
                  </a:lnTo>
                  <a:cubicBezTo>
                    <a:pt x="19406" y="8114"/>
                    <a:pt x="19746" y="8114"/>
                    <a:pt x="20071" y="8198"/>
                  </a:cubicBezTo>
                  <a:cubicBezTo>
                    <a:pt x="20139" y="8761"/>
                    <a:pt x="20139" y="9331"/>
                    <a:pt x="20071" y="9894"/>
                  </a:cubicBezTo>
                  <a:cubicBezTo>
                    <a:pt x="20238" y="10510"/>
                    <a:pt x="20526" y="11087"/>
                    <a:pt x="20919" y="11590"/>
                  </a:cubicBezTo>
                  <a:lnTo>
                    <a:pt x="20919" y="11590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2474" y="10742"/>
                  </a:lnTo>
                  <a:lnTo>
                    <a:pt x="23463" y="10742"/>
                  </a:lnTo>
                  <a:lnTo>
                    <a:pt x="23463" y="10742"/>
                  </a:lnTo>
                  <a:cubicBezTo>
                    <a:pt x="23463" y="10742"/>
                    <a:pt x="23463" y="10742"/>
                    <a:pt x="23463" y="10035"/>
                  </a:cubicBezTo>
                  <a:cubicBezTo>
                    <a:pt x="23144" y="10154"/>
                    <a:pt x="22792" y="10154"/>
                    <a:pt x="22473" y="10035"/>
                  </a:cubicBez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3322" y="10035"/>
                  </a:lnTo>
                  <a:lnTo>
                    <a:pt x="24170" y="10035"/>
                  </a:lnTo>
                  <a:lnTo>
                    <a:pt x="24170" y="10035"/>
                  </a:lnTo>
                  <a:cubicBezTo>
                    <a:pt x="25018" y="10035"/>
                    <a:pt x="25442" y="10035"/>
                    <a:pt x="25583" y="10035"/>
                  </a:cubicBezTo>
                  <a:cubicBezTo>
                    <a:pt x="25726" y="9458"/>
                    <a:pt x="26079" y="8954"/>
                    <a:pt x="26572" y="8622"/>
                  </a:cubicBezTo>
                  <a:lnTo>
                    <a:pt x="26572" y="9470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6926"/>
                  </a:lnTo>
                  <a:lnTo>
                    <a:pt x="27279" y="6926"/>
                  </a:lnTo>
                  <a:cubicBezTo>
                    <a:pt x="27139" y="7721"/>
                    <a:pt x="27139" y="8534"/>
                    <a:pt x="27279" y="9329"/>
                  </a:cubicBezTo>
                  <a:lnTo>
                    <a:pt x="28127" y="11873"/>
                  </a:lnTo>
                  <a:lnTo>
                    <a:pt x="28127" y="11873"/>
                  </a:lnTo>
                  <a:lnTo>
                    <a:pt x="28127" y="0"/>
                  </a:lnTo>
                  <a:lnTo>
                    <a:pt x="28127" y="0"/>
                  </a:lnTo>
                  <a:cubicBezTo>
                    <a:pt x="28127" y="0"/>
                    <a:pt x="28127" y="0"/>
                    <a:pt x="28127" y="0"/>
                  </a:cubicBezTo>
                  <a:cubicBezTo>
                    <a:pt x="28215" y="419"/>
                    <a:pt x="28215" y="853"/>
                    <a:pt x="28127" y="1272"/>
                  </a:cubicBezTo>
                  <a:cubicBezTo>
                    <a:pt x="28171" y="1695"/>
                    <a:pt x="28171" y="2121"/>
                    <a:pt x="28127" y="2544"/>
                  </a:cubicBezTo>
                  <a:lnTo>
                    <a:pt x="28127" y="2544"/>
                  </a:lnTo>
                  <a:lnTo>
                    <a:pt x="28127" y="2544"/>
                  </a:lnTo>
                  <a:cubicBezTo>
                    <a:pt x="28127" y="2544"/>
                    <a:pt x="28127" y="2544"/>
                    <a:pt x="28127" y="2544"/>
                  </a:cubicBezTo>
                  <a:lnTo>
                    <a:pt x="31802" y="2544"/>
                  </a:lnTo>
                  <a:cubicBezTo>
                    <a:pt x="31745" y="2824"/>
                    <a:pt x="31745" y="3112"/>
                    <a:pt x="31802" y="3392"/>
                  </a:cubicBezTo>
                  <a:cubicBezTo>
                    <a:pt x="31780" y="3674"/>
                    <a:pt x="31780" y="3958"/>
                    <a:pt x="31802" y="4240"/>
                  </a:cubicBezTo>
                  <a:lnTo>
                    <a:pt x="31802" y="4240"/>
                  </a:lnTo>
                  <a:lnTo>
                    <a:pt x="31802" y="4240"/>
                  </a:lnTo>
                  <a:lnTo>
                    <a:pt x="32791" y="4240"/>
                  </a:lnTo>
                  <a:lnTo>
                    <a:pt x="33922" y="4240"/>
                  </a:lnTo>
                  <a:lnTo>
                    <a:pt x="33922" y="4240"/>
                  </a:lnTo>
                  <a:lnTo>
                    <a:pt x="32933" y="4240"/>
                  </a:lnTo>
                  <a:cubicBezTo>
                    <a:pt x="32553" y="4505"/>
                    <a:pt x="32297" y="4913"/>
                    <a:pt x="32226" y="5371"/>
                  </a:cubicBezTo>
                  <a:cubicBezTo>
                    <a:pt x="32280" y="4996"/>
                    <a:pt x="32280" y="4615"/>
                    <a:pt x="32226" y="4240"/>
                  </a:cubicBezTo>
                  <a:cubicBezTo>
                    <a:pt x="32226" y="4240"/>
                    <a:pt x="32226" y="3392"/>
                    <a:pt x="32226" y="3251"/>
                  </a:cubicBezTo>
                  <a:lnTo>
                    <a:pt x="32226" y="3251"/>
                  </a:lnTo>
                  <a:cubicBezTo>
                    <a:pt x="32226" y="3251"/>
                    <a:pt x="32226" y="3251"/>
                    <a:pt x="32226" y="3251"/>
                  </a:cubicBezTo>
                  <a:lnTo>
                    <a:pt x="31519" y="3251"/>
                  </a:lnTo>
                  <a:cubicBezTo>
                    <a:pt x="31345" y="3995"/>
                    <a:pt x="31345" y="4769"/>
                    <a:pt x="31519" y="5512"/>
                  </a:cubicBezTo>
                  <a:cubicBezTo>
                    <a:pt x="31712" y="6206"/>
                    <a:pt x="31712" y="6939"/>
                    <a:pt x="31519" y="7632"/>
                  </a:cubicBezTo>
                  <a:lnTo>
                    <a:pt x="31519" y="7632"/>
                  </a:lnTo>
                  <a:lnTo>
                    <a:pt x="31519" y="7632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cubicBezTo>
                    <a:pt x="32791" y="8904"/>
                    <a:pt x="32791" y="8904"/>
                    <a:pt x="32791" y="8904"/>
                  </a:cubicBezTo>
                  <a:cubicBezTo>
                    <a:pt x="32791" y="8904"/>
                    <a:pt x="32791" y="8904"/>
                    <a:pt x="32791" y="8904"/>
                  </a:cubicBezTo>
                  <a:lnTo>
                    <a:pt x="32791" y="8904"/>
                  </a:lnTo>
                  <a:cubicBezTo>
                    <a:pt x="33287" y="8899"/>
                    <a:pt x="33710" y="9262"/>
                    <a:pt x="33781" y="9753"/>
                  </a:cubicBezTo>
                  <a:cubicBezTo>
                    <a:pt x="33921" y="10165"/>
                    <a:pt x="33921" y="10612"/>
                    <a:pt x="33781" y="11025"/>
                  </a:cubicBezTo>
                  <a:cubicBezTo>
                    <a:pt x="33781" y="11025"/>
                    <a:pt x="33781" y="9894"/>
                    <a:pt x="34629" y="9753"/>
                  </a:cubicBezTo>
                  <a:cubicBezTo>
                    <a:pt x="35188" y="9634"/>
                    <a:pt x="35766" y="9634"/>
                    <a:pt x="36325" y="9753"/>
                  </a:cubicBezTo>
                  <a:lnTo>
                    <a:pt x="36325" y="11873"/>
                  </a:lnTo>
                  <a:lnTo>
                    <a:pt x="37738" y="11873"/>
                  </a:lnTo>
                  <a:cubicBezTo>
                    <a:pt x="37738" y="11873"/>
                    <a:pt x="37738" y="11873"/>
                    <a:pt x="39152" y="11873"/>
                  </a:cubicBezTo>
                  <a:lnTo>
                    <a:pt x="38304" y="11873"/>
                  </a:lnTo>
                  <a:lnTo>
                    <a:pt x="38304" y="11873"/>
                  </a:lnTo>
                  <a:cubicBezTo>
                    <a:pt x="38299" y="12446"/>
                    <a:pt x="38724" y="12932"/>
                    <a:pt x="39293" y="13003"/>
                  </a:cubicBezTo>
                  <a:lnTo>
                    <a:pt x="40848" y="13003"/>
                  </a:lnTo>
                  <a:lnTo>
                    <a:pt x="40848" y="13003"/>
                  </a:lnTo>
                  <a:cubicBezTo>
                    <a:pt x="40848" y="13003"/>
                    <a:pt x="40848" y="13003"/>
                    <a:pt x="40848" y="13003"/>
                  </a:cubicBez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cubicBezTo>
                    <a:pt x="41738" y="13419"/>
                    <a:pt x="44086" y="14282"/>
                    <a:pt x="46219" y="15548"/>
                  </a:cubicBezTo>
                  <a:cubicBezTo>
                    <a:pt x="46219" y="15548"/>
                    <a:pt x="45371" y="15548"/>
                    <a:pt x="45088" y="15548"/>
                  </a:cubicBezTo>
                  <a:lnTo>
                    <a:pt x="43816" y="15548"/>
                  </a:lnTo>
                  <a:lnTo>
                    <a:pt x="43816" y="15548"/>
                  </a:lnTo>
                  <a:lnTo>
                    <a:pt x="43816" y="15548"/>
                  </a:lnTo>
                  <a:lnTo>
                    <a:pt x="43816" y="16254"/>
                  </a:lnTo>
                  <a:lnTo>
                    <a:pt x="43816" y="16254"/>
                  </a:lnTo>
                  <a:lnTo>
                    <a:pt x="44523" y="16254"/>
                  </a:lnTo>
                  <a:lnTo>
                    <a:pt x="44523" y="16254"/>
                  </a:lnTo>
                  <a:lnTo>
                    <a:pt x="44523" y="17102"/>
                  </a:lnTo>
                  <a:lnTo>
                    <a:pt x="44523" y="17950"/>
                  </a:lnTo>
                  <a:cubicBezTo>
                    <a:pt x="44272" y="17762"/>
                    <a:pt x="43926" y="17762"/>
                    <a:pt x="43675" y="17950"/>
                  </a:cubicBezTo>
                  <a:lnTo>
                    <a:pt x="43675" y="17950"/>
                  </a:lnTo>
                  <a:lnTo>
                    <a:pt x="43675" y="17950"/>
                  </a:lnTo>
                  <a:lnTo>
                    <a:pt x="43675" y="18798"/>
                  </a:lnTo>
                  <a:cubicBezTo>
                    <a:pt x="43827" y="19111"/>
                    <a:pt x="43827" y="19476"/>
                    <a:pt x="43675" y="19788"/>
                  </a:cubicBezTo>
                  <a:lnTo>
                    <a:pt x="42968" y="19788"/>
                  </a:lnTo>
                  <a:lnTo>
                    <a:pt x="40707" y="19788"/>
                  </a:lnTo>
                  <a:lnTo>
                    <a:pt x="40707" y="20636"/>
                  </a:lnTo>
                  <a:lnTo>
                    <a:pt x="40707" y="21484"/>
                  </a:lnTo>
                  <a:cubicBezTo>
                    <a:pt x="40707" y="21484"/>
                    <a:pt x="40707" y="21484"/>
                    <a:pt x="40707" y="21484"/>
                  </a:cubicBezTo>
                  <a:lnTo>
                    <a:pt x="40000" y="21484"/>
                  </a:lnTo>
                  <a:cubicBezTo>
                    <a:pt x="39152" y="21484"/>
                    <a:pt x="38728" y="21484"/>
                    <a:pt x="38445" y="21484"/>
                  </a:cubicBezTo>
                  <a:cubicBezTo>
                    <a:pt x="38169" y="21571"/>
                    <a:pt x="37873" y="21571"/>
                    <a:pt x="37597" y="21484"/>
                  </a:cubicBez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cubicBezTo>
                    <a:pt x="36723" y="21860"/>
                    <a:pt x="36723" y="22238"/>
                    <a:pt x="36749" y="22615"/>
                  </a:cubicBezTo>
                  <a:cubicBezTo>
                    <a:pt x="36749" y="22615"/>
                    <a:pt x="36749" y="23463"/>
                    <a:pt x="36749" y="23745"/>
                  </a:cubicBezTo>
                  <a:lnTo>
                    <a:pt x="36749" y="24876"/>
                  </a:lnTo>
                  <a:cubicBezTo>
                    <a:pt x="38076" y="26164"/>
                    <a:pt x="38108" y="28284"/>
                    <a:pt x="36820" y="29611"/>
                  </a:cubicBezTo>
                  <a:cubicBezTo>
                    <a:pt x="35532" y="30938"/>
                    <a:pt x="33412" y="30970"/>
                    <a:pt x="32085" y="29682"/>
                  </a:cubicBezTo>
                  <a:cubicBezTo>
                    <a:pt x="32370" y="29254"/>
                    <a:pt x="32370" y="28696"/>
                    <a:pt x="32085" y="28268"/>
                  </a:cubicBezTo>
                  <a:cubicBezTo>
                    <a:pt x="31902" y="27812"/>
                    <a:pt x="31444" y="27526"/>
                    <a:pt x="30954" y="27562"/>
                  </a:cubicBezTo>
                  <a:cubicBezTo>
                    <a:pt x="30691" y="27410"/>
                    <a:pt x="30368" y="27410"/>
                    <a:pt x="30106" y="27562"/>
                  </a:cubicBezTo>
                  <a:lnTo>
                    <a:pt x="30106" y="28410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29399" y="26855"/>
                  </a:lnTo>
                  <a:lnTo>
                    <a:pt x="27986" y="26855"/>
                  </a:lnTo>
                  <a:cubicBezTo>
                    <a:pt x="27986" y="26855"/>
                    <a:pt x="27138" y="26855"/>
                    <a:pt x="27138" y="27844"/>
                  </a:cubicBezTo>
                  <a:lnTo>
                    <a:pt x="27138" y="27844"/>
                  </a:lnTo>
                  <a:cubicBezTo>
                    <a:pt x="27138" y="27844"/>
                    <a:pt x="27138" y="27844"/>
                    <a:pt x="27138" y="27844"/>
                  </a:cubicBezTo>
                  <a:lnTo>
                    <a:pt x="27844" y="27844"/>
                  </a:lnTo>
                  <a:lnTo>
                    <a:pt x="27844" y="29682"/>
                  </a:lnTo>
                  <a:cubicBezTo>
                    <a:pt x="27844" y="29682"/>
                    <a:pt x="27844" y="30813"/>
                    <a:pt x="27844" y="30954"/>
                  </a:cubicBez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6431" y="31802"/>
                  </a:lnTo>
                  <a:lnTo>
                    <a:pt x="25300" y="31802"/>
                  </a:lnTo>
                  <a:lnTo>
                    <a:pt x="25300" y="31802"/>
                  </a:lnTo>
                  <a:cubicBezTo>
                    <a:pt x="25099" y="31402"/>
                    <a:pt x="25099" y="30930"/>
                    <a:pt x="25300" y="30530"/>
                  </a:cubicBezTo>
                  <a:cubicBezTo>
                    <a:pt x="25465" y="30122"/>
                    <a:pt x="25465" y="29666"/>
                    <a:pt x="25300" y="29258"/>
                  </a:cubicBezTo>
                  <a:cubicBezTo>
                    <a:pt x="25300" y="29258"/>
                    <a:pt x="25300" y="28410"/>
                    <a:pt x="25300" y="28410"/>
                  </a:cubicBezTo>
                  <a:lnTo>
                    <a:pt x="24170" y="28410"/>
                  </a:lnTo>
                  <a:lnTo>
                    <a:pt x="24170" y="28410"/>
                  </a:lnTo>
                  <a:cubicBezTo>
                    <a:pt x="24249" y="28925"/>
                    <a:pt x="24249" y="29449"/>
                    <a:pt x="24170" y="29964"/>
                  </a:cubicBezTo>
                  <a:lnTo>
                    <a:pt x="24170" y="30813"/>
                  </a:lnTo>
                  <a:lnTo>
                    <a:pt x="24170" y="30813"/>
                  </a:lnTo>
                  <a:cubicBezTo>
                    <a:pt x="24149" y="30483"/>
                    <a:pt x="24149" y="30153"/>
                    <a:pt x="24170" y="29823"/>
                  </a:cubicBezTo>
                  <a:cubicBezTo>
                    <a:pt x="24170" y="29823"/>
                    <a:pt x="24170" y="29116"/>
                    <a:pt x="23180" y="29823"/>
                  </a:cubicBezTo>
                  <a:lnTo>
                    <a:pt x="21625" y="29823"/>
                  </a:lnTo>
                  <a:lnTo>
                    <a:pt x="19788" y="29823"/>
                  </a:lnTo>
                  <a:lnTo>
                    <a:pt x="19788" y="29823"/>
                  </a:lnTo>
                  <a:lnTo>
                    <a:pt x="17950" y="29823"/>
                  </a:lnTo>
                  <a:cubicBezTo>
                    <a:pt x="17886" y="29028"/>
                    <a:pt x="17472" y="28303"/>
                    <a:pt x="16820" y="27844"/>
                  </a:cubicBezTo>
                  <a:lnTo>
                    <a:pt x="16820" y="27844"/>
                  </a:lnTo>
                  <a:lnTo>
                    <a:pt x="16820" y="29823"/>
                  </a:lnTo>
                  <a:cubicBezTo>
                    <a:pt x="16820" y="29823"/>
                    <a:pt x="16820" y="29823"/>
                    <a:pt x="15972" y="28975"/>
                  </a:cubicBezTo>
                  <a:cubicBezTo>
                    <a:pt x="15901" y="28484"/>
                    <a:pt x="15478" y="28122"/>
                    <a:pt x="14982" y="28127"/>
                  </a:cubicBezTo>
                  <a:lnTo>
                    <a:pt x="14982" y="29116"/>
                  </a:lnTo>
                  <a:cubicBezTo>
                    <a:pt x="14938" y="29445"/>
                    <a:pt x="14938" y="29777"/>
                    <a:pt x="14982" y="30106"/>
                  </a:cubicBezTo>
                  <a:lnTo>
                    <a:pt x="14982" y="30954"/>
                  </a:lnTo>
                  <a:lnTo>
                    <a:pt x="14982" y="31802"/>
                  </a:lnTo>
                  <a:lnTo>
                    <a:pt x="14982" y="31802"/>
                  </a:lnTo>
                  <a:lnTo>
                    <a:pt x="15972" y="31802"/>
                  </a:lnTo>
                  <a:lnTo>
                    <a:pt x="18798" y="31802"/>
                  </a:lnTo>
                  <a:lnTo>
                    <a:pt x="21343" y="31802"/>
                  </a:lnTo>
                  <a:lnTo>
                    <a:pt x="23887" y="31802"/>
                  </a:lnTo>
                  <a:cubicBezTo>
                    <a:pt x="24724" y="31613"/>
                    <a:pt x="25593" y="31613"/>
                    <a:pt x="26431" y="31802"/>
                  </a:cubicBezTo>
                  <a:lnTo>
                    <a:pt x="27279" y="31802"/>
                  </a:lnTo>
                  <a:lnTo>
                    <a:pt x="27986" y="31802"/>
                  </a:lnTo>
                  <a:cubicBezTo>
                    <a:pt x="27986" y="31802"/>
                    <a:pt x="27986" y="31802"/>
                    <a:pt x="27986" y="32509"/>
                  </a:cubicBezTo>
                  <a:lnTo>
                    <a:pt x="27986" y="32509"/>
                  </a:lnTo>
                  <a:lnTo>
                    <a:pt x="28975" y="32509"/>
                  </a:lnTo>
                  <a:lnTo>
                    <a:pt x="28975" y="32509"/>
                  </a:lnTo>
                  <a:lnTo>
                    <a:pt x="30106" y="32509"/>
                  </a:lnTo>
                  <a:lnTo>
                    <a:pt x="31237" y="32509"/>
                  </a:lnTo>
                  <a:cubicBezTo>
                    <a:pt x="31888" y="32363"/>
                    <a:pt x="32564" y="32363"/>
                    <a:pt x="33215" y="32509"/>
                  </a:cubicBezTo>
                  <a:lnTo>
                    <a:pt x="35335" y="32509"/>
                  </a:lnTo>
                  <a:cubicBezTo>
                    <a:pt x="35335" y="32509"/>
                    <a:pt x="35335" y="33357"/>
                    <a:pt x="35335" y="33498"/>
                  </a:cubicBezTo>
                  <a:lnTo>
                    <a:pt x="36325" y="33498"/>
                  </a:lnTo>
                  <a:cubicBezTo>
                    <a:pt x="36644" y="33617"/>
                    <a:pt x="36995" y="33617"/>
                    <a:pt x="37314" y="33498"/>
                  </a:cubicBezTo>
                  <a:cubicBezTo>
                    <a:pt x="37314" y="33498"/>
                    <a:pt x="37314" y="33498"/>
                    <a:pt x="38021" y="33498"/>
                  </a:cubicBezTo>
                  <a:cubicBezTo>
                    <a:pt x="38728" y="33498"/>
                    <a:pt x="38021" y="33498"/>
                    <a:pt x="38021" y="33498"/>
                  </a:cubicBezTo>
                  <a:lnTo>
                    <a:pt x="38021" y="33498"/>
                  </a:lnTo>
                  <a:lnTo>
                    <a:pt x="38021" y="33498"/>
                  </a:ln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2791"/>
                    <a:pt x="38021" y="32791"/>
                  </a:cubicBezTo>
                  <a:lnTo>
                    <a:pt x="46219" y="32791"/>
                  </a:lnTo>
                  <a:cubicBezTo>
                    <a:pt x="46219" y="32791"/>
                    <a:pt x="46219" y="32791"/>
                    <a:pt x="46219" y="32791"/>
                  </a:cubicBezTo>
                  <a:lnTo>
                    <a:pt x="46219" y="32791"/>
                  </a:lnTo>
                  <a:lnTo>
                    <a:pt x="48339" y="30813"/>
                  </a:lnTo>
                  <a:lnTo>
                    <a:pt x="52014" y="30813"/>
                  </a:lnTo>
                  <a:lnTo>
                    <a:pt x="52014" y="30813"/>
                  </a:lnTo>
                  <a:cubicBezTo>
                    <a:pt x="52295" y="31244"/>
                    <a:pt x="52771" y="31509"/>
                    <a:pt x="53286" y="31519"/>
                  </a:cubicBezTo>
                  <a:cubicBezTo>
                    <a:pt x="53893" y="31594"/>
                    <a:pt x="54449" y="31897"/>
                    <a:pt x="54841" y="32367"/>
                  </a:cubicBezTo>
                  <a:lnTo>
                    <a:pt x="53993" y="32367"/>
                  </a:lnTo>
                  <a:cubicBezTo>
                    <a:pt x="53993" y="32367"/>
                    <a:pt x="53993" y="33357"/>
                    <a:pt x="53993" y="33781"/>
                  </a:cubicBezTo>
                  <a:cubicBezTo>
                    <a:pt x="53912" y="34153"/>
                    <a:pt x="53912" y="34539"/>
                    <a:pt x="53993" y="34911"/>
                  </a:cubicBezTo>
                  <a:cubicBezTo>
                    <a:pt x="53932" y="35286"/>
                    <a:pt x="53932" y="35668"/>
                    <a:pt x="53993" y="36042"/>
                  </a:cubicBezTo>
                  <a:lnTo>
                    <a:pt x="53993" y="36042"/>
                  </a:lnTo>
                  <a:lnTo>
                    <a:pt x="53993" y="36042"/>
                  </a:lnTo>
                  <a:lnTo>
                    <a:pt x="55265" y="3604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4417" y="38162"/>
                  </a:lnTo>
                  <a:lnTo>
                    <a:pt x="53569" y="38162"/>
                  </a:ln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cubicBezTo>
                    <a:pt x="53666" y="38437"/>
                    <a:pt x="53666" y="38736"/>
                    <a:pt x="53569" y="39010"/>
                  </a:cubicBezTo>
                  <a:cubicBezTo>
                    <a:pt x="53306" y="39162"/>
                    <a:pt x="52983" y="39162"/>
                    <a:pt x="52721" y="39010"/>
                  </a:cubicBezTo>
                  <a:lnTo>
                    <a:pt x="52721" y="39010"/>
                  </a:lnTo>
                  <a:lnTo>
                    <a:pt x="51590" y="39010"/>
                  </a:lnTo>
                  <a:lnTo>
                    <a:pt x="49752" y="39010"/>
                  </a:lnTo>
                  <a:lnTo>
                    <a:pt x="49752" y="39010"/>
                  </a:lnTo>
                  <a:lnTo>
                    <a:pt x="46219" y="39010"/>
                  </a:lnTo>
                  <a:lnTo>
                    <a:pt x="46219" y="37597"/>
                  </a:lnTo>
                  <a:cubicBezTo>
                    <a:pt x="44905" y="37697"/>
                    <a:pt x="43639" y="38135"/>
                    <a:pt x="42544" y="38869"/>
                  </a:cubicBezTo>
                  <a:lnTo>
                    <a:pt x="42544" y="36890"/>
                  </a:lnTo>
                  <a:lnTo>
                    <a:pt x="42544" y="36890"/>
                  </a:lnTo>
                  <a:lnTo>
                    <a:pt x="40424" y="36890"/>
                  </a:lnTo>
                  <a:lnTo>
                    <a:pt x="40424" y="37738"/>
                  </a:lnTo>
                  <a:cubicBezTo>
                    <a:pt x="40424" y="37738"/>
                    <a:pt x="40424" y="37738"/>
                    <a:pt x="40424" y="37738"/>
                  </a:cubicBezTo>
                  <a:lnTo>
                    <a:pt x="39576" y="37738"/>
                  </a:lnTo>
                  <a:lnTo>
                    <a:pt x="39576" y="37738"/>
                  </a:lnTo>
                  <a:cubicBezTo>
                    <a:pt x="39576" y="37738"/>
                    <a:pt x="39576" y="37738"/>
                    <a:pt x="39576" y="37738"/>
                  </a:cubicBezTo>
                  <a:lnTo>
                    <a:pt x="39576" y="37738"/>
                  </a:lnTo>
                  <a:lnTo>
                    <a:pt x="38304" y="37738"/>
                  </a:lnTo>
                  <a:lnTo>
                    <a:pt x="38304" y="37738"/>
                  </a:lnTo>
                  <a:lnTo>
                    <a:pt x="36325" y="37738"/>
                  </a:lnTo>
                  <a:lnTo>
                    <a:pt x="36325" y="37032"/>
                  </a:lnTo>
                  <a:lnTo>
                    <a:pt x="35477" y="37032"/>
                  </a:lnTo>
                  <a:lnTo>
                    <a:pt x="35477" y="37032"/>
                  </a:lnTo>
                  <a:lnTo>
                    <a:pt x="35477" y="37032"/>
                  </a:lnTo>
                  <a:cubicBezTo>
                    <a:pt x="35136" y="37207"/>
                    <a:pt x="34881" y="37513"/>
                    <a:pt x="34770" y="37880"/>
                  </a:cubicBezTo>
                  <a:lnTo>
                    <a:pt x="34770" y="39010"/>
                  </a:lnTo>
                  <a:cubicBezTo>
                    <a:pt x="34788" y="39340"/>
                    <a:pt x="34788" y="39670"/>
                    <a:pt x="34770" y="40000"/>
                  </a:cubicBezTo>
                  <a:lnTo>
                    <a:pt x="34770" y="40000"/>
                  </a:lnTo>
                  <a:cubicBezTo>
                    <a:pt x="34756" y="39764"/>
                    <a:pt x="34756" y="39528"/>
                    <a:pt x="34770" y="39293"/>
                  </a:cubicBezTo>
                  <a:cubicBezTo>
                    <a:pt x="34770" y="39293"/>
                    <a:pt x="34770" y="39293"/>
                    <a:pt x="34770" y="39293"/>
                  </a:cubicBezTo>
                  <a:close/>
                  <a:moveTo>
                    <a:pt x="283" y="14134"/>
                  </a:move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141" y="14134"/>
                    <a:pt x="0" y="14134"/>
                  </a:cubicBezTo>
                  <a:close/>
                  <a:moveTo>
                    <a:pt x="3958" y="17809"/>
                  </a:move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816" y="17809"/>
                    <a:pt x="3816" y="17809"/>
                  </a:cubicBezTo>
                  <a:close/>
                  <a:moveTo>
                    <a:pt x="3958" y="15689"/>
                  </a:moveTo>
                  <a:cubicBezTo>
                    <a:pt x="3824" y="16005"/>
                    <a:pt x="3824" y="16362"/>
                    <a:pt x="3958" y="16678"/>
                  </a:cubicBezTo>
                  <a:cubicBezTo>
                    <a:pt x="4264" y="16855"/>
                    <a:pt x="4641" y="16855"/>
                    <a:pt x="4947" y="16678"/>
                  </a:cubicBezTo>
                  <a:close/>
                  <a:moveTo>
                    <a:pt x="3958" y="22897"/>
                  </a:moveTo>
                  <a:cubicBezTo>
                    <a:pt x="3958" y="22897"/>
                    <a:pt x="3958" y="22897"/>
                    <a:pt x="3958" y="22897"/>
                  </a:cubicBezTo>
                  <a:cubicBezTo>
                    <a:pt x="3958" y="22897"/>
                    <a:pt x="3958" y="22897"/>
                    <a:pt x="3958" y="22897"/>
                  </a:cubicBezTo>
                  <a:lnTo>
                    <a:pt x="3958" y="22897"/>
                  </a:lnTo>
                  <a:close/>
                  <a:moveTo>
                    <a:pt x="5795" y="12862"/>
                  </a:moveTo>
                  <a:cubicBezTo>
                    <a:pt x="5795" y="12862"/>
                    <a:pt x="5795" y="12862"/>
                    <a:pt x="5795" y="12862"/>
                  </a:cubicBezTo>
                  <a:lnTo>
                    <a:pt x="5795" y="13851"/>
                  </a:lnTo>
                  <a:lnTo>
                    <a:pt x="6785" y="13851"/>
                  </a:lnTo>
                  <a:cubicBezTo>
                    <a:pt x="6785" y="13851"/>
                    <a:pt x="7491" y="13851"/>
                    <a:pt x="7491" y="13851"/>
                  </a:cubicBezTo>
                  <a:lnTo>
                    <a:pt x="7491" y="13851"/>
                  </a:lnTo>
                  <a:lnTo>
                    <a:pt x="7491" y="13851"/>
                  </a:lnTo>
                  <a:close/>
                  <a:moveTo>
                    <a:pt x="5795" y="14417"/>
                  </a:moveTo>
                  <a:cubicBezTo>
                    <a:pt x="5795" y="14417"/>
                    <a:pt x="5795" y="14417"/>
                    <a:pt x="5795" y="14417"/>
                  </a:cubicBezTo>
                  <a:cubicBezTo>
                    <a:pt x="5795" y="14417"/>
                    <a:pt x="5795" y="14417"/>
                    <a:pt x="5795" y="14417"/>
                  </a:cubicBezTo>
                  <a:lnTo>
                    <a:pt x="5795" y="14417"/>
                  </a:lnTo>
                  <a:close/>
                  <a:moveTo>
                    <a:pt x="8622" y="26996"/>
                  </a:moveTo>
                  <a:lnTo>
                    <a:pt x="8622" y="26996"/>
                  </a:lnTo>
                  <a:lnTo>
                    <a:pt x="8622" y="26996"/>
                  </a:lnTo>
                  <a:lnTo>
                    <a:pt x="8622" y="26996"/>
                  </a:lnTo>
                  <a:cubicBezTo>
                    <a:pt x="8622" y="26996"/>
                    <a:pt x="8622" y="26996"/>
                    <a:pt x="8622" y="26996"/>
                  </a:cubicBezTo>
                  <a:cubicBezTo>
                    <a:pt x="8622" y="26996"/>
                    <a:pt x="8622" y="26996"/>
                    <a:pt x="8622" y="26290"/>
                  </a:cubicBezTo>
                  <a:lnTo>
                    <a:pt x="8622" y="26855"/>
                  </a:lnTo>
                  <a:cubicBezTo>
                    <a:pt x="8702" y="26482"/>
                    <a:pt x="8702" y="26097"/>
                    <a:pt x="8622" y="25724"/>
                  </a:cubicBezTo>
                  <a:cubicBezTo>
                    <a:pt x="8492" y="25310"/>
                    <a:pt x="8492" y="24866"/>
                    <a:pt x="8622" y="24452"/>
                  </a:cubicBezTo>
                  <a:cubicBezTo>
                    <a:pt x="8622" y="24452"/>
                    <a:pt x="8622" y="23745"/>
                    <a:pt x="8622" y="23604"/>
                  </a:cubicBezTo>
                  <a:cubicBezTo>
                    <a:pt x="8841" y="23478"/>
                    <a:pt x="9110" y="23478"/>
                    <a:pt x="9329" y="23604"/>
                  </a:cubicBez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10601" y="23604"/>
                  </a:lnTo>
                  <a:cubicBezTo>
                    <a:pt x="10601" y="23604"/>
                    <a:pt x="11307" y="23604"/>
                    <a:pt x="11449" y="23604"/>
                  </a:cubicBezTo>
                  <a:cubicBezTo>
                    <a:pt x="11487" y="23323"/>
                    <a:pt x="11487" y="23037"/>
                    <a:pt x="11449" y="22756"/>
                  </a:cubicBezTo>
                  <a:cubicBezTo>
                    <a:pt x="11449" y="22756"/>
                    <a:pt x="11449" y="22756"/>
                    <a:pt x="11449" y="22756"/>
                  </a:cubicBezTo>
                  <a:lnTo>
                    <a:pt x="12155" y="22756"/>
                  </a:lnTo>
                  <a:lnTo>
                    <a:pt x="17950" y="22756"/>
                  </a:lnTo>
                  <a:lnTo>
                    <a:pt x="17950" y="22756"/>
                  </a:lnTo>
                  <a:cubicBezTo>
                    <a:pt x="18640" y="22686"/>
                    <a:pt x="19287" y="22388"/>
                    <a:pt x="19788" y="21908"/>
                  </a:cubicBezTo>
                  <a:lnTo>
                    <a:pt x="21201" y="21060"/>
                  </a:lnTo>
                  <a:cubicBezTo>
                    <a:pt x="21152" y="21483"/>
                    <a:pt x="21152" y="21909"/>
                    <a:pt x="21201" y="22332"/>
                  </a:cubicBezTo>
                  <a:cubicBezTo>
                    <a:pt x="21201" y="22332"/>
                    <a:pt x="21201" y="22332"/>
                    <a:pt x="22332" y="22332"/>
                  </a:cubicBezTo>
                  <a:lnTo>
                    <a:pt x="23180" y="22332"/>
                  </a:lnTo>
                  <a:cubicBezTo>
                    <a:pt x="23443" y="22483"/>
                    <a:pt x="23766" y="22483"/>
                    <a:pt x="24028" y="22332"/>
                  </a:cubicBezTo>
                  <a:lnTo>
                    <a:pt x="24876" y="18940"/>
                  </a:lnTo>
                  <a:lnTo>
                    <a:pt x="26290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cubicBezTo>
                    <a:pt x="27844" y="18940"/>
                    <a:pt x="27844" y="18940"/>
                    <a:pt x="27844" y="17668"/>
                  </a:cubicBezTo>
                  <a:cubicBezTo>
                    <a:pt x="27844" y="16396"/>
                    <a:pt x="27844" y="16678"/>
                    <a:pt x="27844" y="16396"/>
                  </a:cubicBezTo>
                  <a:lnTo>
                    <a:pt x="29258" y="16396"/>
                  </a:lnTo>
                  <a:lnTo>
                    <a:pt x="30671" y="16396"/>
                  </a:lnTo>
                  <a:lnTo>
                    <a:pt x="32791" y="16396"/>
                  </a:lnTo>
                  <a:lnTo>
                    <a:pt x="32791" y="13003"/>
                  </a:lnTo>
                  <a:cubicBezTo>
                    <a:pt x="32791" y="13003"/>
                    <a:pt x="32791" y="13003"/>
                    <a:pt x="32791" y="13003"/>
                  </a:cubicBezTo>
                  <a:lnTo>
                    <a:pt x="33922" y="13851"/>
                  </a:lnTo>
                  <a:lnTo>
                    <a:pt x="33922" y="13851"/>
                  </a:lnTo>
                  <a:cubicBezTo>
                    <a:pt x="33458" y="13095"/>
                    <a:pt x="33078" y="12289"/>
                    <a:pt x="32791" y="11449"/>
                  </a:cubicBezTo>
                  <a:cubicBezTo>
                    <a:pt x="32474" y="10575"/>
                    <a:pt x="31878" y="9830"/>
                    <a:pt x="31095" y="9329"/>
                  </a:cubicBezTo>
                  <a:lnTo>
                    <a:pt x="29399" y="8056"/>
                  </a:lnTo>
                  <a:cubicBezTo>
                    <a:pt x="28838" y="7704"/>
                    <a:pt x="28214" y="7463"/>
                    <a:pt x="27562" y="7350"/>
                  </a:cubicBezTo>
                  <a:cubicBezTo>
                    <a:pt x="26873" y="7123"/>
                    <a:pt x="26130" y="7123"/>
                    <a:pt x="25442" y="7350"/>
                  </a:cubicBezTo>
                  <a:lnTo>
                    <a:pt x="23746" y="8622"/>
                  </a:lnTo>
                  <a:lnTo>
                    <a:pt x="21908" y="9894"/>
                  </a:lnTo>
                  <a:cubicBezTo>
                    <a:pt x="21123" y="10118"/>
                    <a:pt x="20290" y="10118"/>
                    <a:pt x="19505" y="9894"/>
                  </a:cubicBezTo>
                  <a:lnTo>
                    <a:pt x="19505" y="9894"/>
                  </a:lnTo>
                  <a:lnTo>
                    <a:pt x="18657" y="9894"/>
                  </a:lnTo>
                  <a:lnTo>
                    <a:pt x="17809" y="9894"/>
                  </a:lnTo>
                  <a:lnTo>
                    <a:pt x="17809" y="9894"/>
                  </a:lnTo>
                  <a:lnTo>
                    <a:pt x="16961" y="10742"/>
                  </a:lnTo>
                  <a:lnTo>
                    <a:pt x="16254" y="10742"/>
                  </a:lnTo>
                  <a:cubicBezTo>
                    <a:pt x="16254" y="10742"/>
                    <a:pt x="16254" y="10742"/>
                    <a:pt x="16254" y="10742"/>
                  </a:cubicBezTo>
                  <a:lnTo>
                    <a:pt x="16254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cubicBezTo>
                    <a:pt x="16012" y="11923"/>
                    <a:pt x="14674" y="13879"/>
                    <a:pt x="14276" y="16113"/>
                  </a:cubicBezTo>
                  <a:cubicBezTo>
                    <a:pt x="14041" y="15801"/>
                    <a:pt x="13598" y="15737"/>
                    <a:pt x="13286" y="15972"/>
                  </a:cubicBezTo>
                  <a:cubicBezTo>
                    <a:pt x="13233" y="16012"/>
                    <a:pt x="13185" y="16059"/>
                    <a:pt x="13145" y="16113"/>
                  </a:cubicBezTo>
                  <a:lnTo>
                    <a:pt x="13145" y="17102"/>
                  </a:lnTo>
                  <a:lnTo>
                    <a:pt x="13145" y="17950"/>
                  </a:lnTo>
                  <a:cubicBezTo>
                    <a:pt x="13097" y="18231"/>
                    <a:pt x="13097" y="18518"/>
                    <a:pt x="13145" y="18798"/>
                  </a:cubicBezTo>
                  <a:lnTo>
                    <a:pt x="12297" y="18798"/>
                  </a:lnTo>
                  <a:lnTo>
                    <a:pt x="11449" y="16678"/>
                  </a:lnTo>
                  <a:lnTo>
                    <a:pt x="11449" y="17668"/>
                  </a:lnTo>
                  <a:cubicBezTo>
                    <a:pt x="11298" y="18127"/>
                    <a:pt x="11298" y="18622"/>
                    <a:pt x="11449" y="19081"/>
                  </a:cubicBezTo>
                  <a:cubicBezTo>
                    <a:pt x="11533" y="19548"/>
                    <a:pt x="11533" y="20027"/>
                    <a:pt x="11449" y="20495"/>
                  </a:cubicBezTo>
                  <a:lnTo>
                    <a:pt x="11449" y="20495"/>
                  </a:lnTo>
                  <a:lnTo>
                    <a:pt x="11449" y="20495"/>
                  </a:lnTo>
                  <a:lnTo>
                    <a:pt x="10742" y="20495"/>
                  </a:lnTo>
                  <a:lnTo>
                    <a:pt x="10742" y="20495"/>
                  </a:lnTo>
                  <a:lnTo>
                    <a:pt x="10742" y="23321"/>
                  </a:lnTo>
                  <a:lnTo>
                    <a:pt x="9611" y="23321"/>
                  </a:lnTo>
                  <a:lnTo>
                    <a:pt x="9611" y="23321"/>
                  </a:lnTo>
                  <a:lnTo>
                    <a:pt x="10742" y="23321"/>
                  </a:lnTo>
                  <a:close/>
                  <a:moveTo>
                    <a:pt x="7491" y="29399"/>
                  </a:moveTo>
                  <a:lnTo>
                    <a:pt x="7491" y="29399"/>
                  </a:lnTo>
                  <a:cubicBezTo>
                    <a:pt x="7491" y="29399"/>
                    <a:pt x="7491" y="29399"/>
                    <a:pt x="7491" y="29399"/>
                  </a:cubicBezTo>
                  <a:lnTo>
                    <a:pt x="7774" y="29682"/>
                  </a:lnTo>
                  <a:close/>
                  <a:moveTo>
                    <a:pt x="7491" y="9187"/>
                  </a:moveTo>
                  <a:lnTo>
                    <a:pt x="7491" y="9187"/>
                  </a:lnTo>
                  <a:lnTo>
                    <a:pt x="7491" y="9187"/>
                  </a:lnTo>
                  <a:lnTo>
                    <a:pt x="9187" y="9187"/>
                  </a:lnTo>
                  <a:cubicBezTo>
                    <a:pt x="9187" y="8480"/>
                    <a:pt x="9187" y="8198"/>
                    <a:pt x="9187" y="8198"/>
                  </a:cubicBezTo>
                  <a:lnTo>
                    <a:pt x="8339" y="8198"/>
                  </a:lnTo>
                  <a:close/>
                  <a:moveTo>
                    <a:pt x="8763" y="10459"/>
                  </a:moveTo>
                  <a:cubicBezTo>
                    <a:pt x="8763" y="10459"/>
                    <a:pt x="8763" y="10459"/>
                    <a:pt x="8763" y="10459"/>
                  </a:cubicBezTo>
                  <a:lnTo>
                    <a:pt x="8763" y="10459"/>
                  </a:lnTo>
                  <a:lnTo>
                    <a:pt x="8763" y="10459"/>
                  </a:lnTo>
                  <a:cubicBezTo>
                    <a:pt x="8763" y="10459"/>
                    <a:pt x="8763" y="10459"/>
                    <a:pt x="8622" y="10459"/>
                  </a:cubicBezTo>
                  <a:close/>
                  <a:moveTo>
                    <a:pt x="8763" y="4382"/>
                  </a:moveTo>
                  <a:cubicBezTo>
                    <a:pt x="8562" y="4782"/>
                    <a:pt x="8562" y="5254"/>
                    <a:pt x="8763" y="5654"/>
                  </a:cubicBezTo>
                  <a:cubicBezTo>
                    <a:pt x="9179" y="5775"/>
                    <a:pt x="9620" y="5775"/>
                    <a:pt x="10035" y="5654"/>
                  </a:cubicBezTo>
                  <a:cubicBezTo>
                    <a:pt x="10035" y="5654"/>
                    <a:pt x="10035" y="4382"/>
                    <a:pt x="10035" y="4240"/>
                  </a:cubicBezTo>
                  <a:close/>
                  <a:moveTo>
                    <a:pt x="9753" y="31802"/>
                  </a:move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10035" y="31802"/>
                    <a:pt x="9894" y="31802"/>
                  </a:cubicBezTo>
                  <a:close/>
                  <a:moveTo>
                    <a:pt x="10601" y="26855"/>
                  </a:moveTo>
                  <a:cubicBezTo>
                    <a:pt x="10601" y="26855"/>
                    <a:pt x="10601" y="26855"/>
                    <a:pt x="10601" y="26855"/>
                  </a:cubicBezTo>
                  <a:lnTo>
                    <a:pt x="10601" y="26855"/>
                  </a:lnTo>
                  <a:cubicBezTo>
                    <a:pt x="10601" y="26855"/>
                    <a:pt x="10601" y="26855"/>
                    <a:pt x="10601" y="26855"/>
                  </a:cubicBezTo>
                  <a:cubicBezTo>
                    <a:pt x="10601" y="26855"/>
                    <a:pt x="10883" y="26855"/>
                    <a:pt x="10742" y="26855"/>
                  </a:cubicBezTo>
                  <a:close/>
                  <a:moveTo>
                    <a:pt x="10601" y="7491"/>
                  </a:moveTo>
                  <a:lnTo>
                    <a:pt x="10601" y="7491"/>
                  </a:lnTo>
                  <a:cubicBezTo>
                    <a:pt x="10601" y="7491"/>
                    <a:pt x="10601" y="7491"/>
                    <a:pt x="10601" y="7491"/>
                  </a:cubicBezTo>
                  <a:lnTo>
                    <a:pt x="10601" y="6784"/>
                  </a:lnTo>
                  <a:lnTo>
                    <a:pt x="10601" y="6784"/>
                  </a:lnTo>
                  <a:cubicBezTo>
                    <a:pt x="10601" y="6784"/>
                    <a:pt x="10601" y="6784"/>
                    <a:pt x="10601" y="6784"/>
                  </a:cubicBezTo>
                  <a:close/>
                  <a:moveTo>
                    <a:pt x="10601" y="14134"/>
                  </a:move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lnTo>
                    <a:pt x="10601" y="14134"/>
                  </a:ln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close/>
                  <a:moveTo>
                    <a:pt x="12297" y="43816"/>
                  </a:moveTo>
                  <a:lnTo>
                    <a:pt x="12297" y="43816"/>
                  </a:lnTo>
                  <a:lnTo>
                    <a:pt x="12297" y="43816"/>
                  </a:lnTo>
                  <a:lnTo>
                    <a:pt x="12297" y="43816"/>
                  </a:lnTo>
                  <a:lnTo>
                    <a:pt x="13427" y="43816"/>
                  </a:lnTo>
                  <a:cubicBezTo>
                    <a:pt x="13427" y="43816"/>
                    <a:pt x="13427" y="43816"/>
                    <a:pt x="13427" y="42968"/>
                  </a:cubicBezTo>
                  <a:lnTo>
                    <a:pt x="13427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cubicBezTo>
                    <a:pt x="12579" y="42968"/>
                    <a:pt x="12579" y="42968"/>
                    <a:pt x="12579" y="42968"/>
                  </a:cubicBezTo>
                  <a:lnTo>
                    <a:pt x="12579" y="42968"/>
                  </a:lnTo>
                  <a:close/>
                  <a:moveTo>
                    <a:pt x="12297" y="45512"/>
                  </a:moveTo>
                  <a:lnTo>
                    <a:pt x="12297" y="45512"/>
                  </a:lnTo>
                  <a:cubicBezTo>
                    <a:pt x="12297" y="45512"/>
                    <a:pt x="12297" y="45512"/>
                    <a:pt x="12297" y="45512"/>
                  </a:cubicBezTo>
                  <a:lnTo>
                    <a:pt x="12297" y="45512"/>
                  </a:lnTo>
                  <a:cubicBezTo>
                    <a:pt x="12297" y="45512"/>
                    <a:pt x="12155" y="45512"/>
                    <a:pt x="12014" y="45512"/>
                  </a:cubicBezTo>
                  <a:close/>
                  <a:moveTo>
                    <a:pt x="12297" y="10459"/>
                  </a:moveTo>
                  <a:lnTo>
                    <a:pt x="12297" y="10459"/>
                  </a:lnTo>
                  <a:lnTo>
                    <a:pt x="12297" y="9187"/>
                  </a:lnTo>
                  <a:lnTo>
                    <a:pt x="12297" y="9187"/>
                  </a:lnTo>
                  <a:close/>
                  <a:moveTo>
                    <a:pt x="12297" y="24593"/>
                  </a:move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lose/>
                  <a:moveTo>
                    <a:pt x="12297" y="45512"/>
                  </a:moveTo>
                  <a:lnTo>
                    <a:pt x="12297" y="45512"/>
                  </a:lnTo>
                  <a:lnTo>
                    <a:pt x="12297" y="45512"/>
                  </a:lnTo>
                  <a:cubicBezTo>
                    <a:pt x="12297" y="45512"/>
                    <a:pt x="12721" y="46501"/>
                    <a:pt x="12438" y="46219"/>
                  </a:cubicBezTo>
                  <a:close/>
                  <a:moveTo>
                    <a:pt x="12297" y="7208"/>
                  </a:moveTo>
                  <a:cubicBezTo>
                    <a:pt x="12297" y="7208"/>
                    <a:pt x="12297" y="7208"/>
                    <a:pt x="12297" y="7208"/>
                  </a:cubicBezTo>
                  <a:cubicBezTo>
                    <a:pt x="12297" y="7208"/>
                    <a:pt x="12297" y="7208"/>
                    <a:pt x="12297" y="7208"/>
                  </a:cubicBezTo>
                  <a:lnTo>
                    <a:pt x="12297" y="7208"/>
                  </a:lnTo>
                  <a:close/>
                  <a:moveTo>
                    <a:pt x="12297" y="40565"/>
                  </a:moveTo>
                  <a:lnTo>
                    <a:pt x="12297" y="40565"/>
                  </a:lnTo>
                  <a:lnTo>
                    <a:pt x="12297" y="40565"/>
                  </a:lnTo>
                  <a:lnTo>
                    <a:pt x="12297" y="40565"/>
                  </a:lnTo>
                  <a:close/>
                  <a:moveTo>
                    <a:pt x="13427" y="46077"/>
                  </a:moveTo>
                  <a:lnTo>
                    <a:pt x="13427" y="46077"/>
                  </a:lnTo>
                  <a:close/>
                  <a:moveTo>
                    <a:pt x="13427" y="44240"/>
                  </a:move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4134" y="44947"/>
                    <a:pt x="13993" y="44947"/>
                  </a:cubicBezTo>
                  <a:close/>
                  <a:moveTo>
                    <a:pt x="13427" y="34487"/>
                  </a:moveTo>
                  <a:lnTo>
                    <a:pt x="13427" y="34487"/>
                  </a:lnTo>
                  <a:lnTo>
                    <a:pt x="13427" y="34487"/>
                  </a:lnTo>
                  <a:lnTo>
                    <a:pt x="13427" y="34487"/>
                  </a:ln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558" y="5512"/>
                    <a:pt x="14417" y="5512"/>
                  </a:cubicBez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982" y="5936"/>
                    <a:pt x="14841" y="5936"/>
                  </a:cubicBezTo>
                  <a:close/>
                  <a:moveTo>
                    <a:pt x="13427" y="10035"/>
                  </a:move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5406" y="11166"/>
                    <a:pt x="15265" y="11166"/>
                  </a:cubicBezTo>
                  <a:close/>
                  <a:moveTo>
                    <a:pt x="13427" y="42261"/>
                  </a:moveTo>
                  <a:lnTo>
                    <a:pt x="13427" y="42261"/>
                  </a:lnTo>
                  <a:lnTo>
                    <a:pt x="13427" y="42261"/>
                  </a:lnTo>
                  <a:close/>
                  <a:moveTo>
                    <a:pt x="14276" y="4382"/>
                  </a:moveTo>
                  <a:cubicBezTo>
                    <a:pt x="14276" y="4382"/>
                    <a:pt x="14276" y="4382"/>
                    <a:pt x="14276" y="4382"/>
                  </a:cubicBezTo>
                  <a:cubicBezTo>
                    <a:pt x="14311" y="4616"/>
                    <a:pt x="14311" y="4854"/>
                    <a:pt x="14276" y="5088"/>
                  </a:cubicBezTo>
                  <a:lnTo>
                    <a:pt x="14276" y="5088"/>
                  </a:lnTo>
                  <a:lnTo>
                    <a:pt x="15548" y="5088"/>
                  </a:lnTo>
                  <a:lnTo>
                    <a:pt x="15548" y="5088"/>
                  </a:lnTo>
                  <a:cubicBezTo>
                    <a:pt x="15596" y="4713"/>
                    <a:pt x="15596" y="4333"/>
                    <a:pt x="15548" y="3957"/>
                  </a:cubicBezTo>
                  <a:cubicBezTo>
                    <a:pt x="15221" y="3893"/>
                    <a:pt x="14885" y="3893"/>
                    <a:pt x="14558" y="3957"/>
                  </a:cubicBezTo>
                  <a:lnTo>
                    <a:pt x="14558" y="3958"/>
                  </a:lnTo>
                  <a:close/>
                  <a:moveTo>
                    <a:pt x="17950" y="43816"/>
                  </a:moveTo>
                  <a:lnTo>
                    <a:pt x="17950" y="43816"/>
                  </a:lnTo>
                  <a:cubicBezTo>
                    <a:pt x="17824" y="44035"/>
                    <a:pt x="17824" y="44304"/>
                    <a:pt x="17950" y="44523"/>
                  </a:cubicBezTo>
                  <a:lnTo>
                    <a:pt x="17950" y="44523"/>
                  </a:lnTo>
                  <a:close/>
                  <a:moveTo>
                    <a:pt x="18798" y="43816"/>
                  </a:moveTo>
                  <a:lnTo>
                    <a:pt x="18798" y="43816"/>
                  </a:lnTo>
                  <a:lnTo>
                    <a:pt x="18798" y="43816"/>
                  </a:lnTo>
                  <a:lnTo>
                    <a:pt x="18798" y="43816"/>
                  </a:lnTo>
                  <a:lnTo>
                    <a:pt x="18798" y="41130"/>
                  </a:lnTo>
                  <a:cubicBezTo>
                    <a:pt x="18798" y="41130"/>
                    <a:pt x="18940" y="42403"/>
                    <a:pt x="18940" y="43816"/>
                  </a:cubicBezTo>
                  <a:close/>
                  <a:moveTo>
                    <a:pt x="18798" y="6219"/>
                  </a:moveTo>
                  <a:cubicBezTo>
                    <a:pt x="18798" y="6219"/>
                    <a:pt x="18798" y="6219"/>
                    <a:pt x="18798" y="6219"/>
                  </a:cubicBezTo>
                  <a:cubicBezTo>
                    <a:pt x="18798" y="6219"/>
                    <a:pt x="18798" y="6219"/>
                    <a:pt x="18798" y="6219"/>
                  </a:cubicBezTo>
                  <a:lnTo>
                    <a:pt x="18798" y="5371"/>
                  </a:lnTo>
                  <a:close/>
                  <a:moveTo>
                    <a:pt x="18798" y="10742"/>
                  </a:move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lnTo>
                    <a:pt x="19222" y="10035"/>
                  </a:lnTo>
                  <a:close/>
                  <a:moveTo>
                    <a:pt x="19647" y="3958"/>
                  </a:moveTo>
                  <a:cubicBezTo>
                    <a:pt x="19378" y="3830"/>
                    <a:pt x="19067" y="3830"/>
                    <a:pt x="18798" y="3958"/>
                  </a:cubicBezTo>
                  <a:lnTo>
                    <a:pt x="19647" y="3958"/>
                  </a:lnTo>
                  <a:close/>
                  <a:moveTo>
                    <a:pt x="19647" y="10318"/>
                  </a:moveTo>
                  <a:cubicBezTo>
                    <a:pt x="19695" y="9943"/>
                    <a:pt x="19695" y="9563"/>
                    <a:pt x="19647" y="9187"/>
                  </a:cubicBezTo>
                  <a:cubicBezTo>
                    <a:pt x="19725" y="8862"/>
                    <a:pt x="19725" y="8523"/>
                    <a:pt x="19647" y="8198"/>
                  </a:cubicBezTo>
                  <a:lnTo>
                    <a:pt x="19647" y="8198"/>
                  </a:lnTo>
                  <a:lnTo>
                    <a:pt x="19647" y="8198"/>
                  </a:lnTo>
                  <a:close/>
                  <a:moveTo>
                    <a:pt x="20919" y="30388"/>
                  </a:moveTo>
                  <a:lnTo>
                    <a:pt x="20919" y="30388"/>
                  </a:lnTo>
                  <a:lnTo>
                    <a:pt x="20071" y="30388"/>
                  </a:lnTo>
                  <a:close/>
                  <a:moveTo>
                    <a:pt x="22049" y="40848"/>
                  </a:moveTo>
                  <a:cubicBezTo>
                    <a:pt x="22049" y="40848"/>
                    <a:pt x="22049" y="40848"/>
                    <a:pt x="22049" y="40848"/>
                  </a:cubicBezTo>
                  <a:cubicBezTo>
                    <a:pt x="22049" y="40848"/>
                    <a:pt x="22049" y="40848"/>
                    <a:pt x="22049" y="40848"/>
                  </a:cubicBezTo>
                  <a:lnTo>
                    <a:pt x="22049" y="40000"/>
                  </a:lnTo>
                  <a:close/>
                  <a:moveTo>
                    <a:pt x="22049" y="28834"/>
                  </a:moveTo>
                  <a:cubicBezTo>
                    <a:pt x="22049" y="28834"/>
                    <a:pt x="22049" y="28834"/>
                    <a:pt x="22049" y="28834"/>
                  </a:cubicBezTo>
                  <a:lnTo>
                    <a:pt x="22049" y="28834"/>
                  </a:lnTo>
                  <a:cubicBezTo>
                    <a:pt x="22049" y="28834"/>
                    <a:pt x="22474" y="28551"/>
                    <a:pt x="22615" y="28127"/>
                  </a:cubicBezTo>
                  <a:close/>
                  <a:moveTo>
                    <a:pt x="22049" y="48198"/>
                  </a:moveTo>
                  <a:cubicBezTo>
                    <a:pt x="22049" y="48198"/>
                    <a:pt x="22049" y="48198"/>
                    <a:pt x="22049" y="48198"/>
                  </a:cubicBezTo>
                  <a:lnTo>
                    <a:pt x="22049" y="48198"/>
                  </a:lnTo>
                  <a:cubicBezTo>
                    <a:pt x="22049" y="48198"/>
                    <a:pt x="22474" y="47915"/>
                    <a:pt x="22615" y="47491"/>
                  </a:cubicBezTo>
                  <a:close/>
                  <a:moveTo>
                    <a:pt x="22049" y="7491"/>
                  </a:moveTo>
                  <a:lnTo>
                    <a:pt x="22898" y="8622"/>
                  </a:lnTo>
                  <a:cubicBezTo>
                    <a:pt x="23210" y="8774"/>
                    <a:pt x="23575" y="8774"/>
                    <a:pt x="23887" y="8622"/>
                  </a:cubicBezTo>
                  <a:lnTo>
                    <a:pt x="23887" y="8622"/>
                  </a:lnTo>
                  <a:cubicBezTo>
                    <a:pt x="23887" y="8622"/>
                    <a:pt x="23887" y="8622"/>
                    <a:pt x="23887" y="8622"/>
                  </a:cubicBezTo>
                  <a:lnTo>
                    <a:pt x="23887" y="8622"/>
                  </a:lnTo>
                  <a:lnTo>
                    <a:pt x="23180" y="8622"/>
                  </a:lnTo>
                  <a:lnTo>
                    <a:pt x="22474" y="8622"/>
                  </a:lnTo>
                  <a:lnTo>
                    <a:pt x="22474" y="8622"/>
                  </a:lnTo>
                  <a:cubicBezTo>
                    <a:pt x="22474" y="8622"/>
                    <a:pt x="22474" y="8622"/>
                    <a:pt x="22474" y="8622"/>
                  </a:cubicBezTo>
                  <a:lnTo>
                    <a:pt x="22474" y="8622"/>
                  </a:lnTo>
                  <a:cubicBezTo>
                    <a:pt x="22474" y="8622"/>
                    <a:pt x="22615" y="6643"/>
                    <a:pt x="22615" y="6784"/>
                  </a:cubicBezTo>
                  <a:close/>
                  <a:moveTo>
                    <a:pt x="23746" y="42544"/>
                  </a:moveTo>
                  <a:cubicBezTo>
                    <a:pt x="23746" y="42544"/>
                    <a:pt x="23746" y="42544"/>
                    <a:pt x="23746" y="42544"/>
                  </a:cubicBezTo>
                  <a:cubicBezTo>
                    <a:pt x="23746" y="42544"/>
                    <a:pt x="23746" y="42544"/>
                    <a:pt x="23746" y="42544"/>
                  </a:cubicBezTo>
                  <a:lnTo>
                    <a:pt x="24594" y="42544"/>
                  </a:lnTo>
                  <a:close/>
                  <a:moveTo>
                    <a:pt x="25018" y="42544"/>
                  </a:moveTo>
                  <a:cubicBezTo>
                    <a:pt x="25292" y="42641"/>
                    <a:pt x="25591" y="42641"/>
                    <a:pt x="25866" y="42544"/>
                  </a:cubicBezTo>
                  <a:lnTo>
                    <a:pt x="25018" y="42544"/>
                  </a:lnTo>
                  <a:close/>
                  <a:moveTo>
                    <a:pt x="26290" y="21484"/>
                  </a:moveTo>
                  <a:lnTo>
                    <a:pt x="26290" y="21484"/>
                  </a:lnTo>
                  <a:lnTo>
                    <a:pt x="26290" y="21484"/>
                  </a:lnTo>
                  <a:lnTo>
                    <a:pt x="26290" y="21484"/>
                  </a:lnTo>
                  <a:close/>
                  <a:moveTo>
                    <a:pt x="27138" y="24311"/>
                  </a:moveTo>
                  <a:lnTo>
                    <a:pt x="27138" y="24311"/>
                  </a:lnTo>
                  <a:lnTo>
                    <a:pt x="27138" y="24311"/>
                  </a:lnTo>
                  <a:close/>
                  <a:moveTo>
                    <a:pt x="27138" y="18374"/>
                  </a:moveTo>
                  <a:cubicBezTo>
                    <a:pt x="27138" y="18374"/>
                    <a:pt x="27138" y="18374"/>
                    <a:pt x="27138" y="19222"/>
                  </a:cubicBezTo>
                  <a:cubicBezTo>
                    <a:pt x="27138" y="20071"/>
                    <a:pt x="27138" y="20071"/>
                    <a:pt x="27138" y="20495"/>
                  </a:cubicBezTo>
                  <a:lnTo>
                    <a:pt x="27138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cubicBezTo>
                    <a:pt x="28014" y="21108"/>
                    <a:pt x="28014" y="20730"/>
                    <a:pt x="27986" y="20353"/>
                  </a:cubicBezTo>
                  <a:lnTo>
                    <a:pt x="27986" y="19364"/>
                  </a:lnTo>
                  <a:cubicBezTo>
                    <a:pt x="27669" y="19230"/>
                    <a:pt x="27313" y="19230"/>
                    <a:pt x="26996" y="19364"/>
                  </a:cubicBezTo>
                  <a:cubicBezTo>
                    <a:pt x="27069" y="19038"/>
                    <a:pt x="27069" y="18700"/>
                    <a:pt x="26996" y="18374"/>
                  </a:cubicBezTo>
                  <a:cubicBezTo>
                    <a:pt x="27107" y="18298"/>
                    <a:pt x="27202" y="18202"/>
                    <a:pt x="27279" y="18092"/>
                  </a:cubicBezTo>
                  <a:close/>
                  <a:moveTo>
                    <a:pt x="28975" y="4240"/>
                  </a:moveTo>
                  <a:lnTo>
                    <a:pt x="28975" y="4240"/>
                  </a:lnTo>
                  <a:lnTo>
                    <a:pt x="28975" y="4240"/>
                  </a:lnTo>
                  <a:lnTo>
                    <a:pt x="28975" y="4240"/>
                  </a:lnTo>
                  <a:close/>
                  <a:moveTo>
                    <a:pt x="28975" y="23321"/>
                  </a:moveTo>
                  <a:lnTo>
                    <a:pt x="28975" y="23321"/>
                  </a:lnTo>
                  <a:lnTo>
                    <a:pt x="28975" y="23321"/>
                  </a:lnTo>
                  <a:lnTo>
                    <a:pt x="28975" y="23321"/>
                  </a:lnTo>
                  <a:close/>
                  <a:moveTo>
                    <a:pt x="29823" y="42544"/>
                  </a:moveTo>
                  <a:cubicBezTo>
                    <a:pt x="30677" y="42759"/>
                    <a:pt x="31457" y="43198"/>
                    <a:pt x="32085" y="43816"/>
                  </a:cubicBezTo>
                  <a:lnTo>
                    <a:pt x="32085" y="43816"/>
                  </a:lnTo>
                  <a:lnTo>
                    <a:pt x="32085" y="42827"/>
                  </a:lnTo>
                  <a:cubicBezTo>
                    <a:pt x="32060" y="42544"/>
                    <a:pt x="32060" y="42261"/>
                    <a:pt x="32085" y="41978"/>
                  </a:cubicBezTo>
                  <a:lnTo>
                    <a:pt x="30954" y="41978"/>
                  </a:lnTo>
                  <a:close/>
                  <a:moveTo>
                    <a:pt x="29823" y="49611"/>
                  </a:moveTo>
                  <a:lnTo>
                    <a:pt x="29823" y="49611"/>
                  </a:lnTo>
                  <a:cubicBezTo>
                    <a:pt x="29823" y="49611"/>
                    <a:pt x="29823" y="49611"/>
                    <a:pt x="29823" y="48763"/>
                  </a:cubicBezTo>
                  <a:close/>
                  <a:moveTo>
                    <a:pt x="30954" y="44523"/>
                  </a:moveTo>
                  <a:cubicBezTo>
                    <a:pt x="30885" y="44944"/>
                    <a:pt x="30885" y="45373"/>
                    <a:pt x="30954" y="45795"/>
                  </a:cubicBezTo>
                  <a:cubicBezTo>
                    <a:pt x="30954" y="45795"/>
                    <a:pt x="30954" y="45795"/>
                    <a:pt x="31802" y="45795"/>
                  </a:cubicBezTo>
                  <a:lnTo>
                    <a:pt x="31802" y="45795"/>
                  </a:lnTo>
                  <a:cubicBezTo>
                    <a:pt x="31868" y="45373"/>
                    <a:pt x="31868" y="44944"/>
                    <a:pt x="31802" y="44523"/>
                  </a:cubicBezTo>
                  <a:cubicBezTo>
                    <a:pt x="31739" y="44210"/>
                    <a:pt x="31528" y="43946"/>
                    <a:pt x="31237" y="43816"/>
                  </a:cubicBezTo>
                  <a:close/>
                  <a:moveTo>
                    <a:pt x="30954" y="23604"/>
                  </a:moveTo>
                  <a:cubicBezTo>
                    <a:pt x="30906" y="23885"/>
                    <a:pt x="30906" y="24171"/>
                    <a:pt x="30954" y="24452"/>
                  </a:cubicBezTo>
                  <a:cubicBezTo>
                    <a:pt x="30954" y="24452"/>
                    <a:pt x="30954" y="24452"/>
                    <a:pt x="30954" y="25300"/>
                  </a:cubicBezTo>
                  <a:cubicBezTo>
                    <a:pt x="31105" y="25038"/>
                    <a:pt x="31105" y="24714"/>
                    <a:pt x="30954" y="24452"/>
                  </a:cubicBezTo>
                  <a:lnTo>
                    <a:pt x="30954" y="23604"/>
                  </a:lnTo>
                  <a:close/>
                  <a:moveTo>
                    <a:pt x="30954" y="26996"/>
                  </a:moveTo>
                  <a:lnTo>
                    <a:pt x="30954" y="26148"/>
                  </a:lnTo>
                  <a:lnTo>
                    <a:pt x="30954" y="26148"/>
                  </a:lnTo>
                  <a:close/>
                  <a:moveTo>
                    <a:pt x="30954" y="16396"/>
                  </a:moveTo>
                  <a:lnTo>
                    <a:pt x="30954" y="16396"/>
                  </a:lnTo>
                  <a:lnTo>
                    <a:pt x="30954" y="16396"/>
                  </a:lnTo>
                  <a:lnTo>
                    <a:pt x="30954" y="16396"/>
                  </a:lnTo>
                  <a:cubicBezTo>
                    <a:pt x="31086" y="15883"/>
                    <a:pt x="31556" y="15531"/>
                    <a:pt x="32085" y="15548"/>
                  </a:cubicBezTo>
                  <a:lnTo>
                    <a:pt x="33498" y="15548"/>
                  </a:lnTo>
                  <a:cubicBezTo>
                    <a:pt x="33498" y="15548"/>
                    <a:pt x="33498" y="15548"/>
                    <a:pt x="33498" y="15548"/>
                  </a:cubicBezTo>
                  <a:lnTo>
                    <a:pt x="31802" y="15548"/>
                  </a:lnTo>
                  <a:cubicBezTo>
                    <a:pt x="31802" y="15548"/>
                    <a:pt x="32085" y="15548"/>
                    <a:pt x="32085" y="15548"/>
                  </a:cubicBezTo>
                  <a:close/>
                  <a:moveTo>
                    <a:pt x="34205" y="16396"/>
                  </a:moveTo>
                  <a:lnTo>
                    <a:pt x="34205" y="16396"/>
                  </a:lnTo>
                  <a:cubicBezTo>
                    <a:pt x="34205" y="16396"/>
                    <a:pt x="34205" y="16396"/>
                    <a:pt x="34205" y="16396"/>
                  </a:cubicBezTo>
                  <a:lnTo>
                    <a:pt x="35618" y="16396"/>
                  </a:lnTo>
                  <a:close/>
                  <a:moveTo>
                    <a:pt x="34205" y="5371"/>
                  </a:moveTo>
                  <a:lnTo>
                    <a:pt x="34205" y="5371"/>
                  </a:lnTo>
                  <a:lnTo>
                    <a:pt x="34205" y="5371"/>
                  </a:lnTo>
                  <a:lnTo>
                    <a:pt x="34205" y="5371"/>
                  </a:lnTo>
                  <a:close/>
                  <a:moveTo>
                    <a:pt x="34205" y="48622"/>
                  </a:moveTo>
                  <a:cubicBezTo>
                    <a:pt x="34205" y="48622"/>
                    <a:pt x="34205" y="48622"/>
                    <a:pt x="34205" y="48622"/>
                  </a:cubicBezTo>
                  <a:cubicBezTo>
                    <a:pt x="34205" y="48622"/>
                    <a:pt x="34205" y="48622"/>
                    <a:pt x="34205" y="48622"/>
                  </a:cubicBezTo>
                  <a:lnTo>
                    <a:pt x="34205" y="47773"/>
                  </a:lnTo>
                  <a:close/>
                  <a:moveTo>
                    <a:pt x="35477" y="23463"/>
                  </a:moveTo>
                  <a:lnTo>
                    <a:pt x="35477" y="23463"/>
                  </a:lnTo>
                  <a:lnTo>
                    <a:pt x="34629" y="23463"/>
                  </a:lnTo>
                  <a:close/>
                  <a:moveTo>
                    <a:pt x="35477" y="18516"/>
                  </a:moveTo>
                  <a:cubicBezTo>
                    <a:pt x="35477" y="18516"/>
                    <a:pt x="35477" y="18516"/>
                    <a:pt x="35477" y="18516"/>
                  </a:cubicBezTo>
                  <a:cubicBezTo>
                    <a:pt x="35477" y="18516"/>
                    <a:pt x="35477" y="18516"/>
                    <a:pt x="35477" y="18516"/>
                  </a:cubicBezTo>
                  <a:lnTo>
                    <a:pt x="35477" y="17668"/>
                  </a:lnTo>
                  <a:close/>
                  <a:moveTo>
                    <a:pt x="35477" y="16820"/>
                  </a:moveTo>
                  <a:lnTo>
                    <a:pt x="35477" y="16820"/>
                  </a:lnTo>
                  <a:lnTo>
                    <a:pt x="35477" y="16820"/>
                  </a:lnTo>
                  <a:close/>
                  <a:moveTo>
                    <a:pt x="35477" y="21908"/>
                  </a:moveTo>
                  <a:lnTo>
                    <a:pt x="35477" y="21908"/>
                  </a:lnTo>
                  <a:lnTo>
                    <a:pt x="35477" y="21908"/>
                  </a:lnTo>
                  <a:lnTo>
                    <a:pt x="35477" y="21908"/>
                  </a:lnTo>
                  <a:close/>
                  <a:moveTo>
                    <a:pt x="37173" y="23039"/>
                  </a:moveTo>
                  <a:cubicBezTo>
                    <a:pt x="37173" y="23039"/>
                    <a:pt x="37173" y="23039"/>
                    <a:pt x="37173" y="23039"/>
                  </a:cubicBezTo>
                  <a:cubicBezTo>
                    <a:pt x="37173" y="23039"/>
                    <a:pt x="37173" y="23039"/>
                    <a:pt x="37173" y="23039"/>
                  </a:cubicBezTo>
                  <a:lnTo>
                    <a:pt x="37173" y="23039"/>
                  </a:lnTo>
                  <a:close/>
                  <a:moveTo>
                    <a:pt x="37173" y="20636"/>
                  </a:moveTo>
                  <a:lnTo>
                    <a:pt x="37173" y="20636"/>
                  </a:lnTo>
                  <a:lnTo>
                    <a:pt x="37173" y="20636"/>
                  </a:lnTo>
                  <a:close/>
                  <a:moveTo>
                    <a:pt x="37173" y="13993"/>
                  </a:move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lnTo>
                    <a:pt x="38304" y="14134"/>
                  </a:lnTo>
                  <a:close/>
                  <a:moveTo>
                    <a:pt x="37173" y="15548"/>
                  </a:moveTo>
                  <a:cubicBezTo>
                    <a:pt x="37011" y="16149"/>
                    <a:pt x="37011" y="16783"/>
                    <a:pt x="37173" y="17385"/>
                  </a:cubicBezTo>
                  <a:cubicBezTo>
                    <a:pt x="37588" y="17819"/>
                    <a:pt x="37881" y="18356"/>
                    <a:pt x="38021" y="18940"/>
                  </a:cubicBezTo>
                  <a:cubicBezTo>
                    <a:pt x="38021" y="18940"/>
                    <a:pt x="38021" y="18940"/>
                    <a:pt x="38021" y="18940"/>
                  </a:cubicBezTo>
                  <a:lnTo>
                    <a:pt x="38021" y="18940"/>
                  </a:lnTo>
                  <a:lnTo>
                    <a:pt x="38021" y="18940"/>
                  </a:lnTo>
                  <a:lnTo>
                    <a:pt x="38021" y="18940"/>
                  </a:lnTo>
                  <a:cubicBezTo>
                    <a:pt x="38021" y="18940"/>
                    <a:pt x="38021" y="18092"/>
                    <a:pt x="38021" y="17950"/>
                  </a:cubicBezTo>
                  <a:cubicBezTo>
                    <a:pt x="38021" y="17809"/>
                    <a:pt x="39434" y="15548"/>
                    <a:pt x="38728" y="15548"/>
                  </a:cubicBezTo>
                  <a:close/>
                  <a:moveTo>
                    <a:pt x="38445" y="21484"/>
                  </a:moveTo>
                  <a:lnTo>
                    <a:pt x="38445" y="21484"/>
                  </a:lnTo>
                  <a:cubicBezTo>
                    <a:pt x="38445" y="21484"/>
                    <a:pt x="38445" y="21484"/>
                    <a:pt x="38445" y="21484"/>
                  </a:cubicBezTo>
                  <a:cubicBezTo>
                    <a:pt x="38445" y="21484"/>
                    <a:pt x="38445" y="21484"/>
                    <a:pt x="38445" y="21484"/>
                  </a:cubicBezTo>
                  <a:lnTo>
                    <a:pt x="40000" y="21625"/>
                  </a:lnTo>
                  <a:close/>
                  <a:moveTo>
                    <a:pt x="38445" y="11025"/>
                  </a:move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lnTo>
                    <a:pt x="40424" y="11166"/>
                  </a:lnTo>
                  <a:close/>
                  <a:moveTo>
                    <a:pt x="38445" y="9470"/>
                  </a:moveTo>
                  <a:lnTo>
                    <a:pt x="38445" y="10318"/>
                  </a:lnTo>
                  <a:cubicBezTo>
                    <a:pt x="38445" y="10318"/>
                    <a:pt x="38445" y="10318"/>
                    <a:pt x="38445" y="10318"/>
                  </a:cubicBezTo>
                  <a:cubicBezTo>
                    <a:pt x="38445" y="10318"/>
                    <a:pt x="40989" y="9611"/>
                    <a:pt x="40848" y="9611"/>
                  </a:cubicBezTo>
                  <a:close/>
                  <a:moveTo>
                    <a:pt x="40141" y="16820"/>
                  </a:moveTo>
                  <a:lnTo>
                    <a:pt x="40141" y="16820"/>
                  </a:lnTo>
                  <a:lnTo>
                    <a:pt x="38869" y="16820"/>
                  </a:lnTo>
                  <a:close/>
                  <a:moveTo>
                    <a:pt x="40141" y="42968"/>
                  </a:moveTo>
                  <a:cubicBezTo>
                    <a:pt x="39434" y="42968"/>
                    <a:pt x="39010" y="42968"/>
                    <a:pt x="39010" y="43816"/>
                  </a:cubicBezTo>
                  <a:cubicBezTo>
                    <a:pt x="39582" y="43752"/>
                    <a:pt x="40099" y="43443"/>
                    <a:pt x="40424" y="42968"/>
                  </a:cubicBezTo>
                  <a:close/>
                  <a:moveTo>
                    <a:pt x="40141" y="10601"/>
                  </a:moveTo>
                  <a:cubicBezTo>
                    <a:pt x="40141" y="10601"/>
                    <a:pt x="40141" y="10601"/>
                    <a:pt x="40141" y="10601"/>
                  </a:cubicBezTo>
                  <a:lnTo>
                    <a:pt x="40141" y="10601"/>
                  </a:lnTo>
                  <a:cubicBezTo>
                    <a:pt x="40141" y="10601"/>
                    <a:pt x="40141" y="10601"/>
                    <a:pt x="40141" y="10601"/>
                  </a:cubicBezTo>
                  <a:cubicBezTo>
                    <a:pt x="40141" y="10601"/>
                    <a:pt x="43109" y="10742"/>
                    <a:pt x="42968" y="10742"/>
                  </a:cubicBezTo>
                  <a:close/>
                  <a:moveTo>
                    <a:pt x="40141" y="10601"/>
                  </a:moveTo>
                  <a:lnTo>
                    <a:pt x="40141" y="11449"/>
                  </a:lnTo>
                  <a:cubicBezTo>
                    <a:pt x="40141" y="11449"/>
                    <a:pt x="40141" y="11449"/>
                    <a:pt x="40141" y="11449"/>
                  </a:cubicBezTo>
                  <a:cubicBezTo>
                    <a:pt x="40141" y="11449"/>
                    <a:pt x="43533" y="11166"/>
                    <a:pt x="43392" y="11166"/>
                  </a:cubicBezTo>
                  <a:close/>
                  <a:moveTo>
                    <a:pt x="41696" y="44381"/>
                  </a:moveTo>
                  <a:lnTo>
                    <a:pt x="41696" y="44381"/>
                  </a:lnTo>
                  <a:lnTo>
                    <a:pt x="41696" y="44381"/>
                  </a:lnTo>
                  <a:lnTo>
                    <a:pt x="42403" y="44381"/>
                  </a:lnTo>
                  <a:cubicBezTo>
                    <a:pt x="42403" y="44381"/>
                    <a:pt x="42403" y="44381"/>
                    <a:pt x="42403" y="44381"/>
                  </a:cubicBez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close/>
                  <a:moveTo>
                    <a:pt x="42544" y="48198"/>
                  </a:moveTo>
                  <a:lnTo>
                    <a:pt x="42544" y="48198"/>
                  </a:lnTo>
                  <a:lnTo>
                    <a:pt x="42544" y="48198"/>
                  </a:lnTo>
                  <a:close/>
                  <a:moveTo>
                    <a:pt x="42544" y="42544"/>
                  </a:move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lose/>
                  <a:moveTo>
                    <a:pt x="43816" y="42544"/>
                  </a:moveTo>
                  <a:lnTo>
                    <a:pt x="43816" y="43392"/>
                  </a:lnTo>
                  <a:cubicBezTo>
                    <a:pt x="43816" y="43392"/>
                    <a:pt x="43816" y="43392"/>
                    <a:pt x="43816" y="43392"/>
                  </a:cubicBezTo>
                  <a:cubicBezTo>
                    <a:pt x="43816" y="43392"/>
                    <a:pt x="47632" y="43816"/>
                    <a:pt x="47491" y="43816"/>
                  </a:cubicBezTo>
                  <a:close/>
                  <a:moveTo>
                    <a:pt x="46643" y="48339"/>
                  </a:moveTo>
                  <a:cubicBezTo>
                    <a:pt x="46380" y="48187"/>
                    <a:pt x="46057" y="48187"/>
                    <a:pt x="45795" y="48339"/>
                  </a:cubicBezTo>
                  <a:lnTo>
                    <a:pt x="46643" y="48339"/>
                  </a:lnTo>
                  <a:lnTo>
                    <a:pt x="46643" y="4833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4701945" y="292813"/>
              <a:ext cx="66430" cy="69540"/>
            </a:xfrm>
            <a:custGeom>
              <a:avLst/>
              <a:gdLst/>
              <a:ahLst/>
              <a:cxnLst/>
              <a:rect l="l" t="t" r="r" b="b"/>
              <a:pathLst>
                <a:path w="66430" h="69540" extrusionOk="0">
                  <a:moveTo>
                    <a:pt x="2544" y="63463"/>
                  </a:moveTo>
                  <a:cubicBezTo>
                    <a:pt x="2490" y="63088"/>
                    <a:pt x="2490" y="62707"/>
                    <a:pt x="2544" y="62332"/>
                  </a:cubicBezTo>
                  <a:lnTo>
                    <a:pt x="2544" y="61060"/>
                  </a:lnTo>
                  <a:cubicBezTo>
                    <a:pt x="2575" y="60636"/>
                    <a:pt x="2575" y="60211"/>
                    <a:pt x="2544" y="59788"/>
                  </a:cubicBezTo>
                  <a:cubicBezTo>
                    <a:pt x="2579" y="59364"/>
                    <a:pt x="2579" y="58939"/>
                    <a:pt x="2544" y="58516"/>
                  </a:cubicBezTo>
                  <a:cubicBezTo>
                    <a:pt x="2509" y="57998"/>
                    <a:pt x="2509" y="57478"/>
                    <a:pt x="2544" y="56961"/>
                  </a:cubicBezTo>
                  <a:cubicBezTo>
                    <a:pt x="2493" y="56349"/>
                    <a:pt x="2493" y="55735"/>
                    <a:pt x="2544" y="55123"/>
                  </a:cubicBezTo>
                  <a:lnTo>
                    <a:pt x="2544" y="53569"/>
                  </a:lnTo>
                  <a:cubicBezTo>
                    <a:pt x="2544" y="53569"/>
                    <a:pt x="2544" y="52721"/>
                    <a:pt x="2544" y="52579"/>
                  </a:cubicBezTo>
                  <a:lnTo>
                    <a:pt x="2544" y="52579"/>
                  </a:lnTo>
                  <a:lnTo>
                    <a:pt x="1838" y="52579"/>
                  </a:lnTo>
                  <a:cubicBezTo>
                    <a:pt x="1797" y="52015"/>
                    <a:pt x="1797" y="51448"/>
                    <a:pt x="1838" y="50883"/>
                  </a:cubicBezTo>
                  <a:lnTo>
                    <a:pt x="1838" y="49187"/>
                  </a:lnTo>
                  <a:lnTo>
                    <a:pt x="1838" y="49187"/>
                  </a:lnTo>
                  <a:cubicBezTo>
                    <a:pt x="1838" y="49187"/>
                    <a:pt x="1838" y="49187"/>
                    <a:pt x="1838" y="49187"/>
                  </a:cubicBezTo>
                  <a:cubicBezTo>
                    <a:pt x="1838" y="49187"/>
                    <a:pt x="1838" y="49187"/>
                    <a:pt x="1838" y="49187"/>
                  </a:cubicBezTo>
                  <a:cubicBezTo>
                    <a:pt x="1867" y="48952"/>
                    <a:pt x="1867" y="48715"/>
                    <a:pt x="1838" y="48480"/>
                  </a:cubicBez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989" y="48480"/>
                  </a:lnTo>
                  <a:cubicBezTo>
                    <a:pt x="989" y="48480"/>
                    <a:pt x="989" y="48480"/>
                    <a:pt x="989" y="48480"/>
                  </a:cubicBezTo>
                  <a:lnTo>
                    <a:pt x="1696" y="41130"/>
                  </a:lnTo>
                  <a:lnTo>
                    <a:pt x="2403" y="39576"/>
                  </a:lnTo>
                  <a:lnTo>
                    <a:pt x="3675" y="37880"/>
                  </a:lnTo>
                  <a:cubicBezTo>
                    <a:pt x="3675" y="37880"/>
                    <a:pt x="3675" y="37880"/>
                    <a:pt x="3675" y="37880"/>
                  </a:cubicBezTo>
                  <a:lnTo>
                    <a:pt x="3675" y="37880"/>
                  </a:lnTo>
                  <a:lnTo>
                    <a:pt x="3675" y="37880"/>
                  </a:lnTo>
                  <a:lnTo>
                    <a:pt x="3675" y="37880"/>
                  </a:lnTo>
                  <a:cubicBezTo>
                    <a:pt x="3653" y="37597"/>
                    <a:pt x="3653" y="37314"/>
                    <a:pt x="3675" y="37032"/>
                  </a:cubicBezTo>
                  <a:cubicBezTo>
                    <a:pt x="3759" y="36612"/>
                    <a:pt x="3759" y="36179"/>
                    <a:pt x="3675" y="35759"/>
                  </a:cubicBezTo>
                  <a:lnTo>
                    <a:pt x="3675" y="34629"/>
                  </a:lnTo>
                  <a:cubicBezTo>
                    <a:pt x="3675" y="34629"/>
                    <a:pt x="3675" y="34629"/>
                    <a:pt x="3675" y="33357"/>
                  </a:cubicBezTo>
                  <a:cubicBezTo>
                    <a:pt x="3625" y="32792"/>
                    <a:pt x="3625" y="32225"/>
                    <a:pt x="3675" y="31661"/>
                  </a:cubicBezTo>
                  <a:lnTo>
                    <a:pt x="3675" y="31661"/>
                  </a:lnTo>
                  <a:cubicBezTo>
                    <a:pt x="3661" y="31425"/>
                    <a:pt x="3661" y="31189"/>
                    <a:pt x="3675" y="30954"/>
                  </a:cubicBezTo>
                  <a:cubicBezTo>
                    <a:pt x="3647" y="30577"/>
                    <a:pt x="3647" y="30200"/>
                    <a:pt x="3675" y="29823"/>
                  </a:cubicBezTo>
                  <a:cubicBezTo>
                    <a:pt x="3675" y="29823"/>
                    <a:pt x="3675" y="28551"/>
                    <a:pt x="3675" y="27844"/>
                  </a:cubicBezTo>
                  <a:cubicBezTo>
                    <a:pt x="3675" y="27138"/>
                    <a:pt x="3675" y="26572"/>
                    <a:pt x="3675" y="25866"/>
                  </a:cubicBezTo>
                  <a:lnTo>
                    <a:pt x="3675" y="24028"/>
                  </a:lnTo>
                  <a:cubicBezTo>
                    <a:pt x="3651" y="23746"/>
                    <a:pt x="3651" y="23462"/>
                    <a:pt x="3675" y="23180"/>
                  </a:cubicBezTo>
                  <a:lnTo>
                    <a:pt x="3675" y="22049"/>
                  </a:lnTo>
                  <a:lnTo>
                    <a:pt x="4806" y="20919"/>
                  </a:lnTo>
                  <a:lnTo>
                    <a:pt x="6078" y="19929"/>
                  </a:lnTo>
                  <a:lnTo>
                    <a:pt x="6078" y="19929"/>
                  </a:lnTo>
                  <a:lnTo>
                    <a:pt x="6926" y="19929"/>
                  </a:lnTo>
                  <a:lnTo>
                    <a:pt x="7633" y="20636"/>
                  </a:lnTo>
                  <a:lnTo>
                    <a:pt x="8622" y="19647"/>
                  </a:lnTo>
                  <a:lnTo>
                    <a:pt x="9611" y="18516"/>
                  </a:lnTo>
                  <a:cubicBezTo>
                    <a:pt x="9721" y="18244"/>
                    <a:pt x="9721" y="17940"/>
                    <a:pt x="9611" y="17668"/>
                  </a:cubicBezTo>
                  <a:lnTo>
                    <a:pt x="9611" y="17668"/>
                  </a:lnTo>
                  <a:lnTo>
                    <a:pt x="9611" y="17668"/>
                  </a:lnTo>
                  <a:lnTo>
                    <a:pt x="10601" y="17668"/>
                  </a:lnTo>
                  <a:lnTo>
                    <a:pt x="11590" y="17668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0742" y="18516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449" y="18516"/>
                    <a:pt x="11449" y="18516"/>
                    <a:pt x="11449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392" y="18796"/>
                    <a:pt x="11392" y="19084"/>
                    <a:pt x="11449" y="19364"/>
                  </a:cubicBezTo>
                  <a:lnTo>
                    <a:pt x="11449" y="19364"/>
                  </a:lnTo>
                  <a:lnTo>
                    <a:pt x="11449" y="19364"/>
                  </a:lnTo>
                  <a:cubicBezTo>
                    <a:pt x="11449" y="19364"/>
                    <a:pt x="11449" y="19364"/>
                    <a:pt x="11449" y="20212"/>
                  </a:cubicBezTo>
                  <a:lnTo>
                    <a:pt x="11449" y="20212"/>
                  </a:lnTo>
                  <a:lnTo>
                    <a:pt x="13003" y="20212"/>
                  </a:lnTo>
                  <a:lnTo>
                    <a:pt x="13003" y="20212"/>
                  </a:lnTo>
                  <a:cubicBezTo>
                    <a:pt x="13003" y="20212"/>
                    <a:pt x="13003" y="20212"/>
                    <a:pt x="13003" y="20212"/>
                  </a:cubicBezTo>
                  <a:cubicBezTo>
                    <a:pt x="13003" y="20212"/>
                    <a:pt x="13003" y="20212"/>
                    <a:pt x="13003" y="20212"/>
                  </a:cubicBezTo>
                  <a:lnTo>
                    <a:pt x="13003" y="20212"/>
                  </a:lnTo>
                  <a:lnTo>
                    <a:pt x="13003" y="20212"/>
                  </a:lnTo>
                  <a:lnTo>
                    <a:pt x="13852" y="20212"/>
                  </a:lnTo>
                  <a:lnTo>
                    <a:pt x="14700" y="20212"/>
                  </a:lnTo>
                  <a:lnTo>
                    <a:pt x="14700" y="20212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cubicBezTo>
                    <a:pt x="12579" y="21201"/>
                    <a:pt x="12579" y="21201"/>
                    <a:pt x="12579" y="21201"/>
                  </a:cubicBezTo>
                  <a:lnTo>
                    <a:pt x="12579" y="21201"/>
                  </a:lnTo>
                  <a:lnTo>
                    <a:pt x="11731" y="21201"/>
                  </a:lnTo>
                  <a:cubicBezTo>
                    <a:pt x="11731" y="21201"/>
                    <a:pt x="10883" y="21201"/>
                    <a:pt x="10883" y="21201"/>
                  </a:cubicBezTo>
                  <a:cubicBezTo>
                    <a:pt x="10883" y="21201"/>
                    <a:pt x="10883" y="21201"/>
                    <a:pt x="10883" y="21201"/>
                  </a:cubicBezTo>
                  <a:cubicBezTo>
                    <a:pt x="10817" y="21480"/>
                    <a:pt x="10817" y="21770"/>
                    <a:pt x="10883" y="22049"/>
                  </a:cubicBezTo>
                  <a:lnTo>
                    <a:pt x="10883" y="22756"/>
                  </a:lnTo>
                  <a:lnTo>
                    <a:pt x="10883" y="22756"/>
                  </a:lnTo>
                  <a:lnTo>
                    <a:pt x="11873" y="21908"/>
                  </a:lnTo>
                  <a:lnTo>
                    <a:pt x="13003" y="21908"/>
                  </a:lnTo>
                  <a:lnTo>
                    <a:pt x="13710" y="21908"/>
                  </a:lnTo>
                  <a:lnTo>
                    <a:pt x="13710" y="21908"/>
                  </a:lnTo>
                  <a:lnTo>
                    <a:pt x="13710" y="21908"/>
                  </a:lnTo>
                  <a:cubicBezTo>
                    <a:pt x="13761" y="22519"/>
                    <a:pt x="13761" y="23134"/>
                    <a:pt x="13710" y="23745"/>
                  </a:cubicBezTo>
                  <a:lnTo>
                    <a:pt x="13710" y="27279"/>
                  </a:lnTo>
                  <a:cubicBezTo>
                    <a:pt x="13766" y="27890"/>
                    <a:pt x="13766" y="28505"/>
                    <a:pt x="13710" y="29116"/>
                  </a:cubicBezTo>
                  <a:cubicBezTo>
                    <a:pt x="13710" y="29116"/>
                    <a:pt x="13710" y="29116"/>
                    <a:pt x="13710" y="29823"/>
                  </a:cubicBezTo>
                  <a:cubicBezTo>
                    <a:pt x="13710" y="30530"/>
                    <a:pt x="13710" y="29823"/>
                    <a:pt x="13710" y="29823"/>
                  </a:cubicBezTo>
                  <a:lnTo>
                    <a:pt x="13710" y="29823"/>
                  </a:lnTo>
                  <a:lnTo>
                    <a:pt x="13710" y="29823"/>
                  </a:lnTo>
                  <a:lnTo>
                    <a:pt x="13710" y="29823"/>
                  </a:ln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lnTo>
                    <a:pt x="14982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6678" y="29823"/>
                  </a:lnTo>
                  <a:lnTo>
                    <a:pt x="17668" y="29823"/>
                  </a:lnTo>
                  <a:lnTo>
                    <a:pt x="17668" y="29823"/>
                  </a:lnTo>
                  <a:lnTo>
                    <a:pt x="18798" y="29823"/>
                  </a:lnTo>
                  <a:lnTo>
                    <a:pt x="19929" y="29823"/>
                  </a:lnTo>
                  <a:lnTo>
                    <a:pt x="23180" y="29823"/>
                  </a:lnTo>
                  <a:lnTo>
                    <a:pt x="24170" y="29823"/>
                  </a:lnTo>
                  <a:lnTo>
                    <a:pt x="25159" y="29823"/>
                  </a:lnTo>
                  <a:lnTo>
                    <a:pt x="26148" y="29823"/>
                  </a:lnTo>
                  <a:cubicBezTo>
                    <a:pt x="26148" y="29823"/>
                    <a:pt x="26148" y="29823"/>
                    <a:pt x="26148" y="29823"/>
                  </a:cubicBezTo>
                  <a:lnTo>
                    <a:pt x="26148" y="35194"/>
                  </a:lnTo>
                  <a:lnTo>
                    <a:pt x="26148" y="35194"/>
                  </a:lnTo>
                  <a:lnTo>
                    <a:pt x="26148" y="35194"/>
                  </a:lnTo>
                  <a:cubicBezTo>
                    <a:pt x="26148" y="35194"/>
                    <a:pt x="26855" y="35194"/>
                    <a:pt x="26855" y="35194"/>
                  </a:cubicBezTo>
                  <a:cubicBezTo>
                    <a:pt x="26799" y="34772"/>
                    <a:pt x="26799" y="34344"/>
                    <a:pt x="26855" y="33922"/>
                  </a:cubicBezTo>
                  <a:cubicBezTo>
                    <a:pt x="26855" y="33215"/>
                    <a:pt x="26855" y="32791"/>
                    <a:pt x="26855" y="32650"/>
                  </a:cubicBezTo>
                  <a:lnTo>
                    <a:pt x="26855" y="32650"/>
                  </a:lnTo>
                  <a:cubicBezTo>
                    <a:pt x="26824" y="33121"/>
                    <a:pt x="26824" y="33593"/>
                    <a:pt x="26855" y="34063"/>
                  </a:cubicBezTo>
                  <a:cubicBezTo>
                    <a:pt x="26890" y="34487"/>
                    <a:pt x="26890" y="34912"/>
                    <a:pt x="26855" y="35335"/>
                  </a:cubicBezTo>
                  <a:cubicBezTo>
                    <a:pt x="26855" y="35335"/>
                    <a:pt x="26855" y="35335"/>
                    <a:pt x="26855" y="35335"/>
                  </a:cubicBezTo>
                  <a:lnTo>
                    <a:pt x="26855" y="35335"/>
                  </a:lnTo>
                  <a:cubicBezTo>
                    <a:pt x="26820" y="35101"/>
                    <a:pt x="26820" y="34863"/>
                    <a:pt x="26855" y="34629"/>
                  </a:cubicBezTo>
                  <a:cubicBezTo>
                    <a:pt x="26855" y="34629"/>
                    <a:pt x="26855" y="34629"/>
                    <a:pt x="26855" y="34629"/>
                  </a:cubicBezTo>
                  <a:lnTo>
                    <a:pt x="26855" y="32367"/>
                  </a:lnTo>
                  <a:cubicBezTo>
                    <a:pt x="26903" y="32087"/>
                    <a:pt x="26903" y="31800"/>
                    <a:pt x="26855" y="31519"/>
                  </a:cubicBezTo>
                  <a:lnTo>
                    <a:pt x="26855" y="31519"/>
                  </a:lnTo>
                  <a:cubicBezTo>
                    <a:pt x="26814" y="31990"/>
                    <a:pt x="26814" y="32462"/>
                    <a:pt x="26855" y="32933"/>
                  </a:cubicBezTo>
                  <a:cubicBezTo>
                    <a:pt x="26747" y="33398"/>
                    <a:pt x="26747" y="33881"/>
                    <a:pt x="26855" y="34346"/>
                  </a:cubicBezTo>
                  <a:cubicBezTo>
                    <a:pt x="27146" y="34964"/>
                    <a:pt x="27527" y="35536"/>
                    <a:pt x="27986" y="36042"/>
                  </a:cubicBezTo>
                  <a:cubicBezTo>
                    <a:pt x="28370" y="36554"/>
                    <a:pt x="28850" y="36986"/>
                    <a:pt x="29399" y="37314"/>
                  </a:cubicBez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cubicBezTo>
                    <a:pt x="30538" y="36806"/>
                    <a:pt x="31011" y="36333"/>
                    <a:pt x="31519" y="35901"/>
                  </a:cubicBezTo>
                  <a:lnTo>
                    <a:pt x="33215" y="34629"/>
                  </a:lnTo>
                  <a:cubicBezTo>
                    <a:pt x="33215" y="34629"/>
                    <a:pt x="33215" y="34629"/>
                    <a:pt x="33215" y="34629"/>
                  </a:cubicBezTo>
                  <a:lnTo>
                    <a:pt x="33215" y="34629"/>
                  </a:lnTo>
                  <a:lnTo>
                    <a:pt x="33215" y="34629"/>
                  </a:lnTo>
                  <a:lnTo>
                    <a:pt x="33215" y="35901"/>
                  </a:lnTo>
                  <a:cubicBezTo>
                    <a:pt x="33120" y="36272"/>
                    <a:pt x="33120" y="36661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3215" y="37032"/>
                  </a:lnTo>
                  <a:cubicBezTo>
                    <a:pt x="33215" y="37032"/>
                    <a:pt x="33215" y="37032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4346" y="37032"/>
                  </a:lnTo>
                  <a:lnTo>
                    <a:pt x="35053" y="37032"/>
                  </a:lnTo>
                  <a:lnTo>
                    <a:pt x="35053" y="37032"/>
                  </a:lnTo>
                  <a:cubicBezTo>
                    <a:pt x="35053" y="37032"/>
                    <a:pt x="35053" y="37032"/>
                    <a:pt x="35053" y="37032"/>
                  </a:cubicBezTo>
                  <a:lnTo>
                    <a:pt x="36325" y="37032"/>
                  </a:lnTo>
                  <a:lnTo>
                    <a:pt x="39858" y="35053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cubicBezTo>
                    <a:pt x="39858" y="33215"/>
                    <a:pt x="39858" y="33215"/>
                    <a:pt x="39858" y="33215"/>
                  </a:cubicBezTo>
                  <a:cubicBezTo>
                    <a:pt x="39889" y="33686"/>
                    <a:pt x="39889" y="34158"/>
                    <a:pt x="39858" y="34629"/>
                  </a:cubicBezTo>
                  <a:cubicBezTo>
                    <a:pt x="39899" y="35099"/>
                    <a:pt x="39899" y="35572"/>
                    <a:pt x="39858" y="36042"/>
                  </a:cubicBezTo>
                  <a:lnTo>
                    <a:pt x="39858" y="36042"/>
                  </a:lnTo>
                  <a:cubicBezTo>
                    <a:pt x="39858" y="36042"/>
                    <a:pt x="39858" y="36042"/>
                    <a:pt x="39858" y="36042"/>
                  </a:cubicBezTo>
                  <a:lnTo>
                    <a:pt x="39858" y="36042"/>
                  </a:lnTo>
                  <a:lnTo>
                    <a:pt x="39858" y="36042"/>
                  </a:lnTo>
                  <a:lnTo>
                    <a:pt x="40989" y="36042"/>
                  </a:lnTo>
                  <a:lnTo>
                    <a:pt x="40989" y="36042"/>
                  </a:lnTo>
                  <a:lnTo>
                    <a:pt x="40989" y="36042"/>
                  </a:lnTo>
                  <a:cubicBezTo>
                    <a:pt x="40668" y="36521"/>
                    <a:pt x="40230" y="36910"/>
                    <a:pt x="39717" y="37173"/>
                  </a:cubicBezTo>
                  <a:cubicBezTo>
                    <a:pt x="39414" y="37543"/>
                    <a:pt x="39026" y="37834"/>
                    <a:pt x="38586" y="38021"/>
                  </a:cubicBezTo>
                  <a:lnTo>
                    <a:pt x="35759" y="38021"/>
                  </a:lnTo>
                  <a:lnTo>
                    <a:pt x="34629" y="38021"/>
                  </a:lnTo>
                  <a:lnTo>
                    <a:pt x="33781" y="38021"/>
                  </a:lnTo>
                  <a:lnTo>
                    <a:pt x="33781" y="38021"/>
                  </a:lnTo>
                  <a:cubicBezTo>
                    <a:pt x="33781" y="38021"/>
                    <a:pt x="33781" y="38021"/>
                    <a:pt x="33781" y="38021"/>
                  </a:cubicBezTo>
                  <a:lnTo>
                    <a:pt x="33781" y="38869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085" y="39717"/>
                  </a:lnTo>
                  <a:lnTo>
                    <a:pt x="31095" y="39717"/>
                  </a:lnTo>
                  <a:lnTo>
                    <a:pt x="31095" y="39717"/>
                  </a:lnTo>
                  <a:lnTo>
                    <a:pt x="30389" y="39717"/>
                  </a:lnTo>
                  <a:lnTo>
                    <a:pt x="30389" y="39717"/>
                  </a:lnTo>
                  <a:lnTo>
                    <a:pt x="30389" y="39010"/>
                  </a:lnTo>
                  <a:lnTo>
                    <a:pt x="25018" y="39010"/>
                  </a:lnTo>
                  <a:lnTo>
                    <a:pt x="24311" y="39010"/>
                  </a:lnTo>
                  <a:lnTo>
                    <a:pt x="24311" y="39010"/>
                  </a:lnTo>
                  <a:lnTo>
                    <a:pt x="24311" y="39010"/>
                  </a:lnTo>
                  <a:cubicBezTo>
                    <a:pt x="24311" y="39010"/>
                    <a:pt x="24311" y="39010"/>
                    <a:pt x="23604" y="39010"/>
                  </a:cubicBezTo>
                  <a:cubicBezTo>
                    <a:pt x="23427" y="39379"/>
                    <a:pt x="23188" y="39713"/>
                    <a:pt x="22897" y="40000"/>
                  </a:cubicBezTo>
                  <a:lnTo>
                    <a:pt x="21625" y="40000"/>
                  </a:lnTo>
                  <a:lnTo>
                    <a:pt x="20919" y="40000"/>
                  </a:lnTo>
                  <a:lnTo>
                    <a:pt x="20212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38445"/>
                  </a:lnTo>
                  <a:cubicBezTo>
                    <a:pt x="19422" y="37976"/>
                    <a:pt x="19422" y="37501"/>
                    <a:pt x="19364" y="37032"/>
                  </a:cubicBezTo>
                  <a:lnTo>
                    <a:pt x="19364" y="37032"/>
                  </a:lnTo>
                  <a:lnTo>
                    <a:pt x="19364" y="37032"/>
                  </a:lnTo>
                  <a:lnTo>
                    <a:pt x="19364" y="37032"/>
                  </a:lnTo>
                  <a:lnTo>
                    <a:pt x="18657" y="37032"/>
                  </a:lnTo>
                  <a:lnTo>
                    <a:pt x="17950" y="37032"/>
                  </a:lnTo>
                  <a:lnTo>
                    <a:pt x="17950" y="37032"/>
                  </a:lnTo>
                  <a:cubicBezTo>
                    <a:pt x="17997" y="37549"/>
                    <a:pt x="17997" y="38069"/>
                    <a:pt x="17950" y="38586"/>
                  </a:cubicBezTo>
                  <a:cubicBezTo>
                    <a:pt x="17898" y="39103"/>
                    <a:pt x="17898" y="39624"/>
                    <a:pt x="17950" y="40141"/>
                  </a:cubicBez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cubicBezTo>
                    <a:pt x="16003" y="39869"/>
                    <a:pt x="16003" y="39565"/>
                    <a:pt x="16113" y="39293"/>
                  </a:cubicBezTo>
                  <a:cubicBezTo>
                    <a:pt x="16080" y="39059"/>
                    <a:pt x="16080" y="38821"/>
                    <a:pt x="16113" y="38586"/>
                  </a:cubicBezTo>
                  <a:lnTo>
                    <a:pt x="14417" y="38586"/>
                  </a:lnTo>
                  <a:lnTo>
                    <a:pt x="14417" y="38586"/>
                  </a:lnTo>
                  <a:lnTo>
                    <a:pt x="14417" y="38586"/>
                  </a:lnTo>
                  <a:lnTo>
                    <a:pt x="13569" y="38586"/>
                  </a:lnTo>
                  <a:lnTo>
                    <a:pt x="13569" y="38586"/>
                  </a:lnTo>
                  <a:lnTo>
                    <a:pt x="12721" y="38586"/>
                  </a:lnTo>
                  <a:lnTo>
                    <a:pt x="12014" y="38586"/>
                  </a:lnTo>
                  <a:lnTo>
                    <a:pt x="10742" y="38586"/>
                  </a:lnTo>
                  <a:lnTo>
                    <a:pt x="10742" y="41413"/>
                  </a:lnTo>
                  <a:lnTo>
                    <a:pt x="12721" y="41413"/>
                  </a:lnTo>
                  <a:cubicBezTo>
                    <a:pt x="12768" y="41694"/>
                    <a:pt x="12768" y="41981"/>
                    <a:pt x="12721" y="42261"/>
                  </a:cubicBezTo>
                  <a:cubicBezTo>
                    <a:pt x="12721" y="42261"/>
                    <a:pt x="12721" y="42261"/>
                    <a:pt x="12721" y="42968"/>
                  </a:cubicBezTo>
                  <a:lnTo>
                    <a:pt x="12721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cubicBezTo>
                    <a:pt x="12014" y="42968"/>
                    <a:pt x="12014" y="42968"/>
                    <a:pt x="12014" y="42968"/>
                  </a:cubicBezTo>
                  <a:lnTo>
                    <a:pt x="12014" y="43816"/>
                  </a:lnTo>
                  <a:cubicBezTo>
                    <a:pt x="12014" y="43816"/>
                    <a:pt x="12014" y="43816"/>
                    <a:pt x="12014" y="43816"/>
                  </a:cubicBezTo>
                  <a:lnTo>
                    <a:pt x="12014" y="43816"/>
                  </a:lnTo>
                  <a:cubicBezTo>
                    <a:pt x="11960" y="44048"/>
                    <a:pt x="11960" y="44290"/>
                    <a:pt x="12014" y="44523"/>
                  </a:cubicBezTo>
                  <a:lnTo>
                    <a:pt x="12014" y="47632"/>
                  </a:lnTo>
                  <a:lnTo>
                    <a:pt x="13710" y="46784"/>
                  </a:lnTo>
                  <a:lnTo>
                    <a:pt x="13710" y="51307"/>
                  </a:lnTo>
                  <a:lnTo>
                    <a:pt x="13710" y="51307"/>
                  </a:lnTo>
                  <a:lnTo>
                    <a:pt x="13710" y="51307"/>
                  </a:lnTo>
                  <a:cubicBezTo>
                    <a:pt x="13608" y="51725"/>
                    <a:pt x="13608" y="52161"/>
                    <a:pt x="13710" y="52579"/>
                  </a:cubicBezTo>
                  <a:cubicBezTo>
                    <a:pt x="13647" y="53095"/>
                    <a:pt x="13647" y="53618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2862" y="54134"/>
                  </a:lnTo>
                  <a:lnTo>
                    <a:pt x="12014" y="54134"/>
                  </a:lnTo>
                  <a:lnTo>
                    <a:pt x="12014" y="54134"/>
                  </a:lnTo>
                  <a:lnTo>
                    <a:pt x="11166" y="53286"/>
                  </a:lnTo>
                  <a:lnTo>
                    <a:pt x="11166" y="52296"/>
                  </a:lnTo>
                  <a:cubicBezTo>
                    <a:pt x="11136" y="51873"/>
                    <a:pt x="11136" y="51448"/>
                    <a:pt x="11166" y="51024"/>
                  </a:cubicBezTo>
                  <a:cubicBezTo>
                    <a:pt x="14601" y="53405"/>
                    <a:pt x="15455" y="58120"/>
                    <a:pt x="13074" y="61554"/>
                  </a:cubicBezTo>
                  <a:cubicBezTo>
                    <a:pt x="10693" y="64989"/>
                    <a:pt x="5979" y="65843"/>
                    <a:pt x="2544" y="63462"/>
                  </a:cubicBezTo>
                  <a:close/>
                  <a:moveTo>
                    <a:pt x="0" y="42827"/>
                  </a:move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lose/>
                  <a:moveTo>
                    <a:pt x="848" y="69540"/>
                  </a:moveTo>
                  <a:lnTo>
                    <a:pt x="848" y="69540"/>
                  </a:lnTo>
                  <a:lnTo>
                    <a:pt x="848" y="69540"/>
                  </a:lnTo>
                  <a:cubicBezTo>
                    <a:pt x="848" y="69540"/>
                    <a:pt x="848" y="69540"/>
                    <a:pt x="848" y="69540"/>
                  </a:cubicBezTo>
                  <a:cubicBezTo>
                    <a:pt x="848" y="69540"/>
                    <a:pt x="707" y="68692"/>
                    <a:pt x="848" y="68834"/>
                  </a:cubicBezTo>
                  <a:close/>
                  <a:moveTo>
                    <a:pt x="848" y="61484"/>
                  </a:moveTo>
                  <a:cubicBezTo>
                    <a:pt x="848" y="61484"/>
                    <a:pt x="848" y="61484"/>
                    <a:pt x="848" y="61484"/>
                  </a:cubicBezTo>
                  <a:cubicBezTo>
                    <a:pt x="848" y="61484"/>
                    <a:pt x="848" y="61484"/>
                    <a:pt x="848" y="61484"/>
                  </a:cubicBezTo>
                  <a:lnTo>
                    <a:pt x="1555" y="60777"/>
                  </a:lnTo>
                  <a:close/>
                  <a:moveTo>
                    <a:pt x="848" y="34770"/>
                  </a:move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lnTo>
                    <a:pt x="1838" y="34063"/>
                  </a:lnTo>
                  <a:close/>
                  <a:moveTo>
                    <a:pt x="848" y="66713"/>
                  </a:move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007"/>
                  </a:cubicBezTo>
                  <a:lnTo>
                    <a:pt x="2262" y="66007"/>
                  </a:lnTo>
                  <a:close/>
                  <a:moveTo>
                    <a:pt x="848" y="11449"/>
                  </a:move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lnTo>
                    <a:pt x="2262" y="10742"/>
                  </a:lnTo>
                  <a:close/>
                  <a:moveTo>
                    <a:pt x="4099" y="49470"/>
                  </a:moveTo>
                  <a:cubicBezTo>
                    <a:pt x="4099" y="49470"/>
                    <a:pt x="4099" y="49470"/>
                    <a:pt x="3251" y="50318"/>
                  </a:cubicBezTo>
                  <a:cubicBezTo>
                    <a:pt x="2403" y="51166"/>
                    <a:pt x="3251" y="51307"/>
                    <a:pt x="3251" y="51307"/>
                  </a:cubicBezTo>
                  <a:lnTo>
                    <a:pt x="3251" y="51307"/>
                  </a:lnTo>
                  <a:lnTo>
                    <a:pt x="3251" y="51307"/>
                  </a:lnTo>
                  <a:cubicBezTo>
                    <a:pt x="3318" y="51076"/>
                    <a:pt x="3318" y="50831"/>
                    <a:pt x="3251" y="50600"/>
                  </a:cubicBezTo>
                  <a:lnTo>
                    <a:pt x="5512" y="49328"/>
                  </a:lnTo>
                  <a:close/>
                  <a:moveTo>
                    <a:pt x="4099" y="52579"/>
                  </a:move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6078" y="51872"/>
                    <a:pt x="5795" y="51872"/>
                  </a:cubicBezTo>
                  <a:close/>
                  <a:moveTo>
                    <a:pt x="7350" y="69540"/>
                  </a:moveTo>
                  <a:lnTo>
                    <a:pt x="7350" y="69540"/>
                  </a:lnTo>
                  <a:lnTo>
                    <a:pt x="7350" y="69540"/>
                  </a:lnTo>
                  <a:lnTo>
                    <a:pt x="7350" y="69540"/>
                  </a:lnTo>
                  <a:close/>
                  <a:moveTo>
                    <a:pt x="7350" y="50883"/>
                  </a:moveTo>
                  <a:lnTo>
                    <a:pt x="7350" y="49328"/>
                  </a:lnTo>
                  <a:lnTo>
                    <a:pt x="8905" y="49328"/>
                  </a:lnTo>
                  <a:close/>
                  <a:moveTo>
                    <a:pt x="7350" y="13852"/>
                  </a:moveTo>
                  <a:lnTo>
                    <a:pt x="8198" y="13852"/>
                  </a:lnTo>
                  <a:lnTo>
                    <a:pt x="9329" y="13003"/>
                  </a:lnTo>
                  <a:lnTo>
                    <a:pt x="10318" y="12014"/>
                  </a:lnTo>
                  <a:cubicBezTo>
                    <a:pt x="10635" y="11811"/>
                    <a:pt x="10882" y="11514"/>
                    <a:pt x="11025" y="11166"/>
                  </a:cubicBezTo>
                  <a:cubicBezTo>
                    <a:pt x="11025" y="11166"/>
                    <a:pt x="11025" y="11166"/>
                    <a:pt x="11025" y="11166"/>
                  </a:cubicBezTo>
                  <a:lnTo>
                    <a:pt x="11025" y="10035"/>
                  </a:lnTo>
                  <a:lnTo>
                    <a:pt x="11025" y="10035"/>
                  </a:lnTo>
                  <a:lnTo>
                    <a:pt x="11025" y="10035"/>
                  </a:lnTo>
                  <a:lnTo>
                    <a:pt x="10318" y="10035"/>
                  </a:lnTo>
                  <a:lnTo>
                    <a:pt x="10318" y="10035"/>
                  </a:lnTo>
                  <a:cubicBezTo>
                    <a:pt x="10318" y="10035"/>
                    <a:pt x="10318" y="10035"/>
                    <a:pt x="9611" y="10035"/>
                  </a:cubicBezTo>
                  <a:cubicBezTo>
                    <a:pt x="8905" y="10035"/>
                    <a:pt x="9611" y="10035"/>
                    <a:pt x="8905" y="10035"/>
                  </a:cubicBezTo>
                  <a:cubicBezTo>
                    <a:pt x="8198" y="10035"/>
                    <a:pt x="8905" y="10035"/>
                    <a:pt x="8905" y="9187"/>
                  </a:cubicBez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cubicBezTo>
                    <a:pt x="9138" y="9138"/>
                    <a:pt x="9378" y="9138"/>
                    <a:pt x="9611" y="9187"/>
                  </a:cubicBezTo>
                  <a:lnTo>
                    <a:pt x="9611" y="9187"/>
                  </a:lnTo>
                  <a:lnTo>
                    <a:pt x="9611" y="9187"/>
                  </a:lnTo>
                  <a:cubicBezTo>
                    <a:pt x="9611" y="9187"/>
                    <a:pt x="9611" y="9187"/>
                    <a:pt x="9611" y="9187"/>
                  </a:cubicBezTo>
                  <a:lnTo>
                    <a:pt x="9611" y="9187"/>
                  </a:lnTo>
                  <a:cubicBezTo>
                    <a:pt x="9665" y="8907"/>
                    <a:pt x="9665" y="861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lnTo>
                    <a:pt x="10318" y="8339"/>
                  </a:lnTo>
                  <a:lnTo>
                    <a:pt x="11449" y="8339"/>
                  </a:lnTo>
                  <a:lnTo>
                    <a:pt x="11449" y="10177"/>
                  </a:lnTo>
                  <a:lnTo>
                    <a:pt x="11449" y="10177"/>
                  </a:lnTo>
                  <a:lnTo>
                    <a:pt x="12438" y="9329"/>
                  </a:lnTo>
                  <a:lnTo>
                    <a:pt x="13428" y="8481"/>
                  </a:lnTo>
                  <a:lnTo>
                    <a:pt x="17809" y="8481"/>
                  </a:lnTo>
                  <a:cubicBezTo>
                    <a:pt x="17809" y="8481"/>
                    <a:pt x="17809" y="8481"/>
                    <a:pt x="17809" y="8481"/>
                  </a:cubicBez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9929" y="8481"/>
                  </a:lnTo>
                  <a:cubicBezTo>
                    <a:pt x="19929" y="8481"/>
                    <a:pt x="19929" y="8481"/>
                    <a:pt x="19929" y="8481"/>
                  </a:cubicBezTo>
                  <a:lnTo>
                    <a:pt x="19929" y="8481"/>
                  </a:lnTo>
                  <a:lnTo>
                    <a:pt x="19929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1484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3463" y="8481"/>
                  </a:lnTo>
                  <a:lnTo>
                    <a:pt x="25159" y="7774"/>
                  </a:lnTo>
                  <a:lnTo>
                    <a:pt x="27138" y="7774"/>
                  </a:lnTo>
                  <a:cubicBezTo>
                    <a:pt x="27138" y="7774"/>
                    <a:pt x="27138" y="7774"/>
                    <a:pt x="27138" y="7774"/>
                  </a:cubicBezTo>
                  <a:lnTo>
                    <a:pt x="27138" y="7774"/>
                  </a:lnTo>
                  <a:lnTo>
                    <a:pt x="27844" y="7774"/>
                  </a:lnTo>
                  <a:cubicBezTo>
                    <a:pt x="27844" y="7774"/>
                    <a:pt x="27844" y="7774"/>
                    <a:pt x="27844" y="7774"/>
                  </a:cubicBezTo>
                  <a:lnTo>
                    <a:pt x="28975" y="7774"/>
                  </a:lnTo>
                  <a:lnTo>
                    <a:pt x="28975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31378" y="7632"/>
                  </a:lnTo>
                  <a:lnTo>
                    <a:pt x="31378" y="7632"/>
                  </a:lnTo>
                  <a:lnTo>
                    <a:pt x="38162" y="7632"/>
                  </a:lnTo>
                  <a:lnTo>
                    <a:pt x="37456" y="8481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10035"/>
                  </a:lnTo>
                  <a:lnTo>
                    <a:pt x="38445" y="11449"/>
                  </a:lnTo>
                  <a:lnTo>
                    <a:pt x="39434" y="12721"/>
                  </a:lnTo>
                  <a:cubicBezTo>
                    <a:pt x="39460" y="12956"/>
                    <a:pt x="39460" y="13193"/>
                    <a:pt x="39434" y="13427"/>
                  </a:cubicBezTo>
                  <a:lnTo>
                    <a:pt x="40707" y="13427"/>
                  </a:lnTo>
                  <a:lnTo>
                    <a:pt x="41979" y="13427"/>
                  </a:lnTo>
                  <a:lnTo>
                    <a:pt x="41979" y="13427"/>
                  </a:lnTo>
                  <a:cubicBezTo>
                    <a:pt x="41979" y="13427"/>
                    <a:pt x="41979" y="13427"/>
                    <a:pt x="41979" y="13427"/>
                  </a:cubicBezTo>
                  <a:cubicBezTo>
                    <a:pt x="41979" y="13427"/>
                    <a:pt x="41979" y="13427"/>
                    <a:pt x="41979" y="14134"/>
                  </a:cubicBezTo>
                  <a:cubicBezTo>
                    <a:pt x="41979" y="14841"/>
                    <a:pt x="41979" y="14134"/>
                    <a:pt x="41979" y="14134"/>
                  </a:cubicBezTo>
                  <a:lnTo>
                    <a:pt x="65441" y="14134"/>
                  </a:lnTo>
                  <a:lnTo>
                    <a:pt x="66431" y="14134"/>
                  </a:lnTo>
                  <a:lnTo>
                    <a:pt x="66431" y="6926"/>
                  </a:lnTo>
                  <a:lnTo>
                    <a:pt x="66431" y="6078"/>
                  </a:lnTo>
                  <a:cubicBezTo>
                    <a:pt x="66376" y="5845"/>
                    <a:pt x="66376" y="5603"/>
                    <a:pt x="66431" y="5371"/>
                  </a:cubicBezTo>
                  <a:lnTo>
                    <a:pt x="66431" y="5371"/>
                  </a:lnTo>
                  <a:lnTo>
                    <a:pt x="66431" y="11449"/>
                  </a:lnTo>
                  <a:lnTo>
                    <a:pt x="65441" y="11449"/>
                  </a:lnTo>
                  <a:lnTo>
                    <a:pt x="64593" y="11449"/>
                  </a:lnTo>
                  <a:lnTo>
                    <a:pt x="63745" y="11449"/>
                  </a:lnTo>
                  <a:cubicBezTo>
                    <a:pt x="63771" y="11214"/>
                    <a:pt x="63771" y="10977"/>
                    <a:pt x="63745" y="10742"/>
                  </a:cubicBezTo>
                  <a:lnTo>
                    <a:pt x="63745" y="10742"/>
                  </a:lnTo>
                  <a:cubicBezTo>
                    <a:pt x="63745" y="10742"/>
                    <a:pt x="63745" y="10742"/>
                    <a:pt x="63745" y="10742"/>
                  </a:cubicBez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9470"/>
                  </a:lnTo>
                  <a:lnTo>
                    <a:pt x="59505" y="9470"/>
                  </a:lnTo>
                  <a:lnTo>
                    <a:pt x="58657" y="9470"/>
                  </a:lnTo>
                  <a:lnTo>
                    <a:pt x="58657" y="10459"/>
                  </a:lnTo>
                  <a:cubicBezTo>
                    <a:pt x="58554" y="10684"/>
                    <a:pt x="58554" y="10942"/>
                    <a:pt x="58657" y="11166"/>
                  </a:cubicBezTo>
                  <a:lnTo>
                    <a:pt x="56678" y="11166"/>
                  </a:lnTo>
                  <a:lnTo>
                    <a:pt x="53851" y="11166"/>
                  </a:lnTo>
                  <a:lnTo>
                    <a:pt x="50883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2085" y="11166"/>
                  </a:lnTo>
                  <a:cubicBezTo>
                    <a:pt x="32085" y="11166"/>
                    <a:pt x="31378" y="11166"/>
                    <a:pt x="31378" y="11166"/>
                  </a:cubicBezTo>
                  <a:lnTo>
                    <a:pt x="17244" y="11166"/>
                  </a:lnTo>
                  <a:lnTo>
                    <a:pt x="15548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ubicBezTo>
                    <a:pt x="14417" y="11166"/>
                    <a:pt x="14417" y="11166"/>
                    <a:pt x="14417" y="11166"/>
                  </a:cubicBez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lose/>
                  <a:moveTo>
                    <a:pt x="10177" y="27986"/>
                  </a:moveTo>
                  <a:lnTo>
                    <a:pt x="10177" y="27986"/>
                  </a:lnTo>
                  <a:lnTo>
                    <a:pt x="9470" y="27986"/>
                  </a:lnTo>
                  <a:close/>
                  <a:moveTo>
                    <a:pt x="10883" y="68127"/>
                  </a:moveTo>
                  <a:lnTo>
                    <a:pt x="10883" y="68127"/>
                  </a:lnTo>
                  <a:lnTo>
                    <a:pt x="10883" y="68127"/>
                  </a:lnTo>
                  <a:lnTo>
                    <a:pt x="10883" y="68127"/>
                  </a:lnTo>
                  <a:cubicBezTo>
                    <a:pt x="10883" y="68127"/>
                    <a:pt x="13569" y="67279"/>
                    <a:pt x="13569" y="67420"/>
                  </a:cubicBezTo>
                  <a:close/>
                  <a:moveTo>
                    <a:pt x="14558" y="6926"/>
                  </a:moveTo>
                  <a:lnTo>
                    <a:pt x="14558" y="6926"/>
                  </a:lnTo>
                  <a:lnTo>
                    <a:pt x="14558" y="6926"/>
                  </a:lnTo>
                  <a:lnTo>
                    <a:pt x="13852" y="6926"/>
                  </a:lnTo>
                  <a:close/>
                  <a:moveTo>
                    <a:pt x="18233" y="43533"/>
                  </a:moveTo>
                  <a:lnTo>
                    <a:pt x="18233" y="43533"/>
                  </a:lnTo>
                  <a:cubicBezTo>
                    <a:pt x="18233" y="43533"/>
                    <a:pt x="18233" y="43533"/>
                    <a:pt x="18233" y="43533"/>
                  </a:cubicBezTo>
                  <a:lnTo>
                    <a:pt x="18233" y="43533"/>
                  </a:lnTo>
                  <a:lnTo>
                    <a:pt x="16820" y="43533"/>
                  </a:lnTo>
                  <a:close/>
                  <a:moveTo>
                    <a:pt x="19647" y="41413"/>
                  </a:moveTo>
                  <a:lnTo>
                    <a:pt x="19647" y="41413"/>
                  </a:lnTo>
                  <a:lnTo>
                    <a:pt x="19647" y="41413"/>
                  </a:lnTo>
                  <a:lnTo>
                    <a:pt x="19647" y="41413"/>
                  </a:lnTo>
                  <a:close/>
                  <a:moveTo>
                    <a:pt x="26007" y="2120"/>
                  </a:moveTo>
                  <a:lnTo>
                    <a:pt x="26007" y="2120"/>
                  </a:lnTo>
                  <a:cubicBezTo>
                    <a:pt x="25881" y="2339"/>
                    <a:pt x="25881" y="2608"/>
                    <a:pt x="26007" y="2827"/>
                  </a:cubicBezTo>
                  <a:cubicBezTo>
                    <a:pt x="26007" y="2827"/>
                    <a:pt x="26007" y="2827"/>
                    <a:pt x="26007" y="2120"/>
                  </a:cubicBezTo>
                  <a:cubicBezTo>
                    <a:pt x="26007" y="1413"/>
                    <a:pt x="26290" y="1555"/>
                    <a:pt x="26007" y="1555"/>
                  </a:cubicBezTo>
                  <a:close/>
                  <a:moveTo>
                    <a:pt x="26996" y="4523"/>
                  </a:moveTo>
                  <a:cubicBezTo>
                    <a:pt x="26878" y="5082"/>
                    <a:pt x="26878" y="5660"/>
                    <a:pt x="26996" y="6219"/>
                  </a:cubicBezTo>
                  <a:cubicBezTo>
                    <a:pt x="26996" y="6926"/>
                    <a:pt x="26996" y="7350"/>
                    <a:pt x="26996" y="7350"/>
                  </a:cubicBezTo>
                  <a:cubicBezTo>
                    <a:pt x="26975" y="7068"/>
                    <a:pt x="26975" y="6784"/>
                    <a:pt x="26996" y="6502"/>
                  </a:cubicBezTo>
                  <a:lnTo>
                    <a:pt x="26996" y="5654"/>
                  </a:lnTo>
                  <a:cubicBezTo>
                    <a:pt x="26996" y="5654"/>
                    <a:pt x="26996" y="5654"/>
                    <a:pt x="27703" y="5654"/>
                  </a:cubicBez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7562" y="5654"/>
                  </a:lnTo>
                  <a:close/>
                  <a:moveTo>
                    <a:pt x="28692" y="35194"/>
                  </a:moveTo>
                  <a:lnTo>
                    <a:pt x="28692" y="35194"/>
                  </a:lnTo>
                  <a:lnTo>
                    <a:pt x="28692" y="33781"/>
                  </a:lnTo>
                  <a:close/>
                  <a:moveTo>
                    <a:pt x="28692" y="32650"/>
                  </a:moveTo>
                  <a:lnTo>
                    <a:pt x="28692" y="32650"/>
                  </a:lnTo>
                  <a:lnTo>
                    <a:pt x="28692" y="32650"/>
                  </a:lnTo>
                  <a:lnTo>
                    <a:pt x="29399" y="32650"/>
                  </a:lnTo>
                  <a:lnTo>
                    <a:pt x="29399" y="32650"/>
                  </a:lnTo>
                  <a:lnTo>
                    <a:pt x="29399" y="32650"/>
                  </a:lnTo>
                  <a:close/>
                  <a:moveTo>
                    <a:pt x="30813" y="39293"/>
                  </a:move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1378" y="38586"/>
                    <a:pt x="31095" y="38586"/>
                  </a:cubicBezTo>
                  <a:close/>
                  <a:moveTo>
                    <a:pt x="30813" y="4947"/>
                  </a:move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7350"/>
                  </a:lnTo>
                  <a:close/>
                  <a:moveTo>
                    <a:pt x="33498" y="42827"/>
                  </a:moveTo>
                  <a:cubicBezTo>
                    <a:pt x="33498" y="42827"/>
                    <a:pt x="33498" y="42827"/>
                    <a:pt x="33498" y="42827"/>
                  </a:cubicBezTo>
                  <a:lnTo>
                    <a:pt x="33498" y="42827"/>
                  </a:lnTo>
                  <a:lnTo>
                    <a:pt x="33498" y="42827"/>
                  </a:lnTo>
                  <a:lnTo>
                    <a:pt x="33498" y="42827"/>
                  </a:lnTo>
                  <a:lnTo>
                    <a:pt x="33498" y="41555"/>
                  </a:lnTo>
                  <a:close/>
                  <a:moveTo>
                    <a:pt x="35194" y="39576"/>
                  </a:moveTo>
                  <a:lnTo>
                    <a:pt x="35194" y="39576"/>
                  </a:lnTo>
                  <a:lnTo>
                    <a:pt x="35194" y="38586"/>
                  </a:lnTo>
                  <a:close/>
                  <a:moveTo>
                    <a:pt x="36325" y="43675"/>
                  </a:moveTo>
                  <a:cubicBezTo>
                    <a:pt x="36325" y="43675"/>
                    <a:pt x="36325" y="43675"/>
                    <a:pt x="36325" y="43675"/>
                  </a:cubicBezTo>
                  <a:cubicBezTo>
                    <a:pt x="36325" y="43675"/>
                    <a:pt x="36325" y="43675"/>
                    <a:pt x="36325" y="43675"/>
                  </a:cubicBezTo>
                  <a:lnTo>
                    <a:pt x="36325" y="43675"/>
                  </a:lnTo>
                  <a:cubicBezTo>
                    <a:pt x="36325" y="43675"/>
                    <a:pt x="37173" y="43109"/>
                    <a:pt x="36325" y="42968"/>
                  </a:cubicBezTo>
                  <a:close/>
                  <a:moveTo>
                    <a:pt x="38304" y="0"/>
                  </a:move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close/>
                  <a:moveTo>
                    <a:pt x="37173" y="29965"/>
                  </a:move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lose/>
                  <a:moveTo>
                    <a:pt x="38304" y="1696"/>
                  </a:moveTo>
                  <a:lnTo>
                    <a:pt x="38304" y="989"/>
                  </a:lnTo>
                  <a:lnTo>
                    <a:pt x="38304" y="989"/>
                  </a:lnTo>
                  <a:close/>
                  <a:moveTo>
                    <a:pt x="39152" y="41555"/>
                  </a:moveTo>
                  <a:lnTo>
                    <a:pt x="39152" y="41555"/>
                  </a:lnTo>
                  <a:lnTo>
                    <a:pt x="39152" y="41555"/>
                  </a:lnTo>
                  <a:lnTo>
                    <a:pt x="39152" y="41555"/>
                  </a:lnTo>
                  <a:close/>
                  <a:moveTo>
                    <a:pt x="42544" y="40706"/>
                  </a:moveTo>
                  <a:lnTo>
                    <a:pt x="42544" y="39858"/>
                  </a:lnTo>
                  <a:lnTo>
                    <a:pt x="42544" y="39858"/>
                  </a:lnTo>
                  <a:close/>
                  <a:moveTo>
                    <a:pt x="46360" y="41837"/>
                  </a:moveTo>
                  <a:lnTo>
                    <a:pt x="46360" y="41837"/>
                  </a:lnTo>
                  <a:lnTo>
                    <a:pt x="46360" y="41837"/>
                  </a:lnTo>
                  <a:cubicBezTo>
                    <a:pt x="46405" y="42166"/>
                    <a:pt x="46405" y="42498"/>
                    <a:pt x="46360" y="42827"/>
                  </a:cubicBezTo>
                  <a:lnTo>
                    <a:pt x="46360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close/>
                  <a:moveTo>
                    <a:pt x="45512" y="39293"/>
                  </a:moveTo>
                  <a:cubicBezTo>
                    <a:pt x="45512" y="39293"/>
                    <a:pt x="45512" y="39293"/>
                    <a:pt x="45512" y="39293"/>
                  </a:cubicBezTo>
                  <a:cubicBezTo>
                    <a:pt x="45512" y="39293"/>
                    <a:pt x="45512" y="40000"/>
                    <a:pt x="45512" y="40000"/>
                  </a:cubicBezTo>
                  <a:lnTo>
                    <a:pt x="45512" y="40000"/>
                  </a:lnTo>
                  <a:cubicBezTo>
                    <a:pt x="45512" y="40000"/>
                    <a:pt x="46078" y="39858"/>
                    <a:pt x="45795" y="39858"/>
                  </a:cubicBezTo>
                  <a:close/>
                  <a:moveTo>
                    <a:pt x="47350" y="39293"/>
                  </a:moveTo>
                  <a:lnTo>
                    <a:pt x="47350" y="39293"/>
                  </a:lnTo>
                  <a:cubicBezTo>
                    <a:pt x="47350" y="39293"/>
                    <a:pt x="47350" y="39293"/>
                    <a:pt x="47350" y="39293"/>
                  </a:cubicBezTo>
                  <a:cubicBezTo>
                    <a:pt x="47350" y="39293"/>
                    <a:pt x="47350" y="39293"/>
                    <a:pt x="48056" y="39293"/>
                  </a:cubicBezTo>
                  <a:cubicBezTo>
                    <a:pt x="48763" y="39293"/>
                    <a:pt x="48056" y="39434"/>
                    <a:pt x="47632" y="39434"/>
                  </a:cubicBezTo>
                  <a:close/>
                  <a:moveTo>
                    <a:pt x="48480" y="38162"/>
                  </a:moveTo>
                  <a:cubicBezTo>
                    <a:pt x="48480" y="38162"/>
                    <a:pt x="48480" y="38162"/>
                    <a:pt x="48480" y="38162"/>
                  </a:cubicBezTo>
                  <a:cubicBezTo>
                    <a:pt x="48480" y="38162"/>
                    <a:pt x="48480" y="38162"/>
                    <a:pt x="48480" y="38162"/>
                  </a:cubicBezTo>
                  <a:lnTo>
                    <a:pt x="48480" y="38162"/>
                  </a:lnTo>
                  <a:cubicBezTo>
                    <a:pt x="48480" y="38162"/>
                    <a:pt x="49046" y="38445"/>
                    <a:pt x="48763" y="38304"/>
                  </a:cubicBezTo>
                  <a:close/>
                  <a:moveTo>
                    <a:pt x="51024" y="36608"/>
                  </a:moveTo>
                  <a:lnTo>
                    <a:pt x="51024" y="36608"/>
                  </a:lnTo>
                  <a:lnTo>
                    <a:pt x="51024" y="36608"/>
                  </a:lnTo>
                  <a:lnTo>
                    <a:pt x="51024" y="36608"/>
                  </a:lnTo>
                  <a:cubicBezTo>
                    <a:pt x="51024" y="36608"/>
                    <a:pt x="51024" y="36608"/>
                    <a:pt x="51024" y="36608"/>
                  </a:cubicBezTo>
                  <a:lnTo>
                    <a:pt x="51024" y="36608"/>
                  </a:lnTo>
                  <a:lnTo>
                    <a:pt x="51307" y="36608"/>
                  </a:lnTo>
                  <a:close/>
                  <a:moveTo>
                    <a:pt x="51024" y="2120"/>
                  </a:moveTo>
                  <a:lnTo>
                    <a:pt x="51024" y="848"/>
                  </a:lnTo>
                  <a:lnTo>
                    <a:pt x="51024" y="848"/>
                  </a:lnTo>
                  <a:close/>
                  <a:moveTo>
                    <a:pt x="53427" y="565"/>
                  </a:moveTo>
                  <a:lnTo>
                    <a:pt x="53427" y="565"/>
                  </a:lnTo>
                  <a:lnTo>
                    <a:pt x="53427" y="565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cubicBezTo>
                    <a:pt x="53427" y="2968"/>
                    <a:pt x="53851" y="848"/>
                    <a:pt x="53427" y="707"/>
                  </a:cubicBezTo>
                  <a:close/>
                  <a:moveTo>
                    <a:pt x="57102" y="35618"/>
                  </a:moveTo>
                  <a:lnTo>
                    <a:pt x="57102" y="35618"/>
                  </a:ln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6819" y="35194"/>
                    <a:pt x="57102" y="35194"/>
                  </a:cubicBezTo>
                  <a:close/>
                  <a:moveTo>
                    <a:pt x="58516" y="32933"/>
                  </a:move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233" y="33074"/>
                    <a:pt x="58516" y="33074"/>
                  </a:cubicBezTo>
                  <a:close/>
                  <a:moveTo>
                    <a:pt x="60494" y="4664"/>
                  </a:moveTo>
                  <a:lnTo>
                    <a:pt x="59788" y="4664"/>
                  </a:lnTo>
                  <a:lnTo>
                    <a:pt x="60636" y="4664"/>
                  </a:lnTo>
                  <a:close/>
                  <a:moveTo>
                    <a:pt x="63887" y="4664"/>
                  </a:moveTo>
                  <a:lnTo>
                    <a:pt x="63887" y="4664"/>
                  </a:lnTo>
                  <a:lnTo>
                    <a:pt x="63887" y="4664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close/>
                  <a:moveTo>
                    <a:pt x="66431" y="3251"/>
                  </a:moveTo>
                  <a:cubicBezTo>
                    <a:pt x="66431" y="3251"/>
                    <a:pt x="66431" y="3251"/>
                    <a:pt x="66431" y="3251"/>
                  </a:cubicBezTo>
                  <a:cubicBezTo>
                    <a:pt x="66431" y="3251"/>
                    <a:pt x="66431" y="3251"/>
                    <a:pt x="66431" y="3251"/>
                  </a:cubicBezTo>
                  <a:lnTo>
                    <a:pt x="66431" y="2544"/>
                  </a:lnTo>
                  <a:cubicBezTo>
                    <a:pt x="66431" y="2544"/>
                    <a:pt x="66148" y="3534"/>
                    <a:pt x="66431" y="3675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4770354" y="275994"/>
              <a:ext cx="47632" cy="121167"/>
            </a:xfrm>
            <a:custGeom>
              <a:avLst/>
              <a:gdLst/>
              <a:ahLst/>
              <a:cxnLst/>
              <a:rect l="l" t="t" r="r" b="b"/>
              <a:pathLst>
                <a:path w="47632" h="121167" extrusionOk="0">
                  <a:moveTo>
                    <a:pt x="12297" y="112084"/>
                  </a:moveTo>
                  <a:lnTo>
                    <a:pt x="12297" y="111095"/>
                  </a:lnTo>
                  <a:cubicBezTo>
                    <a:pt x="12317" y="110765"/>
                    <a:pt x="12317" y="110435"/>
                    <a:pt x="12297" y="110105"/>
                  </a:cubicBezTo>
                  <a:cubicBezTo>
                    <a:pt x="12297" y="110105"/>
                    <a:pt x="12297" y="109257"/>
                    <a:pt x="12297" y="108692"/>
                  </a:cubicBezTo>
                  <a:cubicBezTo>
                    <a:pt x="12218" y="108082"/>
                    <a:pt x="12218" y="107464"/>
                    <a:pt x="12297" y="106854"/>
                  </a:cubicBezTo>
                  <a:lnTo>
                    <a:pt x="12297" y="105441"/>
                  </a:lnTo>
                  <a:cubicBezTo>
                    <a:pt x="12609" y="105289"/>
                    <a:pt x="12974" y="105289"/>
                    <a:pt x="13286" y="105441"/>
                  </a:cubicBezTo>
                  <a:lnTo>
                    <a:pt x="13286" y="104169"/>
                  </a:lnTo>
                  <a:cubicBezTo>
                    <a:pt x="13286" y="104169"/>
                    <a:pt x="13286" y="102897"/>
                    <a:pt x="13286" y="102190"/>
                  </a:cubicBezTo>
                  <a:cubicBezTo>
                    <a:pt x="13286" y="101483"/>
                    <a:pt x="13286" y="100777"/>
                    <a:pt x="13286" y="100070"/>
                  </a:cubicBezTo>
                  <a:lnTo>
                    <a:pt x="13286" y="98091"/>
                  </a:lnTo>
                  <a:cubicBezTo>
                    <a:pt x="13908" y="97630"/>
                    <a:pt x="14435" y="97054"/>
                    <a:pt x="14841" y="96395"/>
                  </a:cubicBezTo>
                  <a:cubicBezTo>
                    <a:pt x="15034" y="95702"/>
                    <a:pt x="15034" y="94969"/>
                    <a:pt x="14841" y="94275"/>
                  </a:cubicBezTo>
                  <a:cubicBezTo>
                    <a:pt x="15043" y="93201"/>
                    <a:pt x="15043" y="92098"/>
                    <a:pt x="14841" y="91024"/>
                  </a:cubicBezTo>
                  <a:cubicBezTo>
                    <a:pt x="14703" y="89992"/>
                    <a:pt x="14703" y="88947"/>
                    <a:pt x="14841" y="87915"/>
                  </a:cubicBezTo>
                  <a:cubicBezTo>
                    <a:pt x="14841" y="87915"/>
                    <a:pt x="14841" y="87067"/>
                    <a:pt x="14841" y="86925"/>
                  </a:cubicBezTo>
                  <a:cubicBezTo>
                    <a:pt x="14841" y="86784"/>
                    <a:pt x="15547" y="86925"/>
                    <a:pt x="15689" y="86925"/>
                  </a:cubicBezTo>
                  <a:cubicBezTo>
                    <a:pt x="15830" y="86925"/>
                    <a:pt x="15689" y="86925"/>
                    <a:pt x="15689" y="86925"/>
                  </a:cubicBezTo>
                  <a:lnTo>
                    <a:pt x="14558" y="86925"/>
                  </a:lnTo>
                  <a:cubicBezTo>
                    <a:pt x="14558" y="86925"/>
                    <a:pt x="14558" y="86925"/>
                    <a:pt x="13851" y="86925"/>
                  </a:cubicBezTo>
                  <a:cubicBezTo>
                    <a:pt x="14282" y="86650"/>
                    <a:pt x="14625" y="86258"/>
                    <a:pt x="14841" y="85794"/>
                  </a:cubicBezTo>
                  <a:cubicBezTo>
                    <a:pt x="15299" y="85235"/>
                    <a:pt x="15679" y="84617"/>
                    <a:pt x="15972" y="83957"/>
                  </a:cubicBezTo>
                  <a:lnTo>
                    <a:pt x="17102" y="82120"/>
                  </a:lnTo>
                  <a:cubicBezTo>
                    <a:pt x="17174" y="81651"/>
                    <a:pt x="17174" y="81175"/>
                    <a:pt x="17102" y="80706"/>
                  </a:cubicBezTo>
                  <a:cubicBezTo>
                    <a:pt x="17186" y="80382"/>
                    <a:pt x="17186" y="80041"/>
                    <a:pt x="17102" y="79717"/>
                  </a:cubicBezTo>
                  <a:cubicBezTo>
                    <a:pt x="17022" y="79344"/>
                    <a:pt x="17022" y="78959"/>
                    <a:pt x="17102" y="78586"/>
                  </a:cubicBezTo>
                  <a:lnTo>
                    <a:pt x="17102" y="78586"/>
                  </a:lnTo>
                  <a:lnTo>
                    <a:pt x="17102" y="78586"/>
                  </a:lnTo>
                  <a:lnTo>
                    <a:pt x="16254" y="78586"/>
                  </a:lnTo>
                  <a:cubicBezTo>
                    <a:pt x="16254" y="78586"/>
                    <a:pt x="16254" y="78586"/>
                    <a:pt x="16254" y="78586"/>
                  </a:cubicBezTo>
                  <a:cubicBezTo>
                    <a:pt x="16274" y="78000"/>
                    <a:pt x="16594" y="77466"/>
                    <a:pt x="17102" y="77173"/>
                  </a:cubicBezTo>
                  <a:cubicBezTo>
                    <a:pt x="17610" y="76951"/>
                    <a:pt x="17941" y="76454"/>
                    <a:pt x="17950" y="75901"/>
                  </a:cubicBezTo>
                  <a:lnTo>
                    <a:pt x="16254" y="74487"/>
                  </a:lnTo>
                  <a:cubicBezTo>
                    <a:pt x="15890" y="74194"/>
                    <a:pt x="15558" y="73862"/>
                    <a:pt x="15265" y="73498"/>
                  </a:cubicBezTo>
                  <a:cubicBezTo>
                    <a:pt x="15265" y="73498"/>
                    <a:pt x="15265" y="73498"/>
                    <a:pt x="15265" y="73498"/>
                  </a:cubicBezTo>
                  <a:cubicBezTo>
                    <a:pt x="15294" y="72714"/>
                    <a:pt x="15594" y="71965"/>
                    <a:pt x="16113" y="71378"/>
                  </a:cubicBezTo>
                  <a:cubicBezTo>
                    <a:pt x="16652" y="70747"/>
                    <a:pt x="16953" y="69946"/>
                    <a:pt x="16961" y="69116"/>
                  </a:cubicBezTo>
                  <a:cubicBezTo>
                    <a:pt x="16852" y="68256"/>
                    <a:pt x="16453" y="67458"/>
                    <a:pt x="15830" y="66855"/>
                  </a:cubicBezTo>
                  <a:cubicBezTo>
                    <a:pt x="15140" y="66192"/>
                    <a:pt x="14240" y="65793"/>
                    <a:pt x="13286" y="65724"/>
                  </a:cubicBezTo>
                  <a:lnTo>
                    <a:pt x="11166" y="65724"/>
                  </a:lnTo>
                  <a:cubicBezTo>
                    <a:pt x="10732" y="65853"/>
                    <a:pt x="10440" y="66261"/>
                    <a:pt x="10459" y="66713"/>
                  </a:cubicBezTo>
                  <a:lnTo>
                    <a:pt x="4664" y="66713"/>
                  </a:lnTo>
                  <a:cubicBezTo>
                    <a:pt x="4664" y="66713"/>
                    <a:pt x="3816" y="66713"/>
                    <a:pt x="3816" y="66713"/>
                  </a:cubicBezTo>
                  <a:cubicBezTo>
                    <a:pt x="3906" y="67037"/>
                    <a:pt x="3906" y="67379"/>
                    <a:pt x="3816" y="67703"/>
                  </a:cubicBezTo>
                  <a:lnTo>
                    <a:pt x="2968" y="67703"/>
                  </a:lnTo>
                  <a:lnTo>
                    <a:pt x="2120" y="67703"/>
                  </a:lnTo>
                  <a:lnTo>
                    <a:pt x="1131" y="67703"/>
                  </a:lnTo>
                  <a:lnTo>
                    <a:pt x="0" y="67703"/>
                  </a:lnTo>
                  <a:lnTo>
                    <a:pt x="0" y="63038"/>
                  </a:lnTo>
                  <a:lnTo>
                    <a:pt x="1696" y="65017"/>
                  </a:lnTo>
                  <a:lnTo>
                    <a:pt x="1696" y="65017"/>
                  </a:lnTo>
                  <a:lnTo>
                    <a:pt x="2544" y="65017"/>
                  </a:lnTo>
                  <a:cubicBezTo>
                    <a:pt x="2671" y="64749"/>
                    <a:pt x="2671" y="64437"/>
                    <a:pt x="2544" y="64169"/>
                  </a:cubicBezTo>
                  <a:lnTo>
                    <a:pt x="2544" y="64169"/>
                  </a:lnTo>
                  <a:lnTo>
                    <a:pt x="2544" y="64169"/>
                  </a:lnTo>
                  <a:lnTo>
                    <a:pt x="1837" y="64169"/>
                  </a:lnTo>
                  <a:lnTo>
                    <a:pt x="707" y="63321"/>
                  </a:lnTo>
                  <a:lnTo>
                    <a:pt x="707" y="63321"/>
                  </a:lnTo>
                  <a:lnTo>
                    <a:pt x="707" y="62049"/>
                  </a:lnTo>
                  <a:cubicBezTo>
                    <a:pt x="892" y="61599"/>
                    <a:pt x="1129" y="61172"/>
                    <a:pt x="1413" y="60777"/>
                  </a:cubicBezTo>
                  <a:lnTo>
                    <a:pt x="1413" y="60777"/>
                  </a:lnTo>
                  <a:cubicBezTo>
                    <a:pt x="2120" y="59788"/>
                    <a:pt x="2544" y="59222"/>
                    <a:pt x="2827" y="59222"/>
                  </a:cubicBezTo>
                  <a:lnTo>
                    <a:pt x="3534" y="59222"/>
                  </a:lnTo>
                  <a:cubicBezTo>
                    <a:pt x="3534" y="59222"/>
                    <a:pt x="3534" y="59222"/>
                    <a:pt x="3534" y="59222"/>
                  </a:cubicBezTo>
                  <a:cubicBezTo>
                    <a:pt x="3495" y="58563"/>
                    <a:pt x="3495" y="57902"/>
                    <a:pt x="3534" y="57243"/>
                  </a:cubicBezTo>
                  <a:cubicBezTo>
                    <a:pt x="3534" y="57243"/>
                    <a:pt x="3534" y="57243"/>
                    <a:pt x="4664" y="56113"/>
                  </a:cubicBezTo>
                  <a:lnTo>
                    <a:pt x="6078" y="55123"/>
                  </a:lnTo>
                  <a:cubicBezTo>
                    <a:pt x="6078" y="55123"/>
                    <a:pt x="6078" y="55123"/>
                    <a:pt x="7067" y="55123"/>
                  </a:cubicBezTo>
                  <a:lnTo>
                    <a:pt x="8339" y="54134"/>
                  </a:lnTo>
                  <a:lnTo>
                    <a:pt x="9894" y="53003"/>
                  </a:lnTo>
                  <a:cubicBezTo>
                    <a:pt x="10405" y="52877"/>
                    <a:pt x="10938" y="52877"/>
                    <a:pt x="11449" y="53003"/>
                  </a:cubicBezTo>
                  <a:lnTo>
                    <a:pt x="11449" y="53003"/>
                  </a:ln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2155"/>
                    <a:pt x="11449" y="52155"/>
                  </a:cubicBezTo>
                  <a:lnTo>
                    <a:pt x="10459" y="52155"/>
                  </a:lnTo>
                  <a:lnTo>
                    <a:pt x="9328" y="52155"/>
                  </a:lnTo>
                  <a:cubicBezTo>
                    <a:pt x="9328" y="52155"/>
                    <a:pt x="9328" y="52155"/>
                    <a:pt x="9328" y="51166"/>
                  </a:cubicBezTo>
                  <a:cubicBezTo>
                    <a:pt x="9373" y="50837"/>
                    <a:pt x="9373" y="50505"/>
                    <a:pt x="9328" y="50176"/>
                  </a:cubicBezTo>
                  <a:cubicBezTo>
                    <a:pt x="9328" y="50176"/>
                    <a:pt x="9328" y="50176"/>
                    <a:pt x="9328" y="49328"/>
                  </a:cubicBezTo>
                  <a:cubicBezTo>
                    <a:pt x="9561" y="49279"/>
                    <a:pt x="9802" y="49279"/>
                    <a:pt x="10035" y="49328"/>
                  </a:cubicBezTo>
                  <a:cubicBezTo>
                    <a:pt x="10035" y="49328"/>
                    <a:pt x="10035" y="49328"/>
                    <a:pt x="10035" y="50176"/>
                  </a:cubicBezTo>
                  <a:cubicBezTo>
                    <a:pt x="10347" y="50328"/>
                    <a:pt x="10712" y="50328"/>
                    <a:pt x="11025" y="50176"/>
                  </a:cubicBezTo>
                  <a:cubicBezTo>
                    <a:pt x="11082" y="49707"/>
                    <a:pt x="11082" y="49232"/>
                    <a:pt x="11025" y="48763"/>
                  </a:cubicBezTo>
                  <a:cubicBezTo>
                    <a:pt x="11092" y="48152"/>
                    <a:pt x="11092" y="47536"/>
                    <a:pt x="11025" y="46925"/>
                  </a:cubicBezTo>
                  <a:cubicBezTo>
                    <a:pt x="11125" y="46365"/>
                    <a:pt x="11125" y="45790"/>
                    <a:pt x="11025" y="45229"/>
                  </a:cubicBezTo>
                  <a:cubicBezTo>
                    <a:pt x="10853" y="44773"/>
                    <a:pt x="10492" y="44412"/>
                    <a:pt x="10035" y="44240"/>
                  </a:cubicBezTo>
                  <a:lnTo>
                    <a:pt x="10035" y="39010"/>
                  </a:lnTo>
                  <a:cubicBezTo>
                    <a:pt x="10035" y="39010"/>
                    <a:pt x="10035" y="39010"/>
                    <a:pt x="11025" y="39010"/>
                  </a:cubicBezTo>
                  <a:cubicBezTo>
                    <a:pt x="12014" y="39010"/>
                    <a:pt x="12014" y="39010"/>
                    <a:pt x="12014" y="38162"/>
                  </a:cubicBezTo>
                  <a:cubicBezTo>
                    <a:pt x="12014" y="37314"/>
                    <a:pt x="12014" y="38162"/>
                    <a:pt x="12014" y="38162"/>
                  </a:cubicBezTo>
                  <a:cubicBezTo>
                    <a:pt x="12014" y="38162"/>
                    <a:pt x="11307" y="38162"/>
                    <a:pt x="11307" y="37456"/>
                  </a:cubicBezTo>
                  <a:lnTo>
                    <a:pt x="12155" y="36325"/>
                  </a:lnTo>
                  <a:cubicBezTo>
                    <a:pt x="12233" y="35810"/>
                    <a:pt x="12233" y="35285"/>
                    <a:pt x="12155" y="34770"/>
                  </a:cubicBezTo>
                  <a:cubicBezTo>
                    <a:pt x="12225" y="33452"/>
                    <a:pt x="12225" y="32131"/>
                    <a:pt x="12155" y="30813"/>
                  </a:cubicBezTo>
                  <a:cubicBezTo>
                    <a:pt x="12015" y="29592"/>
                    <a:pt x="12015" y="28359"/>
                    <a:pt x="12155" y="27138"/>
                  </a:cubicBezTo>
                  <a:cubicBezTo>
                    <a:pt x="12021" y="26058"/>
                    <a:pt x="12021" y="24966"/>
                    <a:pt x="12155" y="23887"/>
                  </a:cubicBezTo>
                  <a:cubicBezTo>
                    <a:pt x="12273" y="22827"/>
                    <a:pt x="12510" y="21784"/>
                    <a:pt x="12862" y="20777"/>
                  </a:cubicBezTo>
                  <a:cubicBezTo>
                    <a:pt x="12816" y="20355"/>
                    <a:pt x="12816" y="19928"/>
                    <a:pt x="12862" y="19505"/>
                  </a:cubicBezTo>
                  <a:lnTo>
                    <a:pt x="13993" y="18516"/>
                  </a:lnTo>
                  <a:lnTo>
                    <a:pt x="14982" y="17668"/>
                  </a:lnTo>
                  <a:cubicBezTo>
                    <a:pt x="15332" y="17461"/>
                    <a:pt x="15624" y="17169"/>
                    <a:pt x="15830" y="16820"/>
                  </a:cubicBezTo>
                  <a:cubicBezTo>
                    <a:pt x="16214" y="16140"/>
                    <a:pt x="16545" y="15431"/>
                    <a:pt x="16820" y="14700"/>
                  </a:cubicBezTo>
                  <a:cubicBezTo>
                    <a:pt x="16819" y="14700"/>
                    <a:pt x="17526" y="13145"/>
                    <a:pt x="17950" y="12297"/>
                  </a:cubicBezTo>
                  <a:cubicBezTo>
                    <a:pt x="18241" y="11547"/>
                    <a:pt x="18621" y="10835"/>
                    <a:pt x="19081" y="10177"/>
                  </a:cubicBezTo>
                  <a:cubicBezTo>
                    <a:pt x="19480" y="9555"/>
                    <a:pt x="19955" y="8985"/>
                    <a:pt x="20495" y="8480"/>
                  </a:cubicBezTo>
                  <a:lnTo>
                    <a:pt x="21625" y="8480"/>
                  </a:lnTo>
                  <a:lnTo>
                    <a:pt x="22615" y="8480"/>
                  </a:lnTo>
                  <a:cubicBezTo>
                    <a:pt x="23380" y="8162"/>
                    <a:pt x="24094" y="7734"/>
                    <a:pt x="24735" y="7208"/>
                  </a:cubicBezTo>
                  <a:cubicBezTo>
                    <a:pt x="25250" y="6594"/>
                    <a:pt x="25940" y="6150"/>
                    <a:pt x="26713" y="5936"/>
                  </a:cubicBezTo>
                  <a:lnTo>
                    <a:pt x="28692" y="5230"/>
                  </a:lnTo>
                  <a:lnTo>
                    <a:pt x="30106" y="4382"/>
                  </a:lnTo>
                  <a:lnTo>
                    <a:pt x="31519" y="4382"/>
                  </a:lnTo>
                  <a:lnTo>
                    <a:pt x="33498" y="4382"/>
                  </a:lnTo>
                  <a:lnTo>
                    <a:pt x="34487" y="4382"/>
                  </a:lnTo>
                  <a:cubicBezTo>
                    <a:pt x="34431" y="4007"/>
                    <a:pt x="34431" y="3626"/>
                    <a:pt x="34487" y="3251"/>
                  </a:cubicBezTo>
                  <a:cubicBezTo>
                    <a:pt x="34664" y="2883"/>
                    <a:pt x="34903" y="2548"/>
                    <a:pt x="35194" y="2261"/>
                  </a:cubicBezTo>
                  <a:cubicBezTo>
                    <a:pt x="35281" y="2537"/>
                    <a:pt x="35281" y="2833"/>
                    <a:pt x="35194" y="3110"/>
                  </a:cubicBezTo>
                  <a:cubicBezTo>
                    <a:pt x="35232" y="3533"/>
                    <a:pt x="35232" y="3958"/>
                    <a:pt x="35194" y="4382"/>
                  </a:cubicBezTo>
                  <a:lnTo>
                    <a:pt x="36466" y="4382"/>
                  </a:lnTo>
                  <a:cubicBezTo>
                    <a:pt x="37796" y="4403"/>
                    <a:pt x="39043" y="5027"/>
                    <a:pt x="39858" y="6078"/>
                  </a:cubicBezTo>
                  <a:cubicBezTo>
                    <a:pt x="39858" y="6078"/>
                    <a:pt x="39858" y="6078"/>
                    <a:pt x="39858" y="6078"/>
                  </a:cubicBezTo>
                  <a:cubicBezTo>
                    <a:pt x="39858" y="6078"/>
                    <a:pt x="39858" y="6078"/>
                    <a:pt x="39858" y="5371"/>
                  </a:cubicBezTo>
                  <a:lnTo>
                    <a:pt x="39010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9576" y="3675"/>
                  </a:lnTo>
                  <a:lnTo>
                    <a:pt x="40989" y="3675"/>
                  </a:lnTo>
                  <a:lnTo>
                    <a:pt x="41837" y="3675"/>
                  </a:lnTo>
                  <a:cubicBezTo>
                    <a:pt x="41837" y="3675"/>
                    <a:pt x="41837" y="3675"/>
                    <a:pt x="41837" y="3675"/>
                  </a:cubicBezTo>
                  <a:cubicBezTo>
                    <a:pt x="42237" y="3877"/>
                    <a:pt x="42709" y="3877"/>
                    <a:pt x="43109" y="3675"/>
                  </a:cubicBezTo>
                  <a:lnTo>
                    <a:pt x="43957" y="3675"/>
                  </a:lnTo>
                  <a:cubicBezTo>
                    <a:pt x="43957" y="3675"/>
                    <a:pt x="43957" y="3675"/>
                    <a:pt x="44805" y="4664"/>
                  </a:cubicBezTo>
                  <a:cubicBezTo>
                    <a:pt x="45066" y="5247"/>
                    <a:pt x="45593" y="5668"/>
                    <a:pt x="46219" y="5795"/>
                  </a:cubicBezTo>
                  <a:cubicBezTo>
                    <a:pt x="45374" y="6479"/>
                    <a:pt x="44778" y="7423"/>
                    <a:pt x="44523" y="8481"/>
                  </a:cubicBezTo>
                  <a:cubicBezTo>
                    <a:pt x="44460" y="9422"/>
                    <a:pt x="44460" y="10366"/>
                    <a:pt x="44523" y="11307"/>
                  </a:cubicBezTo>
                  <a:lnTo>
                    <a:pt x="44523" y="12579"/>
                  </a:lnTo>
                  <a:cubicBezTo>
                    <a:pt x="44523" y="12579"/>
                    <a:pt x="44523" y="13427"/>
                    <a:pt x="44523" y="13851"/>
                  </a:cubicBezTo>
                  <a:cubicBezTo>
                    <a:pt x="44523" y="14276"/>
                    <a:pt x="44523" y="13851"/>
                    <a:pt x="44523" y="13851"/>
                  </a:cubicBezTo>
                  <a:lnTo>
                    <a:pt x="44523" y="13851"/>
                  </a:lnTo>
                  <a:cubicBezTo>
                    <a:pt x="44251" y="13962"/>
                    <a:pt x="43947" y="13962"/>
                    <a:pt x="43675" y="13851"/>
                  </a:cubicBezTo>
                  <a:lnTo>
                    <a:pt x="43675" y="13851"/>
                  </a:lnTo>
                  <a:lnTo>
                    <a:pt x="43675" y="13003"/>
                  </a:lnTo>
                  <a:lnTo>
                    <a:pt x="42685" y="13003"/>
                  </a:lnTo>
                  <a:cubicBezTo>
                    <a:pt x="42627" y="13331"/>
                    <a:pt x="42627" y="13666"/>
                    <a:pt x="42685" y="13993"/>
                  </a:cubicBezTo>
                  <a:cubicBezTo>
                    <a:pt x="42746" y="14320"/>
                    <a:pt x="42746" y="14655"/>
                    <a:pt x="42685" y="14982"/>
                  </a:cubicBezTo>
                  <a:cubicBezTo>
                    <a:pt x="42685" y="14982"/>
                    <a:pt x="42685" y="14982"/>
                    <a:pt x="41696" y="14982"/>
                  </a:cubicBezTo>
                  <a:lnTo>
                    <a:pt x="40706" y="14982"/>
                  </a:lnTo>
                  <a:cubicBezTo>
                    <a:pt x="40549" y="14622"/>
                    <a:pt x="40549" y="14212"/>
                    <a:pt x="40706" y="13851"/>
                  </a:cubicBezTo>
                  <a:cubicBezTo>
                    <a:pt x="40706" y="13851"/>
                    <a:pt x="40706" y="13851"/>
                    <a:pt x="40706" y="13851"/>
                  </a:cubicBezTo>
                  <a:lnTo>
                    <a:pt x="40706" y="13851"/>
                  </a:lnTo>
                  <a:cubicBezTo>
                    <a:pt x="40057" y="13684"/>
                    <a:pt x="39376" y="13684"/>
                    <a:pt x="38728" y="13851"/>
                  </a:cubicBezTo>
                  <a:lnTo>
                    <a:pt x="36749" y="13851"/>
                  </a:lnTo>
                  <a:lnTo>
                    <a:pt x="33498" y="13851"/>
                  </a:lnTo>
                  <a:cubicBezTo>
                    <a:pt x="33498" y="13851"/>
                    <a:pt x="32508" y="13851"/>
                    <a:pt x="31660" y="14841"/>
                  </a:cubicBezTo>
                  <a:cubicBezTo>
                    <a:pt x="30855" y="15520"/>
                    <a:pt x="29876" y="15961"/>
                    <a:pt x="28834" y="16113"/>
                  </a:cubicBezTo>
                  <a:lnTo>
                    <a:pt x="27420" y="20777"/>
                  </a:lnTo>
                  <a:lnTo>
                    <a:pt x="25300" y="20777"/>
                  </a:lnTo>
                  <a:lnTo>
                    <a:pt x="24452" y="22332"/>
                  </a:lnTo>
                  <a:lnTo>
                    <a:pt x="24452" y="31095"/>
                  </a:lnTo>
                  <a:lnTo>
                    <a:pt x="22191" y="31095"/>
                  </a:lnTo>
                  <a:lnTo>
                    <a:pt x="22191" y="32367"/>
                  </a:lnTo>
                  <a:cubicBezTo>
                    <a:pt x="23039" y="32367"/>
                    <a:pt x="23745" y="32367"/>
                    <a:pt x="24028" y="32367"/>
                  </a:cubicBezTo>
                  <a:cubicBezTo>
                    <a:pt x="24311" y="32367"/>
                    <a:pt x="24028" y="32367"/>
                    <a:pt x="24028" y="32367"/>
                  </a:cubicBezTo>
                  <a:lnTo>
                    <a:pt x="24028" y="32367"/>
                  </a:lnTo>
                  <a:cubicBezTo>
                    <a:pt x="24028" y="32367"/>
                    <a:pt x="24028" y="32367"/>
                    <a:pt x="24028" y="32367"/>
                  </a:cubicBezTo>
                  <a:lnTo>
                    <a:pt x="25300" y="32367"/>
                  </a:lnTo>
                  <a:lnTo>
                    <a:pt x="25300" y="38021"/>
                  </a:lnTo>
                  <a:cubicBezTo>
                    <a:pt x="24600" y="38388"/>
                    <a:pt x="24050" y="38988"/>
                    <a:pt x="23745" y="39717"/>
                  </a:cubicBezTo>
                  <a:cubicBezTo>
                    <a:pt x="23599" y="40369"/>
                    <a:pt x="23599" y="41044"/>
                    <a:pt x="23745" y="41696"/>
                  </a:cubicBezTo>
                  <a:cubicBezTo>
                    <a:pt x="23668" y="42211"/>
                    <a:pt x="23668" y="42735"/>
                    <a:pt x="23745" y="43251"/>
                  </a:cubicBezTo>
                  <a:cubicBezTo>
                    <a:pt x="23745" y="43251"/>
                    <a:pt x="23745" y="44381"/>
                    <a:pt x="23745" y="44805"/>
                  </a:cubicBezTo>
                  <a:cubicBezTo>
                    <a:pt x="23745" y="45229"/>
                    <a:pt x="25017" y="44805"/>
                    <a:pt x="25159" y="46219"/>
                  </a:cubicBezTo>
                  <a:cubicBezTo>
                    <a:pt x="25317" y="47202"/>
                    <a:pt x="25317" y="48204"/>
                    <a:pt x="25159" y="49187"/>
                  </a:cubicBezTo>
                  <a:cubicBezTo>
                    <a:pt x="25076" y="50175"/>
                    <a:pt x="25076" y="51168"/>
                    <a:pt x="25159" y="52155"/>
                  </a:cubicBezTo>
                  <a:cubicBezTo>
                    <a:pt x="25159" y="53003"/>
                    <a:pt x="25583" y="53427"/>
                    <a:pt x="26431" y="53427"/>
                  </a:cubicBezTo>
                  <a:lnTo>
                    <a:pt x="30106" y="53427"/>
                  </a:lnTo>
                  <a:lnTo>
                    <a:pt x="30106" y="53427"/>
                  </a:lnTo>
                  <a:lnTo>
                    <a:pt x="31943" y="53427"/>
                  </a:lnTo>
                  <a:cubicBezTo>
                    <a:pt x="32828" y="53232"/>
                    <a:pt x="33744" y="53232"/>
                    <a:pt x="34629" y="53427"/>
                  </a:cubicBez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9434" y="53427"/>
                  </a:lnTo>
                  <a:cubicBezTo>
                    <a:pt x="39459" y="53145"/>
                    <a:pt x="39459" y="52861"/>
                    <a:pt x="39434" y="52579"/>
                  </a:cubicBezTo>
                  <a:cubicBezTo>
                    <a:pt x="39461" y="53237"/>
                    <a:pt x="39839" y="53830"/>
                    <a:pt x="40424" y="54134"/>
                  </a:cubicBezTo>
                  <a:lnTo>
                    <a:pt x="42261" y="54134"/>
                  </a:lnTo>
                  <a:cubicBezTo>
                    <a:pt x="42261" y="54134"/>
                    <a:pt x="42261" y="54134"/>
                    <a:pt x="42261" y="54134"/>
                  </a:cubicBezTo>
                  <a:cubicBezTo>
                    <a:pt x="42261" y="54134"/>
                    <a:pt x="42261" y="54134"/>
                    <a:pt x="42261" y="54134"/>
                  </a:cubicBezTo>
                  <a:lnTo>
                    <a:pt x="42261" y="54134"/>
                  </a:lnTo>
                  <a:lnTo>
                    <a:pt x="42261" y="54134"/>
                  </a:lnTo>
                  <a:cubicBezTo>
                    <a:pt x="42445" y="54674"/>
                    <a:pt x="42681" y="55195"/>
                    <a:pt x="42968" y="55689"/>
                  </a:cubicBezTo>
                  <a:cubicBezTo>
                    <a:pt x="43242" y="55786"/>
                    <a:pt x="43542" y="55786"/>
                    <a:pt x="43816" y="55689"/>
                  </a:cubicBezTo>
                  <a:cubicBezTo>
                    <a:pt x="44078" y="55840"/>
                    <a:pt x="44402" y="55840"/>
                    <a:pt x="44664" y="55689"/>
                  </a:cubicBezTo>
                  <a:lnTo>
                    <a:pt x="44664" y="55689"/>
                  </a:lnTo>
                  <a:cubicBezTo>
                    <a:pt x="44664" y="55689"/>
                    <a:pt x="44664" y="55689"/>
                    <a:pt x="44664" y="56678"/>
                  </a:cubicBezTo>
                  <a:lnTo>
                    <a:pt x="44664" y="56678"/>
                  </a:lnTo>
                  <a:lnTo>
                    <a:pt x="47632" y="58798"/>
                  </a:lnTo>
                  <a:lnTo>
                    <a:pt x="46643" y="58798"/>
                  </a:lnTo>
                  <a:cubicBezTo>
                    <a:pt x="45653" y="58798"/>
                    <a:pt x="45088" y="58798"/>
                    <a:pt x="44805" y="59646"/>
                  </a:cubicBezTo>
                  <a:cubicBezTo>
                    <a:pt x="44768" y="60069"/>
                    <a:pt x="44768" y="60495"/>
                    <a:pt x="44805" y="60918"/>
                  </a:cubicBezTo>
                  <a:cubicBezTo>
                    <a:pt x="44737" y="61245"/>
                    <a:pt x="44737" y="61582"/>
                    <a:pt x="44805" y="61908"/>
                  </a:cubicBezTo>
                  <a:cubicBezTo>
                    <a:pt x="44874" y="62281"/>
                    <a:pt x="44874" y="62665"/>
                    <a:pt x="44805" y="63038"/>
                  </a:cubicBezTo>
                  <a:lnTo>
                    <a:pt x="47208" y="63038"/>
                  </a:lnTo>
                  <a:cubicBezTo>
                    <a:pt x="47220" y="63597"/>
                    <a:pt x="46956" y="64126"/>
                    <a:pt x="46501" y="64452"/>
                  </a:cubicBezTo>
                  <a:cubicBezTo>
                    <a:pt x="45944" y="64590"/>
                    <a:pt x="45362" y="64590"/>
                    <a:pt x="44805" y="64452"/>
                  </a:cubicBezTo>
                  <a:lnTo>
                    <a:pt x="41413" y="64452"/>
                  </a:lnTo>
                  <a:cubicBezTo>
                    <a:pt x="41005" y="64617"/>
                    <a:pt x="40549" y="64617"/>
                    <a:pt x="40141" y="64452"/>
                  </a:cubicBezTo>
                  <a:cubicBezTo>
                    <a:pt x="39759" y="64072"/>
                    <a:pt x="39426" y="63644"/>
                    <a:pt x="39152" y="63180"/>
                  </a:cubicBezTo>
                  <a:lnTo>
                    <a:pt x="39152" y="63180"/>
                  </a:lnTo>
                  <a:lnTo>
                    <a:pt x="39434" y="63180"/>
                  </a:lnTo>
                  <a:cubicBezTo>
                    <a:pt x="39434" y="63180"/>
                    <a:pt x="38728" y="63180"/>
                    <a:pt x="38304" y="63180"/>
                  </a:cubicBezTo>
                  <a:cubicBezTo>
                    <a:pt x="37802" y="63240"/>
                    <a:pt x="37371" y="63563"/>
                    <a:pt x="37173" y="64028"/>
                  </a:cubicBezTo>
                  <a:cubicBezTo>
                    <a:pt x="37076" y="64446"/>
                    <a:pt x="37076" y="64881"/>
                    <a:pt x="37173" y="65300"/>
                  </a:cubicBezTo>
                  <a:cubicBezTo>
                    <a:pt x="37094" y="65768"/>
                    <a:pt x="37094" y="66246"/>
                    <a:pt x="37173" y="66713"/>
                  </a:cubicBezTo>
                  <a:cubicBezTo>
                    <a:pt x="37241" y="67135"/>
                    <a:pt x="37241" y="67564"/>
                    <a:pt x="37173" y="67985"/>
                  </a:cubicBezTo>
                  <a:cubicBezTo>
                    <a:pt x="36636" y="67731"/>
                    <a:pt x="36013" y="67731"/>
                    <a:pt x="35477" y="67985"/>
                  </a:cubicBezTo>
                  <a:cubicBezTo>
                    <a:pt x="35123" y="68484"/>
                    <a:pt x="34530" y="68754"/>
                    <a:pt x="33922" y="68692"/>
                  </a:cubicBezTo>
                  <a:cubicBezTo>
                    <a:pt x="33728" y="68095"/>
                    <a:pt x="33728" y="67452"/>
                    <a:pt x="33922" y="66855"/>
                  </a:cubicBezTo>
                  <a:cubicBezTo>
                    <a:pt x="32791" y="66855"/>
                    <a:pt x="32226" y="66855"/>
                    <a:pt x="31943" y="66855"/>
                  </a:cubicBezTo>
                  <a:cubicBezTo>
                    <a:pt x="31660" y="66855"/>
                    <a:pt x="31943" y="67703"/>
                    <a:pt x="31943" y="68551"/>
                  </a:cubicBezTo>
                  <a:lnTo>
                    <a:pt x="30671" y="68551"/>
                  </a:lnTo>
                  <a:lnTo>
                    <a:pt x="28975" y="68551"/>
                  </a:lnTo>
                  <a:cubicBezTo>
                    <a:pt x="28471" y="68763"/>
                    <a:pt x="28033" y="69104"/>
                    <a:pt x="27703" y="69540"/>
                  </a:cubicBezTo>
                  <a:cubicBezTo>
                    <a:pt x="27793" y="69217"/>
                    <a:pt x="27793" y="68874"/>
                    <a:pt x="27703" y="68551"/>
                  </a:cubicBezTo>
                  <a:cubicBezTo>
                    <a:pt x="27435" y="68423"/>
                    <a:pt x="27123" y="68423"/>
                    <a:pt x="26855" y="68551"/>
                  </a:cubicBezTo>
                  <a:cubicBezTo>
                    <a:pt x="26855" y="68551"/>
                    <a:pt x="26855" y="68551"/>
                    <a:pt x="26148" y="68551"/>
                  </a:cubicBezTo>
                  <a:lnTo>
                    <a:pt x="26148" y="69682"/>
                  </a:lnTo>
                  <a:cubicBezTo>
                    <a:pt x="26148" y="69682"/>
                    <a:pt x="26148" y="70530"/>
                    <a:pt x="26148" y="70954"/>
                  </a:cubicBezTo>
                  <a:lnTo>
                    <a:pt x="26148" y="71943"/>
                  </a:lnTo>
                  <a:cubicBezTo>
                    <a:pt x="26092" y="72318"/>
                    <a:pt x="26092" y="72699"/>
                    <a:pt x="26148" y="73074"/>
                  </a:cubicBezTo>
                  <a:lnTo>
                    <a:pt x="26996" y="75053"/>
                  </a:lnTo>
                  <a:lnTo>
                    <a:pt x="27844" y="77173"/>
                  </a:lnTo>
                  <a:lnTo>
                    <a:pt x="27844" y="78445"/>
                  </a:lnTo>
                  <a:cubicBezTo>
                    <a:pt x="27844" y="78445"/>
                    <a:pt x="27844" y="78445"/>
                    <a:pt x="27844" y="78445"/>
                  </a:cubicBezTo>
                  <a:cubicBezTo>
                    <a:pt x="27769" y="78674"/>
                    <a:pt x="27769" y="78922"/>
                    <a:pt x="27844" y="79151"/>
                  </a:cubicBezTo>
                  <a:cubicBezTo>
                    <a:pt x="27773" y="80280"/>
                    <a:pt x="28018" y="81405"/>
                    <a:pt x="28551" y="82402"/>
                  </a:cubicBezTo>
                  <a:cubicBezTo>
                    <a:pt x="29032" y="83418"/>
                    <a:pt x="29274" y="84530"/>
                    <a:pt x="29258" y="85653"/>
                  </a:cubicBezTo>
                  <a:cubicBezTo>
                    <a:pt x="29258" y="85653"/>
                    <a:pt x="29258" y="86501"/>
                    <a:pt x="29258" y="86925"/>
                  </a:cubicBezTo>
                  <a:cubicBezTo>
                    <a:pt x="29258" y="87349"/>
                    <a:pt x="29258" y="87773"/>
                    <a:pt x="29258" y="87915"/>
                  </a:cubicBezTo>
                  <a:lnTo>
                    <a:pt x="28127" y="87915"/>
                  </a:lnTo>
                  <a:lnTo>
                    <a:pt x="28127" y="91589"/>
                  </a:lnTo>
                  <a:cubicBezTo>
                    <a:pt x="28127" y="91589"/>
                    <a:pt x="28127" y="91589"/>
                    <a:pt x="27138" y="92438"/>
                  </a:cubicBezTo>
                  <a:cubicBezTo>
                    <a:pt x="26517" y="92510"/>
                    <a:pt x="26073" y="93072"/>
                    <a:pt x="26146" y="93692"/>
                  </a:cubicBezTo>
                  <a:cubicBezTo>
                    <a:pt x="26147" y="93698"/>
                    <a:pt x="26147" y="93704"/>
                    <a:pt x="26148" y="93710"/>
                  </a:cubicBezTo>
                  <a:cubicBezTo>
                    <a:pt x="25991" y="94264"/>
                    <a:pt x="25991" y="94851"/>
                    <a:pt x="26148" y="95406"/>
                  </a:cubicBezTo>
                  <a:cubicBezTo>
                    <a:pt x="26252" y="96251"/>
                    <a:pt x="26252" y="97105"/>
                    <a:pt x="26148" y="97950"/>
                  </a:cubicBezTo>
                  <a:lnTo>
                    <a:pt x="26148" y="99505"/>
                  </a:lnTo>
                  <a:cubicBezTo>
                    <a:pt x="26090" y="99832"/>
                    <a:pt x="26090" y="100167"/>
                    <a:pt x="26148" y="100494"/>
                  </a:cubicBezTo>
                  <a:cubicBezTo>
                    <a:pt x="26148" y="100494"/>
                    <a:pt x="26148" y="100494"/>
                    <a:pt x="26148" y="100494"/>
                  </a:cubicBezTo>
                  <a:lnTo>
                    <a:pt x="27986" y="100494"/>
                  </a:lnTo>
                  <a:cubicBezTo>
                    <a:pt x="28042" y="101436"/>
                    <a:pt x="28042" y="102379"/>
                    <a:pt x="27986" y="103321"/>
                  </a:cubicBezTo>
                  <a:cubicBezTo>
                    <a:pt x="27855" y="104439"/>
                    <a:pt x="27569" y="105533"/>
                    <a:pt x="27138" y="106572"/>
                  </a:cubicBezTo>
                  <a:cubicBezTo>
                    <a:pt x="26753" y="107645"/>
                    <a:pt x="26280" y="108685"/>
                    <a:pt x="25724" y="109681"/>
                  </a:cubicBezTo>
                  <a:cubicBezTo>
                    <a:pt x="25266" y="110548"/>
                    <a:pt x="24641" y="111316"/>
                    <a:pt x="23887" y="111943"/>
                  </a:cubicBezTo>
                  <a:cubicBezTo>
                    <a:pt x="23825" y="111663"/>
                    <a:pt x="23825" y="111374"/>
                    <a:pt x="23887" y="111095"/>
                  </a:cubicBezTo>
                  <a:cubicBezTo>
                    <a:pt x="23825" y="110815"/>
                    <a:pt x="23825" y="110526"/>
                    <a:pt x="23887" y="110247"/>
                  </a:cubicBez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cubicBezTo>
                    <a:pt x="23887" y="109257"/>
                    <a:pt x="23180" y="109257"/>
                    <a:pt x="22897" y="110105"/>
                  </a:cubicBezTo>
                  <a:lnTo>
                    <a:pt x="22897" y="111943"/>
                  </a:lnTo>
                  <a:cubicBezTo>
                    <a:pt x="22977" y="112505"/>
                    <a:pt x="22977" y="113076"/>
                    <a:pt x="22897" y="113639"/>
                  </a:cubicBezTo>
                  <a:cubicBezTo>
                    <a:pt x="22897" y="113639"/>
                    <a:pt x="22897" y="114487"/>
                    <a:pt x="22191" y="114487"/>
                  </a:cubicBezTo>
                  <a:lnTo>
                    <a:pt x="18374" y="114487"/>
                  </a:lnTo>
                  <a:lnTo>
                    <a:pt x="18374" y="114487"/>
                  </a:lnTo>
                  <a:cubicBezTo>
                    <a:pt x="18287" y="114714"/>
                    <a:pt x="18287" y="114966"/>
                    <a:pt x="18374" y="115194"/>
                  </a:cubicBezTo>
                  <a:cubicBezTo>
                    <a:pt x="18313" y="115473"/>
                    <a:pt x="18313" y="115762"/>
                    <a:pt x="18374" y="116042"/>
                  </a:cubicBezTo>
                  <a:lnTo>
                    <a:pt x="18374" y="116042"/>
                  </a:lnTo>
                  <a:cubicBezTo>
                    <a:pt x="18374" y="116042"/>
                    <a:pt x="18374" y="116042"/>
                    <a:pt x="17668" y="116890"/>
                  </a:cubicBezTo>
                  <a:lnTo>
                    <a:pt x="16537" y="118586"/>
                  </a:lnTo>
                  <a:lnTo>
                    <a:pt x="14841" y="120989"/>
                  </a:lnTo>
                  <a:cubicBezTo>
                    <a:pt x="12382" y="121691"/>
                    <a:pt x="9819" y="120267"/>
                    <a:pt x="9116" y="117808"/>
                  </a:cubicBezTo>
                  <a:cubicBezTo>
                    <a:pt x="8414" y="115350"/>
                    <a:pt x="9838" y="112787"/>
                    <a:pt x="12297" y="112084"/>
                  </a:cubicBezTo>
                  <a:close/>
                  <a:moveTo>
                    <a:pt x="3675" y="58940"/>
                  </a:moveTo>
                  <a:lnTo>
                    <a:pt x="3675" y="58940"/>
                  </a:lnTo>
                  <a:lnTo>
                    <a:pt x="3675" y="58940"/>
                  </a:lnTo>
                  <a:cubicBezTo>
                    <a:pt x="3675" y="58940"/>
                    <a:pt x="3675" y="59788"/>
                    <a:pt x="3675" y="59929"/>
                  </a:cubicBezTo>
                  <a:cubicBezTo>
                    <a:pt x="3729" y="59697"/>
                    <a:pt x="3729" y="59455"/>
                    <a:pt x="3675" y="59222"/>
                  </a:cubicBezTo>
                  <a:cubicBezTo>
                    <a:pt x="3731" y="58753"/>
                    <a:pt x="3731" y="58278"/>
                    <a:pt x="3675" y="57809"/>
                  </a:cubicBezTo>
                  <a:cubicBezTo>
                    <a:pt x="3739" y="57245"/>
                    <a:pt x="3739" y="56676"/>
                    <a:pt x="3675" y="56113"/>
                  </a:cubicBezTo>
                  <a:cubicBezTo>
                    <a:pt x="3675" y="56113"/>
                    <a:pt x="3675" y="55265"/>
                    <a:pt x="3675" y="54982"/>
                  </a:cubicBezTo>
                  <a:cubicBezTo>
                    <a:pt x="3675" y="54982"/>
                    <a:pt x="3675" y="54982"/>
                    <a:pt x="2827" y="54982"/>
                  </a:cubicBezTo>
                  <a:cubicBezTo>
                    <a:pt x="2490" y="55601"/>
                    <a:pt x="2251" y="56268"/>
                    <a:pt x="2120" y="56961"/>
                  </a:cubicBezTo>
                  <a:cubicBezTo>
                    <a:pt x="2513" y="57710"/>
                    <a:pt x="3040" y="58380"/>
                    <a:pt x="3675" y="58940"/>
                  </a:cubicBezTo>
                  <a:close/>
                  <a:moveTo>
                    <a:pt x="5654" y="52014"/>
                  </a:moveTo>
                  <a:cubicBezTo>
                    <a:pt x="6404" y="53248"/>
                    <a:pt x="6796" y="54668"/>
                    <a:pt x="6784" y="56113"/>
                  </a:cubicBezTo>
                  <a:cubicBezTo>
                    <a:pt x="6869" y="56628"/>
                    <a:pt x="6869" y="57153"/>
                    <a:pt x="6784" y="57667"/>
                  </a:cubicBezTo>
                  <a:lnTo>
                    <a:pt x="8763" y="56395"/>
                  </a:lnTo>
                  <a:cubicBezTo>
                    <a:pt x="9024" y="55713"/>
                    <a:pt x="9024" y="54958"/>
                    <a:pt x="8763" y="54275"/>
                  </a:cubicBezTo>
                  <a:lnTo>
                    <a:pt x="8763" y="54275"/>
                  </a:lnTo>
                  <a:cubicBezTo>
                    <a:pt x="8495" y="54148"/>
                    <a:pt x="8183" y="54148"/>
                    <a:pt x="7915" y="54275"/>
                  </a:cubicBezTo>
                  <a:lnTo>
                    <a:pt x="7208" y="54275"/>
                  </a:lnTo>
                  <a:cubicBezTo>
                    <a:pt x="7360" y="53865"/>
                    <a:pt x="7360" y="53414"/>
                    <a:pt x="7208" y="53003"/>
                  </a:cubicBezTo>
                  <a:close/>
                  <a:moveTo>
                    <a:pt x="7915" y="59222"/>
                  </a:moveTo>
                  <a:cubicBezTo>
                    <a:pt x="7915" y="59222"/>
                    <a:pt x="7915" y="59222"/>
                    <a:pt x="7208" y="59929"/>
                  </a:cubicBezTo>
                  <a:cubicBezTo>
                    <a:pt x="6502" y="60636"/>
                    <a:pt x="7208" y="60777"/>
                    <a:pt x="7208" y="61060"/>
                  </a:cubicBezTo>
                  <a:cubicBezTo>
                    <a:pt x="7460" y="61248"/>
                    <a:pt x="7805" y="61248"/>
                    <a:pt x="8056" y="61060"/>
                  </a:cubicBezTo>
                  <a:cubicBezTo>
                    <a:pt x="8105" y="60684"/>
                    <a:pt x="8105" y="60304"/>
                    <a:pt x="8056" y="59929"/>
                  </a:cubicBezTo>
                  <a:close/>
                  <a:moveTo>
                    <a:pt x="9187" y="50459"/>
                  </a:moveTo>
                  <a:lnTo>
                    <a:pt x="9187" y="50459"/>
                  </a:lnTo>
                  <a:cubicBezTo>
                    <a:pt x="9187" y="50459"/>
                    <a:pt x="9187" y="50459"/>
                    <a:pt x="9187" y="50459"/>
                  </a:cubicBezTo>
                  <a:cubicBezTo>
                    <a:pt x="9187" y="50459"/>
                    <a:pt x="9187" y="50459"/>
                    <a:pt x="9187" y="50459"/>
                  </a:cubicBezTo>
                  <a:lnTo>
                    <a:pt x="9187" y="50459"/>
                  </a:lnTo>
                  <a:close/>
                  <a:moveTo>
                    <a:pt x="13993" y="57950"/>
                  </a:moveTo>
                  <a:cubicBezTo>
                    <a:pt x="14432" y="57927"/>
                    <a:pt x="14818" y="57651"/>
                    <a:pt x="14982" y="57243"/>
                  </a:cubicBezTo>
                  <a:cubicBezTo>
                    <a:pt x="15061" y="56776"/>
                    <a:pt x="15061" y="56298"/>
                    <a:pt x="14982" y="55830"/>
                  </a:cubicBezTo>
                  <a:lnTo>
                    <a:pt x="14982" y="54275"/>
                  </a:lnTo>
                  <a:lnTo>
                    <a:pt x="14982" y="53286"/>
                  </a:lnTo>
                  <a:cubicBezTo>
                    <a:pt x="14982" y="53286"/>
                    <a:pt x="14982" y="53286"/>
                    <a:pt x="14134" y="52579"/>
                  </a:cubicBezTo>
                  <a:lnTo>
                    <a:pt x="13003" y="52579"/>
                  </a:lnTo>
                  <a:lnTo>
                    <a:pt x="13003" y="52579"/>
                  </a:lnTo>
                  <a:cubicBezTo>
                    <a:pt x="13003" y="52579"/>
                    <a:pt x="12155" y="52579"/>
                    <a:pt x="11449" y="53427"/>
                  </a:cubicBezTo>
                  <a:lnTo>
                    <a:pt x="10176" y="54417"/>
                  </a:lnTo>
                  <a:lnTo>
                    <a:pt x="11590" y="55971"/>
                  </a:lnTo>
                  <a:cubicBezTo>
                    <a:pt x="11425" y="55563"/>
                    <a:pt x="11425" y="55107"/>
                    <a:pt x="11590" y="54699"/>
                  </a:cubicBezTo>
                  <a:lnTo>
                    <a:pt x="12862" y="54699"/>
                  </a:lnTo>
                  <a:close/>
                  <a:moveTo>
                    <a:pt x="11873" y="38586"/>
                  </a:moveTo>
                  <a:cubicBezTo>
                    <a:pt x="11873" y="38586"/>
                    <a:pt x="11873" y="38586"/>
                    <a:pt x="11873" y="38586"/>
                  </a:cubicBezTo>
                  <a:cubicBezTo>
                    <a:pt x="11825" y="38867"/>
                    <a:pt x="11825" y="3915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97" y="39152"/>
                    <a:pt x="11897" y="38869"/>
                    <a:pt x="11873" y="38586"/>
                  </a:cubicBezTo>
                  <a:cubicBezTo>
                    <a:pt x="11873" y="38586"/>
                    <a:pt x="12155" y="38586"/>
                    <a:pt x="11873" y="38586"/>
                  </a:cubicBezTo>
                  <a:close/>
                  <a:moveTo>
                    <a:pt x="11873" y="34770"/>
                  </a:move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lose/>
                  <a:moveTo>
                    <a:pt x="13569" y="48904"/>
                  </a:move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851" y="48480"/>
                    <a:pt x="13569" y="48480"/>
                  </a:cubicBezTo>
                  <a:close/>
                  <a:moveTo>
                    <a:pt x="14275" y="60212"/>
                  </a:moveTo>
                  <a:lnTo>
                    <a:pt x="14275" y="61342"/>
                  </a:lnTo>
                  <a:cubicBezTo>
                    <a:pt x="14275" y="61342"/>
                    <a:pt x="14275" y="62190"/>
                    <a:pt x="14982" y="62332"/>
                  </a:cubicBezTo>
                  <a:lnTo>
                    <a:pt x="14982" y="60212"/>
                  </a:lnTo>
                  <a:close/>
                  <a:moveTo>
                    <a:pt x="14982" y="33922"/>
                  </a:moveTo>
                  <a:cubicBezTo>
                    <a:pt x="15294" y="34074"/>
                    <a:pt x="15659" y="34074"/>
                    <a:pt x="15972" y="33922"/>
                  </a:cubicBezTo>
                  <a:lnTo>
                    <a:pt x="15971" y="33922"/>
                  </a:lnTo>
                  <a:close/>
                  <a:moveTo>
                    <a:pt x="14982" y="69964"/>
                  </a:moveTo>
                  <a:cubicBezTo>
                    <a:pt x="14982" y="69964"/>
                    <a:pt x="14982" y="69964"/>
                    <a:pt x="14982" y="69964"/>
                  </a:cubicBezTo>
                  <a:lnTo>
                    <a:pt x="14982" y="69964"/>
                  </a:lnTo>
                  <a:close/>
                  <a:moveTo>
                    <a:pt x="15830" y="45229"/>
                  </a:moveTo>
                  <a:cubicBezTo>
                    <a:pt x="15830" y="45229"/>
                    <a:pt x="15830" y="45229"/>
                    <a:pt x="15830" y="45229"/>
                  </a:cubicBezTo>
                  <a:lnTo>
                    <a:pt x="16678" y="45229"/>
                  </a:lnTo>
                  <a:cubicBezTo>
                    <a:pt x="16678" y="45229"/>
                    <a:pt x="16678" y="44805"/>
                    <a:pt x="16395" y="44805"/>
                  </a:cubicBezTo>
                  <a:close/>
                  <a:moveTo>
                    <a:pt x="15830" y="40989"/>
                  </a:moveTo>
                  <a:cubicBezTo>
                    <a:pt x="15498" y="41102"/>
                    <a:pt x="15236" y="41363"/>
                    <a:pt x="15123" y="41696"/>
                  </a:cubicBezTo>
                  <a:cubicBezTo>
                    <a:pt x="15123" y="41696"/>
                    <a:pt x="15123" y="41696"/>
                    <a:pt x="15123" y="42685"/>
                  </a:cubicBezTo>
                  <a:lnTo>
                    <a:pt x="15971" y="42685"/>
                  </a:lnTo>
                  <a:close/>
                  <a:moveTo>
                    <a:pt x="15830" y="58091"/>
                  </a:moveTo>
                  <a:lnTo>
                    <a:pt x="15830" y="58091"/>
                  </a:lnTo>
                  <a:cubicBezTo>
                    <a:pt x="15830" y="58091"/>
                    <a:pt x="15830" y="58091"/>
                    <a:pt x="15830" y="58091"/>
                  </a:cubicBezTo>
                  <a:cubicBezTo>
                    <a:pt x="15830" y="58091"/>
                    <a:pt x="16537" y="57809"/>
                    <a:pt x="16537" y="57667"/>
                  </a:cubicBezTo>
                  <a:close/>
                  <a:moveTo>
                    <a:pt x="15830" y="96395"/>
                  </a:moveTo>
                  <a:lnTo>
                    <a:pt x="15830" y="97243"/>
                  </a:lnTo>
                  <a:lnTo>
                    <a:pt x="15830" y="98798"/>
                  </a:lnTo>
                  <a:lnTo>
                    <a:pt x="15830" y="100211"/>
                  </a:lnTo>
                  <a:cubicBezTo>
                    <a:pt x="15830" y="100211"/>
                    <a:pt x="15830" y="100211"/>
                    <a:pt x="16678" y="100211"/>
                  </a:cubicBezTo>
                  <a:cubicBezTo>
                    <a:pt x="16749" y="99129"/>
                    <a:pt x="16749" y="98043"/>
                    <a:pt x="16678" y="96961"/>
                  </a:cubicBezTo>
                  <a:cubicBezTo>
                    <a:pt x="16678" y="95830"/>
                    <a:pt x="16678" y="95264"/>
                    <a:pt x="15689" y="95264"/>
                  </a:cubicBezTo>
                  <a:lnTo>
                    <a:pt x="14982" y="95264"/>
                  </a:lnTo>
                  <a:cubicBezTo>
                    <a:pt x="14982" y="95264"/>
                    <a:pt x="16678" y="95688"/>
                    <a:pt x="16537" y="95971"/>
                  </a:cubicBezTo>
                  <a:close/>
                  <a:moveTo>
                    <a:pt x="15830" y="89045"/>
                  </a:moveTo>
                  <a:cubicBezTo>
                    <a:pt x="15841" y="89560"/>
                    <a:pt x="16105" y="90037"/>
                    <a:pt x="16537" y="90317"/>
                  </a:cubicBezTo>
                  <a:lnTo>
                    <a:pt x="16537" y="89045"/>
                  </a:lnTo>
                  <a:close/>
                  <a:moveTo>
                    <a:pt x="16961" y="24028"/>
                  </a:moveTo>
                  <a:lnTo>
                    <a:pt x="16961" y="24028"/>
                  </a:lnTo>
                  <a:lnTo>
                    <a:pt x="16961" y="25159"/>
                  </a:lnTo>
                  <a:cubicBezTo>
                    <a:pt x="17058" y="24884"/>
                    <a:pt x="17058" y="24585"/>
                    <a:pt x="16961" y="24311"/>
                  </a:cubicBezTo>
                  <a:close/>
                  <a:moveTo>
                    <a:pt x="16961" y="33215"/>
                  </a:moveTo>
                  <a:cubicBezTo>
                    <a:pt x="16961" y="33215"/>
                    <a:pt x="16961" y="33215"/>
                    <a:pt x="16961" y="33215"/>
                  </a:cubicBezTo>
                  <a:cubicBezTo>
                    <a:pt x="17048" y="32939"/>
                    <a:pt x="17048" y="32643"/>
                    <a:pt x="16961" y="32367"/>
                  </a:cubicBezTo>
                  <a:cubicBezTo>
                    <a:pt x="17027" y="31946"/>
                    <a:pt x="17027" y="31517"/>
                    <a:pt x="16961" y="31095"/>
                  </a:cubicBezTo>
                  <a:lnTo>
                    <a:pt x="16961" y="31095"/>
                  </a:lnTo>
                  <a:cubicBezTo>
                    <a:pt x="16961" y="31095"/>
                    <a:pt x="16961" y="31095"/>
                    <a:pt x="16961" y="31095"/>
                  </a:cubicBezTo>
                  <a:cubicBezTo>
                    <a:pt x="16588" y="31302"/>
                    <a:pt x="16329" y="31665"/>
                    <a:pt x="16254" y="32085"/>
                  </a:cubicBezTo>
                  <a:cubicBezTo>
                    <a:pt x="16580" y="32539"/>
                    <a:pt x="17109" y="32803"/>
                    <a:pt x="17668" y="32791"/>
                  </a:cubicBezTo>
                  <a:close/>
                  <a:moveTo>
                    <a:pt x="16961" y="87773"/>
                  </a:moveTo>
                  <a:lnTo>
                    <a:pt x="16961" y="87773"/>
                  </a:lnTo>
                  <a:lnTo>
                    <a:pt x="16961" y="87773"/>
                  </a:lnTo>
                  <a:lnTo>
                    <a:pt x="16961" y="87773"/>
                  </a:lnTo>
                  <a:close/>
                  <a:moveTo>
                    <a:pt x="16961" y="56537"/>
                  </a:moveTo>
                  <a:lnTo>
                    <a:pt x="16961" y="57243"/>
                  </a:lnTo>
                  <a:cubicBezTo>
                    <a:pt x="16892" y="57617"/>
                    <a:pt x="16892" y="58000"/>
                    <a:pt x="16961" y="58374"/>
                  </a:cubicBezTo>
                  <a:cubicBezTo>
                    <a:pt x="16961" y="58374"/>
                    <a:pt x="16961" y="58374"/>
                    <a:pt x="16961" y="59364"/>
                  </a:cubicBezTo>
                  <a:cubicBezTo>
                    <a:pt x="16961" y="60353"/>
                    <a:pt x="16961" y="59364"/>
                    <a:pt x="16961" y="59364"/>
                  </a:cubicBezTo>
                  <a:lnTo>
                    <a:pt x="16961" y="59364"/>
                  </a:lnTo>
                  <a:cubicBezTo>
                    <a:pt x="17020" y="58564"/>
                    <a:pt x="17020" y="57761"/>
                    <a:pt x="16961" y="56961"/>
                  </a:cubicBezTo>
                  <a:cubicBezTo>
                    <a:pt x="16961" y="55971"/>
                    <a:pt x="16961" y="55406"/>
                    <a:pt x="16113" y="55123"/>
                  </a:cubicBezTo>
                  <a:lnTo>
                    <a:pt x="16113" y="56113"/>
                  </a:lnTo>
                  <a:close/>
                  <a:moveTo>
                    <a:pt x="18657" y="20919"/>
                  </a:moveTo>
                  <a:cubicBezTo>
                    <a:pt x="18657" y="20919"/>
                    <a:pt x="17809" y="21908"/>
                    <a:pt x="17809" y="23180"/>
                  </a:cubicBezTo>
                  <a:lnTo>
                    <a:pt x="19222" y="23180"/>
                  </a:lnTo>
                  <a:cubicBezTo>
                    <a:pt x="19222" y="23180"/>
                    <a:pt x="19222" y="23180"/>
                    <a:pt x="19222" y="22049"/>
                  </a:cubicBezTo>
                  <a:cubicBezTo>
                    <a:pt x="19735" y="21861"/>
                    <a:pt x="19998" y="21292"/>
                    <a:pt x="19809" y="20779"/>
                  </a:cubicBezTo>
                  <a:cubicBezTo>
                    <a:pt x="19771" y="20676"/>
                    <a:pt x="19716" y="20580"/>
                    <a:pt x="19647" y="20495"/>
                  </a:cubicBezTo>
                  <a:close/>
                  <a:moveTo>
                    <a:pt x="18657" y="34346"/>
                  </a:move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lnTo>
                    <a:pt x="19647" y="33922"/>
                  </a:lnTo>
                  <a:close/>
                  <a:moveTo>
                    <a:pt x="18657" y="58091"/>
                  </a:moveTo>
                  <a:cubicBezTo>
                    <a:pt x="18657" y="58091"/>
                    <a:pt x="18657" y="58091"/>
                    <a:pt x="18657" y="58091"/>
                  </a:cubicBezTo>
                  <a:cubicBezTo>
                    <a:pt x="18657" y="58091"/>
                    <a:pt x="18657" y="58091"/>
                    <a:pt x="18657" y="58091"/>
                  </a:cubicBezTo>
                  <a:lnTo>
                    <a:pt x="18657" y="58091"/>
                  </a:lnTo>
                  <a:cubicBezTo>
                    <a:pt x="18657" y="58091"/>
                    <a:pt x="18657" y="58091"/>
                    <a:pt x="18657" y="58091"/>
                  </a:cubicBezTo>
                  <a:close/>
                  <a:moveTo>
                    <a:pt x="18657" y="87915"/>
                  </a:moveTo>
                  <a:cubicBezTo>
                    <a:pt x="18657" y="88621"/>
                    <a:pt x="18657" y="89045"/>
                    <a:pt x="18657" y="89045"/>
                  </a:cubicBez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cubicBezTo>
                    <a:pt x="18657" y="89045"/>
                    <a:pt x="18657" y="89045"/>
                    <a:pt x="17668" y="88339"/>
                  </a:cubicBezTo>
                  <a:close/>
                  <a:moveTo>
                    <a:pt x="18657" y="27703"/>
                  </a:moveTo>
                  <a:cubicBezTo>
                    <a:pt x="18657" y="27703"/>
                    <a:pt x="18657" y="27703"/>
                    <a:pt x="18657" y="27703"/>
                  </a:cubicBezTo>
                  <a:lnTo>
                    <a:pt x="18657" y="27703"/>
                  </a:lnTo>
                  <a:cubicBezTo>
                    <a:pt x="18657" y="27703"/>
                    <a:pt x="21343" y="27420"/>
                    <a:pt x="21060" y="27279"/>
                  </a:cubicBezTo>
                  <a:close/>
                  <a:moveTo>
                    <a:pt x="18657" y="17244"/>
                  </a:moveTo>
                  <a:lnTo>
                    <a:pt x="18657" y="18233"/>
                  </a:lnTo>
                  <a:cubicBezTo>
                    <a:pt x="18770" y="18566"/>
                    <a:pt x="19031" y="18827"/>
                    <a:pt x="19364" y="18940"/>
                  </a:cubicBezTo>
                  <a:lnTo>
                    <a:pt x="19364" y="18233"/>
                  </a:lnTo>
                  <a:cubicBezTo>
                    <a:pt x="19364" y="18233"/>
                    <a:pt x="19364" y="18233"/>
                    <a:pt x="19364" y="17244"/>
                  </a:cubicBezTo>
                  <a:close/>
                  <a:moveTo>
                    <a:pt x="19364" y="35901"/>
                  </a:move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21908" y="35477"/>
                    <a:pt x="21767" y="35477"/>
                  </a:cubicBezTo>
                  <a:close/>
                  <a:moveTo>
                    <a:pt x="19364" y="52579"/>
                  </a:moveTo>
                  <a:lnTo>
                    <a:pt x="19364" y="52579"/>
                  </a:lnTo>
                  <a:lnTo>
                    <a:pt x="19364" y="52579"/>
                  </a:lnTo>
                  <a:lnTo>
                    <a:pt x="19364" y="52579"/>
                  </a:lnTo>
                  <a:close/>
                  <a:moveTo>
                    <a:pt x="19364" y="76325"/>
                  </a:moveTo>
                  <a:cubicBezTo>
                    <a:pt x="19364" y="76325"/>
                    <a:pt x="19364" y="76325"/>
                    <a:pt x="19364" y="76325"/>
                  </a:cubicBezTo>
                  <a:cubicBezTo>
                    <a:pt x="19364" y="76325"/>
                    <a:pt x="19364" y="76325"/>
                    <a:pt x="19364" y="76325"/>
                  </a:cubicBezTo>
                  <a:lnTo>
                    <a:pt x="19364" y="76325"/>
                  </a:lnTo>
                  <a:close/>
                  <a:moveTo>
                    <a:pt x="19364" y="15124"/>
                  </a:moveTo>
                  <a:cubicBezTo>
                    <a:pt x="19364" y="15124"/>
                    <a:pt x="19364" y="16113"/>
                    <a:pt x="20495" y="16254"/>
                  </a:cubicBezTo>
                  <a:cubicBezTo>
                    <a:pt x="21625" y="16396"/>
                    <a:pt x="22897" y="14700"/>
                    <a:pt x="22049" y="14700"/>
                  </a:cubicBezTo>
                  <a:close/>
                  <a:moveTo>
                    <a:pt x="22049" y="64876"/>
                  </a:moveTo>
                  <a:cubicBezTo>
                    <a:pt x="22049" y="64876"/>
                    <a:pt x="22049" y="64876"/>
                    <a:pt x="22049" y="64876"/>
                  </a:cubicBezTo>
                  <a:cubicBezTo>
                    <a:pt x="22049" y="64876"/>
                    <a:pt x="22049" y="64876"/>
                    <a:pt x="22049" y="64876"/>
                  </a:cubicBezTo>
                  <a:lnTo>
                    <a:pt x="22049" y="64876"/>
                  </a:lnTo>
                  <a:close/>
                  <a:moveTo>
                    <a:pt x="22049" y="72084"/>
                  </a:moveTo>
                  <a:lnTo>
                    <a:pt x="25300" y="72084"/>
                  </a:lnTo>
                  <a:lnTo>
                    <a:pt x="25300" y="72084"/>
                  </a:lnTo>
                  <a:lnTo>
                    <a:pt x="24452" y="72084"/>
                  </a:lnTo>
                  <a:close/>
                  <a:moveTo>
                    <a:pt x="22049" y="9046"/>
                  </a:move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lnTo>
                    <a:pt x="25300" y="8622"/>
                  </a:lnTo>
                  <a:close/>
                  <a:moveTo>
                    <a:pt x="22049" y="42685"/>
                  </a:moveTo>
                  <a:cubicBezTo>
                    <a:pt x="22049" y="42685"/>
                    <a:pt x="22049" y="42685"/>
                    <a:pt x="22049" y="42685"/>
                  </a:cubicBezTo>
                  <a:cubicBezTo>
                    <a:pt x="22049" y="42685"/>
                    <a:pt x="22049" y="42685"/>
                    <a:pt x="22049" y="42685"/>
                  </a:cubicBezTo>
                  <a:lnTo>
                    <a:pt x="22049" y="42685"/>
                  </a:lnTo>
                  <a:cubicBezTo>
                    <a:pt x="22049" y="42685"/>
                    <a:pt x="25300" y="42261"/>
                    <a:pt x="25300" y="42261"/>
                  </a:cubicBezTo>
                  <a:close/>
                  <a:moveTo>
                    <a:pt x="22049" y="43675"/>
                  </a:move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lnTo>
                    <a:pt x="25300" y="43251"/>
                  </a:lnTo>
                  <a:close/>
                  <a:moveTo>
                    <a:pt x="25300" y="66148"/>
                  </a:move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close/>
                  <a:moveTo>
                    <a:pt x="26996" y="75901"/>
                  </a:move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855" y="75901"/>
                  </a:cubicBezTo>
                  <a:close/>
                  <a:moveTo>
                    <a:pt x="26996" y="74204"/>
                  </a:moveTo>
                  <a:cubicBezTo>
                    <a:pt x="26996" y="74204"/>
                    <a:pt x="26996" y="74204"/>
                    <a:pt x="26996" y="74204"/>
                  </a:cubicBezTo>
                  <a:cubicBezTo>
                    <a:pt x="26996" y="74204"/>
                    <a:pt x="26996" y="74204"/>
                    <a:pt x="26996" y="74204"/>
                  </a:cubicBezTo>
                  <a:lnTo>
                    <a:pt x="26996" y="74204"/>
                  </a:lnTo>
                  <a:cubicBezTo>
                    <a:pt x="26996" y="74204"/>
                    <a:pt x="27562" y="74204"/>
                    <a:pt x="27279" y="74204"/>
                  </a:cubicBezTo>
                  <a:close/>
                  <a:moveTo>
                    <a:pt x="26996" y="56537"/>
                  </a:moveTo>
                  <a:cubicBezTo>
                    <a:pt x="26996" y="57526"/>
                    <a:pt x="26996" y="57950"/>
                    <a:pt x="28410" y="57950"/>
                  </a:cubicBezTo>
                  <a:cubicBezTo>
                    <a:pt x="28492" y="57252"/>
                    <a:pt x="27992" y="56620"/>
                    <a:pt x="27294" y="56538"/>
                  </a:cubicBezTo>
                  <a:cubicBezTo>
                    <a:pt x="27289" y="56538"/>
                    <a:pt x="27284" y="56537"/>
                    <a:pt x="27279" y="56537"/>
                  </a:cubicBezTo>
                  <a:close/>
                  <a:moveTo>
                    <a:pt x="36890" y="0"/>
                  </a:moveTo>
                  <a:lnTo>
                    <a:pt x="37880" y="0"/>
                  </a:lnTo>
                  <a:lnTo>
                    <a:pt x="36890" y="0"/>
                  </a:lnTo>
                  <a:close/>
                  <a:moveTo>
                    <a:pt x="37880" y="49752"/>
                  </a:moveTo>
                  <a:lnTo>
                    <a:pt x="39434" y="49752"/>
                  </a:lnTo>
                  <a:lnTo>
                    <a:pt x="39434" y="497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4870482" y="291965"/>
              <a:ext cx="97156" cy="71942"/>
            </a:xfrm>
            <a:custGeom>
              <a:avLst/>
              <a:gdLst/>
              <a:ahLst/>
              <a:cxnLst/>
              <a:rect l="l" t="t" r="r" b="b"/>
              <a:pathLst>
                <a:path w="97156" h="71942" extrusionOk="0">
                  <a:moveTo>
                    <a:pt x="50542" y="69682"/>
                  </a:moveTo>
                  <a:cubicBezTo>
                    <a:pt x="50489" y="69962"/>
                    <a:pt x="50489" y="70249"/>
                    <a:pt x="50542" y="70530"/>
                  </a:cubicBez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cubicBezTo>
                    <a:pt x="50591" y="71002"/>
                    <a:pt x="50591" y="70622"/>
                    <a:pt x="50542" y="70247"/>
                  </a:cubicBezTo>
                  <a:cubicBezTo>
                    <a:pt x="50588" y="69919"/>
                    <a:pt x="50588" y="69586"/>
                    <a:pt x="50542" y="69257"/>
                  </a:cubicBezTo>
                  <a:cubicBezTo>
                    <a:pt x="50220" y="69159"/>
                    <a:pt x="49875" y="69159"/>
                    <a:pt x="49553" y="69257"/>
                  </a:cubicBezTo>
                  <a:cubicBezTo>
                    <a:pt x="49632" y="69773"/>
                    <a:pt x="49632" y="70297"/>
                    <a:pt x="49553" y="70812"/>
                  </a:cubicBezTo>
                  <a:cubicBezTo>
                    <a:pt x="49344" y="71280"/>
                    <a:pt x="48999" y="71674"/>
                    <a:pt x="48563" y="71943"/>
                  </a:cubicBezTo>
                  <a:cubicBezTo>
                    <a:pt x="48640" y="71475"/>
                    <a:pt x="48640" y="70998"/>
                    <a:pt x="48563" y="70530"/>
                  </a:cubicBezTo>
                  <a:lnTo>
                    <a:pt x="47574" y="69257"/>
                  </a:lnTo>
                  <a:lnTo>
                    <a:pt x="45312" y="69257"/>
                  </a:lnTo>
                  <a:lnTo>
                    <a:pt x="43899" y="69257"/>
                  </a:lnTo>
                  <a:lnTo>
                    <a:pt x="42486" y="69257"/>
                  </a:lnTo>
                  <a:cubicBezTo>
                    <a:pt x="42626" y="68845"/>
                    <a:pt x="42626" y="68398"/>
                    <a:pt x="42486" y="67985"/>
                  </a:cubicBezTo>
                  <a:cubicBezTo>
                    <a:pt x="42271" y="67591"/>
                    <a:pt x="41919" y="67290"/>
                    <a:pt x="41496" y="67137"/>
                  </a:cubicBezTo>
                  <a:cubicBezTo>
                    <a:pt x="41228" y="67010"/>
                    <a:pt x="40916" y="67010"/>
                    <a:pt x="40648" y="67137"/>
                  </a:cubicBezTo>
                  <a:lnTo>
                    <a:pt x="39800" y="67844"/>
                  </a:lnTo>
                  <a:lnTo>
                    <a:pt x="38952" y="67844"/>
                  </a:lnTo>
                  <a:cubicBezTo>
                    <a:pt x="38678" y="67941"/>
                    <a:pt x="38378" y="67941"/>
                    <a:pt x="38104" y="67844"/>
                  </a:cubicBezTo>
                  <a:lnTo>
                    <a:pt x="38104" y="67844"/>
                  </a:lnTo>
                  <a:lnTo>
                    <a:pt x="36691" y="67844"/>
                  </a:lnTo>
                  <a:lnTo>
                    <a:pt x="34995" y="67844"/>
                  </a:lnTo>
                  <a:lnTo>
                    <a:pt x="34995" y="67844"/>
                  </a:lnTo>
                  <a:lnTo>
                    <a:pt x="34995" y="67844"/>
                  </a:lnTo>
                  <a:cubicBezTo>
                    <a:pt x="34995" y="67844"/>
                    <a:pt x="34995" y="67844"/>
                    <a:pt x="34995" y="67844"/>
                  </a:cubicBezTo>
                  <a:lnTo>
                    <a:pt x="34995" y="67844"/>
                  </a:lnTo>
                  <a:lnTo>
                    <a:pt x="34995" y="67844"/>
                  </a:lnTo>
                  <a:lnTo>
                    <a:pt x="34995" y="66431"/>
                  </a:lnTo>
                  <a:lnTo>
                    <a:pt x="32874" y="66431"/>
                  </a:lnTo>
                  <a:cubicBezTo>
                    <a:pt x="32874" y="66431"/>
                    <a:pt x="32874" y="66431"/>
                    <a:pt x="32874" y="66431"/>
                  </a:cubicBezTo>
                  <a:cubicBezTo>
                    <a:pt x="32496" y="65832"/>
                    <a:pt x="32071" y="65265"/>
                    <a:pt x="31602" y="64735"/>
                  </a:cubicBezTo>
                  <a:cubicBezTo>
                    <a:pt x="31109" y="64220"/>
                    <a:pt x="30466" y="63874"/>
                    <a:pt x="29765" y="63745"/>
                  </a:cubicBezTo>
                  <a:lnTo>
                    <a:pt x="29765" y="63745"/>
                  </a:lnTo>
                  <a:lnTo>
                    <a:pt x="29765" y="63745"/>
                  </a:lnTo>
                  <a:lnTo>
                    <a:pt x="28210" y="63745"/>
                  </a:lnTo>
                  <a:lnTo>
                    <a:pt x="28210" y="62049"/>
                  </a:lnTo>
                  <a:lnTo>
                    <a:pt x="26797" y="61060"/>
                  </a:lnTo>
                  <a:lnTo>
                    <a:pt x="25525" y="59929"/>
                  </a:lnTo>
                  <a:lnTo>
                    <a:pt x="23687" y="59929"/>
                  </a:lnTo>
                  <a:lnTo>
                    <a:pt x="23687" y="59929"/>
                  </a:lnTo>
                  <a:cubicBezTo>
                    <a:pt x="23705" y="59599"/>
                    <a:pt x="23705" y="59269"/>
                    <a:pt x="23687" y="58940"/>
                  </a:cubicBezTo>
                  <a:lnTo>
                    <a:pt x="23687" y="57667"/>
                  </a:lnTo>
                  <a:lnTo>
                    <a:pt x="22274" y="57667"/>
                  </a:lnTo>
                  <a:lnTo>
                    <a:pt x="21143" y="57667"/>
                  </a:lnTo>
                  <a:lnTo>
                    <a:pt x="21143" y="57667"/>
                  </a:lnTo>
                  <a:cubicBezTo>
                    <a:pt x="21089" y="57435"/>
                    <a:pt x="21089" y="57193"/>
                    <a:pt x="21143" y="56961"/>
                  </a:cubicBezTo>
                  <a:lnTo>
                    <a:pt x="21143" y="56961"/>
                  </a:lnTo>
                  <a:cubicBezTo>
                    <a:pt x="21143" y="56961"/>
                    <a:pt x="21143" y="56961"/>
                    <a:pt x="20436" y="56961"/>
                  </a:cubicBezTo>
                  <a:lnTo>
                    <a:pt x="18316" y="56961"/>
                  </a:lnTo>
                  <a:cubicBezTo>
                    <a:pt x="18316" y="56961"/>
                    <a:pt x="18316" y="56961"/>
                    <a:pt x="18316" y="55830"/>
                  </a:cubicBezTo>
                  <a:cubicBezTo>
                    <a:pt x="18349" y="55501"/>
                    <a:pt x="18349" y="55170"/>
                    <a:pt x="18316" y="54841"/>
                  </a:cubicBezTo>
                  <a:cubicBezTo>
                    <a:pt x="18316" y="54841"/>
                    <a:pt x="18316" y="54841"/>
                    <a:pt x="18316" y="54841"/>
                  </a:cubicBezTo>
                  <a:lnTo>
                    <a:pt x="9977" y="54841"/>
                  </a:lnTo>
                  <a:cubicBezTo>
                    <a:pt x="9977" y="54841"/>
                    <a:pt x="8846" y="54841"/>
                    <a:pt x="8705" y="55547"/>
                  </a:cubicBezTo>
                  <a:cubicBezTo>
                    <a:pt x="8613" y="56109"/>
                    <a:pt x="8613" y="56682"/>
                    <a:pt x="8705" y="57243"/>
                  </a:cubicBezTo>
                  <a:lnTo>
                    <a:pt x="7716" y="57243"/>
                  </a:lnTo>
                  <a:lnTo>
                    <a:pt x="6585" y="55971"/>
                  </a:lnTo>
                  <a:lnTo>
                    <a:pt x="5737" y="54699"/>
                  </a:lnTo>
                  <a:lnTo>
                    <a:pt x="5737" y="53851"/>
                  </a:lnTo>
                  <a:lnTo>
                    <a:pt x="5737" y="50742"/>
                  </a:lnTo>
                  <a:lnTo>
                    <a:pt x="4606" y="50742"/>
                  </a:lnTo>
                  <a:cubicBezTo>
                    <a:pt x="3899" y="50742"/>
                    <a:pt x="3617" y="50742"/>
                    <a:pt x="3617" y="49752"/>
                  </a:cubicBezTo>
                  <a:cubicBezTo>
                    <a:pt x="3617" y="48763"/>
                    <a:pt x="3617" y="49752"/>
                    <a:pt x="3617" y="48763"/>
                  </a:cubicBezTo>
                  <a:cubicBezTo>
                    <a:pt x="3704" y="48343"/>
                    <a:pt x="3704" y="47910"/>
                    <a:pt x="3617" y="47491"/>
                  </a:cubicBezTo>
                  <a:lnTo>
                    <a:pt x="1638" y="47491"/>
                  </a:lnTo>
                  <a:lnTo>
                    <a:pt x="6161" y="43957"/>
                  </a:lnTo>
                  <a:cubicBezTo>
                    <a:pt x="6161" y="43957"/>
                    <a:pt x="6161" y="43957"/>
                    <a:pt x="6161" y="43957"/>
                  </a:cubicBezTo>
                  <a:lnTo>
                    <a:pt x="6161" y="43957"/>
                  </a:lnTo>
                  <a:lnTo>
                    <a:pt x="6161" y="43251"/>
                  </a:lnTo>
                  <a:cubicBezTo>
                    <a:pt x="6161" y="43251"/>
                    <a:pt x="6161" y="43251"/>
                    <a:pt x="6161" y="43251"/>
                  </a:cubicBezTo>
                  <a:cubicBezTo>
                    <a:pt x="6161" y="43251"/>
                    <a:pt x="6161" y="43251"/>
                    <a:pt x="5313" y="43251"/>
                  </a:cubicBezTo>
                  <a:cubicBezTo>
                    <a:pt x="4465" y="43251"/>
                    <a:pt x="4606" y="43251"/>
                    <a:pt x="4606" y="43251"/>
                  </a:cubicBezTo>
                  <a:cubicBezTo>
                    <a:pt x="4606" y="43251"/>
                    <a:pt x="4606" y="43251"/>
                    <a:pt x="4606" y="43251"/>
                  </a:cubicBezTo>
                  <a:lnTo>
                    <a:pt x="4606" y="43251"/>
                  </a:lnTo>
                  <a:lnTo>
                    <a:pt x="3758" y="43957"/>
                  </a:lnTo>
                  <a:lnTo>
                    <a:pt x="2769" y="44947"/>
                  </a:lnTo>
                  <a:cubicBezTo>
                    <a:pt x="2627" y="45310"/>
                    <a:pt x="2627" y="45714"/>
                    <a:pt x="2769" y="46077"/>
                  </a:cubicBezTo>
                  <a:lnTo>
                    <a:pt x="2769" y="46077"/>
                  </a:lnTo>
                  <a:lnTo>
                    <a:pt x="1214" y="46077"/>
                  </a:lnTo>
                  <a:lnTo>
                    <a:pt x="366" y="46077"/>
                  </a:lnTo>
                  <a:lnTo>
                    <a:pt x="366" y="46077"/>
                  </a:lnTo>
                  <a:cubicBezTo>
                    <a:pt x="192" y="45622"/>
                    <a:pt x="192" y="45119"/>
                    <a:pt x="366" y="44664"/>
                  </a:cubicBezTo>
                  <a:lnTo>
                    <a:pt x="366" y="41837"/>
                  </a:lnTo>
                  <a:cubicBezTo>
                    <a:pt x="366" y="41837"/>
                    <a:pt x="366" y="40706"/>
                    <a:pt x="366" y="40000"/>
                  </a:cubicBezTo>
                  <a:lnTo>
                    <a:pt x="366" y="38304"/>
                  </a:lnTo>
                  <a:cubicBezTo>
                    <a:pt x="366" y="38304"/>
                    <a:pt x="366" y="38304"/>
                    <a:pt x="1072" y="38304"/>
                  </a:cubicBezTo>
                  <a:lnTo>
                    <a:pt x="1072" y="39717"/>
                  </a:lnTo>
                  <a:cubicBezTo>
                    <a:pt x="1038" y="40140"/>
                    <a:pt x="1038" y="40566"/>
                    <a:pt x="1072" y="40989"/>
                  </a:cubicBezTo>
                  <a:cubicBezTo>
                    <a:pt x="1015" y="41269"/>
                    <a:pt x="1015" y="41557"/>
                    <a:pt x="1072" y="41837"/>
                  </a:cubicBezTo>
                  <a:lnTo>
                    <a:pt x="1072" y="42685"/>
                  </a:lnTo>
                  <a:lnTo>
                    <a:pt x="1072" y="42685"/>
                  </a:lnTo>
                  <a:lnTo>
                    <a:pt x="1920" y="42685"/>
                  </a:lnTo>
                  <a:lnTo>
                    <a:pt x="2627" y="42685"/>
                  </a:lnTo>
                  <a:lnTo>
                    <a:pt x="2627" y="42685"/>
                  </a:lnTo>
                  <a:cubicBezTo>
                    <a:pt x="2707" y="42313"/>
                    <a:pt x="2707" y="41927"/>
                    <a:pt x="2627" y="41554"/>
                  </a:cubicBezTo>
                  <a:cubicBezTo>
                    <a:pt x="2462" y="41146"/>
                    <a:pt x="2462" y="40690"/>
                    <a:pt x="2627" y="40282"/>
                  </a:cubicBezTo>
                  <a:cubicBezTo>
                    <a:pt x="2657" y="38976"/>
                    <a:pt x="3049" y="37704"/>
                    <a:pt x="3758" y="36608"/>
                  </a:cubicBezTo>
                  <a:lnTo>
                    <a:pt x="83" y="36608"/>
                  </a:lnTo>
                  <a:cubicBezTo>
                    <a:pt x="-28" y="36095"/>
                    <a:pt x="-28" y="35565"/>
                    <a:pt x="83" y="35053"/>
                  </a:cubicBezTo>
                  <a:cubicBezTo>
                    <a:pt x="170" y="34349"/>
                    <a:pt x="170" y="33637"/>
                    <a:pt x="83" y="32933"/>
                  </a:cubicBezTo>
                  <a:cubicBezTo>
                    <a:pt x="141" y="32392"/>
                    <a:pt x="392" y="31890"/>
                    <a:pt x="790" y="31519"/>
                  </a:cubicBezTo>
                  <a:cubicBezTo>
                    <a:pt x="790" y="31519"/>
                    <a:pt x="1638" y="30530"/>
                    <a:pt x="1638" y="30106"/>
                  </a:cubicBezTo>
                  <a:lnTo>
                    <a:pt x="1638" y="30106"/>
                  </a:lnTo>
                  <a:lnTo>
                    <a:pt x="2486" y="30106"/>
                  </a:lnTo>
                  <a:lnTo>
                    <a:pt x="3193" y="30106"/>
                  </a:lnTo>
                  <a:lnTo>
                    <a:pt x="4747" y="28551"/>
                  </a:lnTo>
                  <a:cubicBezTo>
                    <a:pt x="4747" y="28551"/>
                    <a:pt x="4747" y="28551"/>
                    <a:pt x="4747" y="28551"/>
                  </a:cubicBezTo>
                  <a:cubicBezTo>
                    <a:pt x="4747" y="28551"/>
                    <a:pt x="4747" y="28551"/>
                    <a:pt x="4747" y="28551"/>
                  </a:cubicBezTo>
                  <a:cubicBezTo>
                    <a:pt x="5129" y="28141"/>
                    <a:pt x="5619" y="27847"/>
                    <a:pt x="6161" y="27703"/>
                  </a:cubicBezTo>
                  <a:lnTo>
                    <a:pt x="9977" y="27703"/>
                  </a:lnTo>
                  <a:lnTo>
                    <a:pt x="9977" y="26431"/>
                  </a:lnTo>
                  <a:lnTo>
                    <a:pt x="9977" y="25159"/>
                  </a:lnTo>
                  <a:cubicBezTo>
                    <a:pt x="10357" y="25509"/>
                    <a:pt x="10648" y="25945"/>
                    <a:pt x="10825" y="26431"/>
                  </a:cubicBezTo>
                  <a:cubicBezTo>
                    <a:pt x="10763" y="26853"/>
                    <a:pt x="10763" y="27281"/>
                    <a:pt x="10825" y="27703"/>
                  </a:cubicBezTo>
                  <a:lnTo>
                    <a:pt x="11815" y="25159"/>
                  </a:lnTo>
                  <a:cubicBezTo>
                    <a:pt x="11815" y="25159"/>
                    <a:pt x="12804" y="25159"/>
                    <a:pt x="13087" y="25159"/>
                  </a:cubicBezTo>
                  <a:cubicBezTo>
                    <a:pt x="13369" y="25159"/>
                    <a:pt x="13087" y="25159"/>
                    <a:pt x="13087" y="24169"/>
                  </a:cubicBezTo>
                  <a:lnTo>
                    <a:pt x="13087" y="24169"/>
                  </a:lnTo>
                  <a:lnTo>
                    <a:pt x="13087" y="23321"/>
                  </a:lnTo>
                  <a:lnTo>
                    <a:pt x="13087" y="23321"/>
                  </a:lnTo>
                  <a:cubicBezTo>
                    <a:pt x="13042" y="22993"/>
                    <a:pt x="13042" y="22660"/>
                    <a:pt x="13087" y="22332"/>
                  </a:cubicBezTo>
                  <a:cubicBezTo>
                    <a:pt x="13087" y="22332"/>
                    <a:pt x="13087" y="22332"/>
                    <a:pt x="13087" y="22332"/>
                  </a:cubicBezTo>
                  <a:lnTo>
                    <a:pt x="14641" y="22332"/>
                  </a:lnTo>
                  <a:cubicBezTo>
                    <a:pt x="15008" y="22041"/>
                    <a:pt x="15340" y="21709"/>
                    <a:pt x="15631" y="21343"/>
                  </a:cubicBezTo>
                  <a:cubicBezTo>
                    <a:pt x="16026" y="20974"/>
                    <a:pt x="16360" y="20544"/>
                    <a:pt x="16620" y="20071"/>
                  </a:cubicBezTo>
                  <a:cubicBezTo>
                    <a:pt x="16620" y="20071"/>
                    <a:pt x="16620" y="20071"/>
                    <a:pt x="16620" y="20071"/>
                  </a:cubicBezTo>
                  <a:cubicBezTo>
                    <a:pt x="16620" y="20071"/>
                    <a:pt x="16620" y="20071"/>
                    <a:pt x="16620" y="19222"/>
                  </a:cubicBezTo>
                  <a:lnTo>
                    <a:pt x="16620" y="18374"/>
                  </a:lnTo>
                  <a:cubicBezTo>
                    <a:pt x="16620" y="18374"/>
                    <a:pt x="16620" y="18374"/>
                    <a:pt x="17468" y="18374"/>
                  </a:cubicBezTo>
                  <a:cubicBezTo>
                    <a:pt x="17818" y="18172"/>
                    <a:pt x="18249" y="18172"/>
                    <a:pt x="18599" y="18374"/>
                  </a:cubicBezTo>
                  <a:cubicBezTo>
                    <a:pt x="18955" y="18551"/>
                    <a:pt x="19373" y="18551"/>
                    <a:pt x="19730" y="18374"/>
                  </a:cubicBezTo>
                  <a:lnTo>
                    <a:pt x="20578" y="18374"/>
                  </a:lnTo>
                  <a:lnTo>
                    <a:pt x="20578" y="18374"/>
                  </a:lnTo>
                  <a:lnTo>
                    <a:pt x="20578" y="18374"/>
                  </a:lnTo>
                  <a:cubicBezTo>
                    <a:pt x="21107" y="18559"/>
                    <a:pt x="21524" y="18975"/>
                    <a:pt x="21708" y="19505"/>
                  </a:cubicBezTo>
                  <a:cubicBezTo>
                    <a:pt x="21708" y="19505"/>
                    <a:pt x="21708" y="20777"/>
                    <a:pt x="22698" y="20919"/>
                  </a:cubicBezTo>
                  <a:lnTo>
                    <a:pt x="22698" y="20919"/>
                  </a:lnTo>
                  <a:lnTo>
                    <a:pt x="22698" y="20919"/>
                  </a:lnTo>
                  <a:lnTo>
                    <a:pt x="22698" y="20919"/>
                  </a:lnTo>
                  <a:cubicBezTo>
                    <a:pt x="22839" y="20458"/>
                    <a:pt x="22839" y="19966"/>
                    <a:pt x="22698" y="19505"/>
                  </a:cubicBezTo>
                  <a:cubicBezTo>
                    <a:pt x="22556" y="19045"/>
                    <a:pt x="22556" y="18552"/>
                    <a:pt x="22698" y="18092"/>
                  </a:cubicBezTo>
                  <a:lnTo>
                    <a:pt x="24535" y="18092"/>
                  </a:lnTo>
                  <a:lnTo>
                    <a:pt x="24535" y="16820"/>
                  </a:lnTo>
                  <a:cubicBezTo>
                    <a:pt x="25386" y="16217"/>
                    <a:pt x="26346" y="15785"/>
                    <a:pt x="27362" y="15548"/>
                  </a:cubicBezTo>
                  <a:cubicBezTo>
                    <a:pt x="27362" y="15548"/>
                    <a:pt x="28069" y="15548"/>
                    <a:pt x="28210" y="16396"/>
                  </a:cubicBezTo>
                  <a:cubicBezTo>
                    <a:pt x="28275" y="17054"/>
                    <a:pt x="28275" y="17716"/>
                    <a:pt x="28210" y="18374"/>
                  </a:cubicBezTo>
                  <a:cubicBezTo>
                    <a:pt x="27998" y="19113"/>
                    <a:pt x="27998" y="19897"/>
                    <a:pt x="28210" y="20636"/>
                  </a:cubicBezTo>
                  <a:lnTo>
                    <a:pt x="29624" y="19647"/>
                  </a:lnTo>
                  <a:cubicBezTo>
                    <a:pt x="30180" y="19503"/>
                    <a:pt x="30763" y="19503"/>
                    <a:pt x="31320" y="19647"/>
                  </a:cubicBezTo>
                  <a:lnTo>
                    <a:pt x="29765" y="17526"/>
                  </a:lnTo>
                  <a:cubicBezTo>
                    <a:pt x="29834" y="17153"/>
                    <a:pt x="29834" y="16769"/>
                    <a:pt x="29765" y="16396"/>
                  </a:cubicBezTo>
                  <a:cubicBezTo>
                    <a:pt x="29661" y="15930"/>
                    <a:pt x="29661" y="15448"/>
                    <a:pt x="29765" y="14982"/>
                  </a:cubicBezTo>
                  <a:cubicBezTo>
                    <a:pt x="29765" y="14982"/>
                    <a:pt x="29765" y="14982"/>
                    <a:pt x="29765" y="14982"/>
                  </a:cubicBezTo>
                  <a:cubicBezTo>
                    <a:pt x="30133" y="15750"/>
                    <a:pt x="30417" y="16556"/>
                    <a:pt x="30613" y="17385"/>
                  </a:cubicBezTo>
                  <a:lnTo>
                    <a:pt x="30613" y="18798"/>
                  </a:lnTo>
                  <a:cubicBezTo>
                    <a:pt x="30503" y="19070"/>
                    <a:pt x="30503" y="19374"/>
                    <a:pt x="30613" y="19647"/>
                  </a:cubicBezTo>
                  <a:lnTo>
                    <a:pt x="38245" y="19647"/>
                  </a:lnTo>
                  <a:lnTo>
                    <a:pt x="39376" y="19647"/>
                  </a:lnTo>
                  <a:lnTo>
                    <a:pt x="39376" y="18657"/>
                  </a:lnTo>
                  <a:lnTo>
                    <a:pt x="43475" y="18657"/>
                  </a:lnTo>
                  <a:cubicBezTo>
                    <a:pt x="43249" y="19346"/>
                    <a:pt x="43249" y="20089"/>
                    <a:pt x="43475" y="20777"/>
                  </a:cubicBezTo>
                  <a:cubicBezTo>
                    <a:pt x="43377" y="21100"/>
                    <a:pt x="43377" y="21444"/>
                    <a:pt x="43475" y="21767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23" y="22756"/>
                    <a:pt x="44323" y="22756"/>
                    <a:pt x="44323" y="22756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68" y="22428"/>
                    <a:pt x="44368" y="22095"/>
                    <a:pt x="44323" y="21767"/>
                  </a:cubicBezTo>
                  <a:cubicBezTo>
                    <a:pt x="44323" y="21767"/>
                    <a:pt x="44323" y="20636"/>
                    <a:pt x="44323" y="20071"/>
                  </a:cubicBezTo>
                  <a:cubicBezTo>
                    <a:pt x="44400" y="19555"/>
                    <a:pt x="44400" y="19031"/>
                    <a:pt x="44323" y="18516"/>
                  </a:cubicBezTo>
                  <a:cubicBezTo>
                    <a:pt x="44356" y="18187"/>
                    <a:pt x="44356" y="17855"/>
                    <a:pt x="44323" y="17526"/>
                  </a:cubicBezTo>
                  <a:lnTo>
                    <a:pt x="44323" y="17526"/>
                  </a:lnTo>
                  <a:lnTo>
                    <a:pt x="45171" y="17526"/>
                  </a:lnTo>
                  <a:lnTo>
                    <a:pt x="45878" y="17526"/>
                  </a:lnTo>
                  <a:lnTo>
                    <a:pt x="45878" y="13851"/>
                  </a:lnTo>
                  <a:lnTo>
                    <a:pt x="46585" y="13851"/>
                  </a:lnTo>
                  <a:lnTo>
                    <a:pt x="47574" y="13851"/>
                  </a:lnTo>
                  <a:lnTo>
                    <a:pt x="47574" y="13851"/>
                  </a:lnTo>
                  <a:cubicBezTo>
                    <a:pt x="47574" y="13851"/>
                    <a:pt x="47574" y="13851"/>
                    <a:pt x="47574" y="13851"/>
                  </a:cubicBezTo>
                  <a:lnTo>
                    <a:pt x="49553" y="13851"/>
                  </a:lnTo>
                  <a:lnTo>
                    <a:pt x="49553" y="13851"/>
                  </a:lnTo>
                  <a:cubicBezTo>
                    <a:pt x="49609" y="14226"/>
                    <a:pt x="49609" y="14607"/>
                    <a:pt x="49553" y="14982"/>
                  </a:cubicBezTo>
                  <a:lnTo>
                    <a:pt x="48422" y="16820"/>
                  </a:lnTo>
                  <a:lnTo>
                    <a:pt x="47574" y="18374"/>
                  </a:lnTo>
                  <a:cubicBezTo>
                    <a:pt x="47574" y="18374"/>
                    <a:pt x="47574" y="18374"/>
                    <a:pt x="47574" y="18374"/>
                  </a:cubicBezTo>
                  <a:cubicBezTo>
                    <a:pt x="48244" y="18271"/>
                    <a:pt x="48850" y="17917"/>
                    <a:pt x="49270" y="17385"/>
                  </a:cubicBezTo>
                  <a:cubicBezTo>
                    <a:pt x="49696" y="16882"/>
                    <a:pt x="50031" y="16308"/>
                    <a:pt x="50260" y="15689"/>
                  </a:cubicBezTo>
                  <a:cubicBezTo>
                    <a:pt x="50180" y="16204"/>
                    <a:pt x="50180" y="16729"/>
                    <a:pt x="50260" y="17244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1249" y="18798"/>
                  </a:lnTo>
                  <a:lnTo>
                    <a:pt x="51249" y="20212"/>
                  </a:ln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19222"/>
                  </a:lnTo>
                  <a:lnTo>
                    <a:pt x="51390" y="17244"/>
                  </a:lnTo>
                  <a:cubicBezTo>
                    <a:pt x="50989" y="16641"/>
                    <a:pt x="50702" y="15971"/>
                    <a:pt x="50542" y="15265"/>
                  </a:cubicBezTo>
                  <a:cubicBezTo>
                    <a:pt x="50542" y="15265"/>
                    <a:pt x="50542" y="14417"/>
                    <a:pt x="50542" y="14276"/>
                  </a:cubicBezTo>
                  <a:lnTo>
                    <a:pt x="52380" y="16254"/>
                  </a:lnTo>
                  <a:cubicBezTo>
                    <a:pt x="52886" y="16689"/>
                    <a:pt x="53358" y="17162"/>
                    <a:pt x="53793" y="17668"/>
                  </a:cubicBezTo>
                  <a:cubicBezTo>
                    <a:pt x="53793" y="17668"/>
                    <a:pt x="53793" y="17668"/>
                    <a:pt x="53793" y="17668"/>
                  </a:cubicBezTo>
                  <a:lnTo>
                    <a:pt x="52804" y="15548"/>
                  </a:lnTo>
                  <a:lnTo>
                    <a:pt x="51956" y="13427"/>
                  </a:lnTo>
                  <a:cubicBezTo>
                    <a:pt x="52085" y="12993"/>
                    <a:pt x="52492" y="12702"/>
                    <a:pt x="52945" y="12721"/>
                  </a:cubicBezTo>
                  <a:lnTo>
                    <a:pt x="58881" y="12721"/>
                  </a:lnTo>
                  <a:cubicBezTo>
                    <a:pt x="58936" y="12953"/>
                    <a:pt x="58936" y="13195"/>
                    <a:pt x="58881" y="13427"/>
                  </a:cubicBezTo>
                  <a:cubicBezTo>
                    <a:pt x="58823" y="13755"/>
                    <a:pt x="58823" y="14090"/>
                    <a:pt x="58881" y="14417"/>
                  </a:cubicBezTo>
                  <a:cubicBezTo>
                    <a:pt x="58820" y="14696"/>
                    <a:pt x="58820" y="14985"/>
                    <a:pt x="58881" y="15265"/>
                  </a:cubicBezTo>
                  <a:cubicBezTo>
                    <a:pt x="59100" y="15391"/>
                    <a:pt x="59369" y="15391"/>
                    <a:pt x="59588" y="15265"/>
                  </a:cubicBezTo>
                  <a:lnTo>
                    <a:pt x="59588" y="15265"/>
                  </a:lnTo>
                  <a:cubicBezTo>
                    <a:pt x="59652" y="14843"/>
                    <a:pt x="59652" y="14414"/>
                    <a:pt x="59588" y="13993"/>
                  </a:cubicBezTo>
                  <a:cubicBezTo>
                    <a:pt x="59588" y="13286"/>
                    <a:pt x="59588" y="12862"/>
                    <a:pt x="59588" y="12579"/>
                  </a:cubicBez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cubicBezTo>
                    <a:pt x="59263" y="12496"/>
                    <a:pt x="58923" y="12496"/>
                    <a:pt x="58598" y="12579"/>
                  </a:cubicBezTo>
                  <a:lnTo>
                    <a:pt x="57468" y="12579"/>
                  </a:lnTo>
                  <a:cubicBezTo>
                    <a:pt x="57468" y="12579"/>
                    <a:pt x="57468" y="12579"/>
                    <a:pt x="57468" y="12579"/>
                  </a:cubicBezTo>
                  <a:lnTo>
                    <a:pt x="60860" y="12579"/>
                  </a:lnTo>
                  <a:lnTo>
                    <a:pt x="61567" y="12579"/>
                  </a:lnTo>
                  <a:cubicBezTo>
                    <a:pt x="61567" y="12579"/>
                    <a:pt x="61567" y="12579"/>
                    <a:pt x="61567" y="13427"/>
                  </a:cubicBezTo>
                  <a:lnTo>
                    <a:pt x="63687" y="19647"/>
                  </a:lnTo>
                  <a:lnTo>
                    <a:pt x="63687" y="19647"/>
                  </a:lnTo>
                  <a:lnTo>
                    <a:pt x="63687" y="20777"/>
                  </a:lnTo>
                  <a:cubicBezTo>
                    <a:pt x="63740" y="21294"/>
                    <a:pt x="63740" y="21815"/>
                    <a:pt x="63687" y="22332"/>
                  </a:cubicBezTo>
                  <a:cubicBezTo>
                    <a:pt x="63757" y="23556"/>
                    <a:pt x="63757" y="24783"/>
                    <a:pt x="63687" y="26007"/>
                  </a:cubicBezTo>
                  <a:cubicBezTo>
                    <a:pt x="63890" y="27176"/>
                    <a:pt x="63890" y="28371"/>
                    <a:pt x="63687" y="29540"/>
                  </a:cubicBezTo>
                  <a:lnTo>
                    <a:pt x="63687" y="29540"/>
                  </a:lnTo>
                  <a:lnTo>
                    <a:pt x="62697" y="28551"/>
                  </a:lnTo>
                  <a:lnTo>
                    <a:pt x="62697" y="28551"/>
                  </a:lnTo>
                  <a:lnTo>
                    <a:pt x="61708" y="28551"/>
                  </a:lnTo>
                  <a:lnTo>
                    <a:pt x="60577" y="29399"/>
                  </a:lnTo>
                  <a:cubicBezTo>
                    <a:pt x="60303" y="28848"/>
                    <a:pt x="59857" y="28401"/>
                    <a:pt x="59305" y="28127"/>
                  </a:cubicBezTo>
                  <a:lnTo>
                    <a:pt x="57468" y="28127"/>
                  </a:lnTo>
                  <a:lnTo>
                    <a:pt x="57468" y="27279"/>
                  </a:lnTo>
                  <a:lnTo>
                    <a:pt x="5534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1814" y="27279"/>
                  </a:lnTo>
                  <a:lnTo>
                    <a:pt x="50118" y="27279"/>
                  </a:lnTo>
                  <a:lnTo>
                    <a:pt x="52380" y="27279"/>
                  </a:lnTo>
                  <a:lnTo>
                    <a:pt x="52380" y="27279"/>
                  </a:lnTo>
                  <a:lnTo>
                    <a:pt x="47857" y="27279"/>
                  </a:lnTo>
                  <a:lnTo>
                    <a:pt x="47150" y="27279"/>
                  </a:lnTo>
                  <a:lnTo>
                    <a:pt x="45595" y="27279"/>
                  </a:lnTo>
                  <a:lnTo>
                    <a:pt x="45595" y="27279"/>
                  </a:lnTo>
                  <a:lnTo>
                    <a:pt x="44606" y="27279"/>
                  </a:lnTo>
                  <a:lnTo>
                    <a:pt x="43616" y="27279"/>
                  </a:lnTo>
                  <a:lnTo>
                    <a:pt x="43616" y="27279"/>
                  </a:lnTo>
                  <a:lnTo>
                    <a:pt x="42062" y="27279"/>
                  </a:lnTo>
                  <a:cubicBezTo>
                    <a:pt x="41155" y="27433"/>
                    <a:pt x="40290" y="27770"/>
                    <a:pt x="39518" y="28268"/>
                  </a:cubicBezTo>
                  <a:lnTo>
                    <a:pt x="37397" y="29964"/>
                  </a:lnTo>
                  <a:lnTo>
                    <a:pt x="35136" y="31378"/>
                  </a:lnTo>
                  <a:cubicBezTo>
                    <a:pt x="34349" y="31588"/>
                    <a:pt x="33520" y="31588"/>
                    <a:pt x="32733" y="31378"/>
                  </a:cubicBezTo>
                  <a:lnTo>
                    <a:pt x="31602" y="31378"/>
                  </a:lnTo>
                  <a:cubicBezTo>
                    <a:pt x="31602" y="31378"/>
                    <a:pt x="30472" y="31378"/>
                    <a:pt x="30472" y="31378"/>
                  </a:cubicBezTo>
                  <a:cubicBezTo>
                    <a:pt x="29834" y="31901"/>
                    <a:pt x="29346" y="32584"/>
                    <a:pt x="29058" y="33357"/>
                  </a:cubicBezTo>
                  <a:cubicBezTo>
                    <a:pt x="28940" y="34133"/>
                    <a:pt x="28471" y="34811"/>
                    <a:pt x="27786" y="35194"/>
                  </a:cubicBezTo>
                  <a:cubicBezTo>
                    <a:pt x="27928" y="34831"/>
                    <a:pt x="27928" y="34427"/>
                    <a:pt x="27786" y="34063"/>
                  </a:cubicBezTo>
                  <a:cubicBezTo>
                    <a:pt x="27786" y="34063"/>
                    <a:pt x="27786" y="33215"/>
                    <a:pt x="27786" y="33074"/>
                  </a:cubicBezTo>
                  <a:lnTo>
                    <a:pt x="24111" y="33074"/>
                  </a:lnTo>
                  <a:cubicBezTo>
                    <a:pt x="23601" y="32948"/>
                    <a:pt x="23067" y="32948"/>
                    <a:pt x="22556" y="33074"/>
                  </a:cubicBezTo>
                  <a:cubicBezTo>
                    <a:pt x="22330" y="33518"/>
                    <a:pt x="22330" y="34043"/>
                    <a:pt x="22556" y="34487"/>
                  </a:cubicBezTo>
                  <a:cubicBezTo>
                    <a:pt x="22467" y="35173"/>
                    <a:pt x="22803" y="35844"/>
                    <a:pt x="23404" y="36183"/>
                  </a:cubicBezTo>
                  <a:lnTo>
                    <a:pt x="25242" y="36183"/>
                  </a:lnTo>
                  <a:lnTo>
                    <a:pt x="25242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cubicBezTo>
                    <a:pt x="23960" y="36759"/>
                    <a:pt x="23372" y="37200"/>
                    <a:pt x="22698" y="37456"/>
                  </a:cubicBezTo>
                  <a:lnTo>
                    <a:pt x="20719" y="38162"/>
                  </a:lnTo>
                  <a:lnTo>
                    <a:pt x="19447" y="38162"/>
                  </a:lnTo>
                  <a:cubicBezTo>
                    <a:pt x="19447" y="38162"/>
                    <a:pt x="19447" y="38162"/>
                    <a:pt x="18599" y="38162"/>
                  </a:cubicBezTo>
                  <a:lnTo>
                    <a:pt x="18599" y="39010"/>
                  </a:lnTo>
                  <a:lnTo>
                    <a:pt x="18599" y="40000"/>
                  </a:lnTo>
                  <a:cubicBezTo>
                    <a:pt x="18599" y="40000"/>
                    <a:pt x="18599" y="40989"/>
                    <a:pt x="18599" y="40989"/>
                  </a:cubicBezTo>
                  <a:lnTo>
                    <a:pt x="18599" y="40989"/>
                  </a:lnTo>
                  <a:lnTo>
                    <a:pt x="17892" y="40989"/>
                  </a:lnTo>
                  <a:lnTo>
                    <a:pt x="17892" y="40989"/>
                  </a:lnTo>
                  <a:cubicBezTo>
                    <a:pt x="17845" y="41270"/>
                    <a:pt x="17845" y="41556"/>
                    <a:pt x="17892" y="41837"/>
                  </a:cubicBezTo>
                  <a:lnTo>
                    <a:pt x="17892" y="41837"/>
                  </a:lnTo>
                  <a:cubicBezTo>
                    <a:pt x="17940" y="42118"/>
                    <a:pt x="17940" y="42405"/>
                    <a:pt x="17892" y="42685"/>
                  </a:cubicBezTo>
                  <a:lnTo>
                    <a:pt x="17892" y="42685"/>
                  </a:lnTo>
                  <a:cubicBezTo>
                    <a:pt x="17827" y="43579"/>
                    <a:pt x="17827" y="44477"/>
                    <a:pt x="17892" y="45371"/>
                  </a:cubicBezTo>
                  <a:lnTo>
                    <a:pt x="17892" y="49470"/>
                  </a:lnTo>
                  <a:cubicBezTo>
                    <a:pt x="17770" y="50028"/>
                    <a:pt x="17770" y="50607"/>
                    <a:pt x="17892" y="51166"/>
                  </a:cubicBezTo>
                  <a:cubicBezTo>
                    <a:pt x="18252" y="51736"/>
                    <a:pt x="18735" y="52219"/>
                    <a:pt x="19306" y="52579"/>
                  </a:cubicBezTo>
                  <a:lnTo>
                    <a:pt x="21002" y="53710"/>
                  </a:lnTo>
                  <a:lnTo>
                    <a:pt x="22839" y="54699"/>
                  </a:lnTo>
                  <a:cubicBezTo>
                    <a:pt x="23500" y="54992"/>
                    <a:pt x="24118" y="55372"/>
                    <a:pt x="24677" y="55830"/>
                  </a:cubicBezTo>
                  <a:cubicBezTo>
                    <a:pt x="25779" y="56697"/>
                    <a:pt x="26818" y="57642"/>
                    <a:pt x="27786" y="58657"/>
                  </a:cubicBezTo>
                  <a:cubicBezTo>
                    <a:pt x="28802" y="59620"/>
                    <a:pt x="30081" y="60259"/>
                    <a:pt x="31461" y="60494"/>
                  </a:cubicBez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2309" y="60494"/>
                  </a:lnTo>
                  <a:lnTo>
                    <a:pt x="33016" y="60494"/>
                  </a:lnTo>
                  <a:lnTo>
                    <a:pt x="33016" y="60494"/>
                  </a:lnTo>
                  <a:cubicBezTo>
                    <a:pt x="33168" y="60807"/>
                    <a:pt x="33168" y="61171"/>
                    <a:pt x="33016" y="61484"/>
                  </a:cubicBezTo>
                  <a:cubicBezTo>
                    <a:pt x="32932" y="61808"/>
                    <a:pt x="32932" y="62149"/>
                    <a:pt x="33016" y="62473"/>
                  </a:cubicBezTo>
                  <a:lnTo>
                    <a:pt x="33016" y="62473"/>
                  </a:lnTo>
                  <a:lnTo>
                    <a:pt x="34571" y="64028"/>
                  </a:lnTo>
                  <a:cubicBezTo>
                    <a:pt x="35260" y="63430"/>
                    <a:pt x="35835" y="62712"/>
                    <a:pt x="36267" y="61908"/>
                  </a:cubicBezTo>
                  <a:cubicBezTo>
                    <a:pt x="36267" y="61060"/>
                    <a:pt x="37256" y="60777"/>
                    <a:pt x="38245" y="60777"/>
                  </a:cubicBezTo>
                  <a:lnTo>
                    <a:pt x="39376" y="60777"/>
                  </a:lnTo>
                  <a:lnTo>
                    <a:pt x="39376" y="60777"/>
                  </a:lnTo>
                  <a:lnTo>
                    <a:pt x="39376" y="60777"/>
                  </a:lnTo>
                  <a:lnTo>
                    <a:pt x="41496" y="60777"/>
                  </a:lnTo>
                  <a:lnTo>
                    <a:pt x="41496" y="60777"/>
                  </a:lnTo>
                  <a:lnTo>
                    <a:pt x="43475" y="60777"/>
                  </a:lnTo>
                  <a:lnTo>
                    <a:pt x="44747" y="60777"/>
                  </a:lnTo>
                  <a:lnTo>
                    <a:pt x="48281" y="60777"/>
                  </a:lnTo>
                  <a:lnTo>
                    <a:pt x="48281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5348" y="60777"/>
                  </a:lnTo>
                  <a:cubicBezTo>
                    <a:pt x="57034" y="60792"/>
                    <a:pt x="58710" y="60504"/>
                    <a:pt x="60295" y="59929"/>
                  </a:cubicBezTo>
                  <a:cubicBezTo>
                    <a:pt x="61925" y="59336"/>
                    <a:pt x="63649" y="59049"/>
                    <a:pt x="65383" y="59081"/>
                  </a:cubicBezTo>
                  <a:lnTo>
                    <a:pt x="65383" y="59081"/>
                  </a:lnTo>
                  <a:cubicBezTo>
                    <a:pt x="65895" y="59223"/>
                    <a:pt x="66376" y="59463"/>
                    <a:pt x="66797" y="59788"/>
                  </a:cubicBezTo>
                  <a:lnTo>
                    <a:pt x="68069" y="60636"/>
                  </a:lnTo>
                  <a:cubicBezTo>
                    <a:pt x="68381" y="60113"/>
                    <a:pt x="68818" y="59676"/>
                    <a:pt x="69341" y="59364"/>
                  </a:cubicBezTo>
                  <a:lnTo>
                    <a:pt x="70754" y="58374"/>
                  </a:lnTo>
                  <a:lnTo>
                    <a:pt x="71885" y="57243"/>
                  </a:lnTo>
                  <a:cubicBezTo>
                    <a:pt x="72082" y="56744"/>
                    <a:pt x="72082" y="56188"/>
                    <a:pt x="71885" y="55689"/>
                  </a:cubicBezTo>
                  <a:cubicBezTo>
                    <a:pt x="72089" y="55093"/>
                    <a:pt x="72089" y="54447"/>
                    <a:pt x="71885" y="53851"/>
                  </a:cubicBezTo>
                  <a:lnTo>
                    <a:pt x="70754" y="52579"/>
                  </a:lnTo>
                  <a:lnTo>
                    <a:pt x="69482" y="51448"/>
                  </a:lnTo>
                  <a:cubicBezTo>
                    <a:pt x="69051" y="51145"/>
                    <a:pt x="68749" y="50691"/>
                    <a:pt x="68634" y="50176"/>
                  </a:cubicBezTo>
                  <a:cubicBezTo>
                    <a:pt x="68634" y="50176"/>
                    <a:pt x="68634" y="50176"/>
                    <a:pt x="68634" y="49328"/>
                  </a:cubicBezTo>
                  <a:lnTo>
                    <a:pt x="68634" y="48480"/>
                  </a:lnTo>
                  <a:lnTo>
                    <a:pt x="67645" y="48480"/>
                  </a:lnTo>
                  <a:cubicBezTo>
                    <a:pt x="67645" y="48480"/>
                    <a:pt x="66655" y="48480"/>
                    <a:pt x="66514" y="48480"/>
                  </a:cubicBezTo>
                  <a:cubicBezTo>
                    <a:pt x="66372" y="48480"/>
                    <a:pt x="66514" y="48480"/>
                    <a:pt x="66514" y="49187"/>
                  </a:cubicBezTo>
                  <a:lnTo>
                    <a:pt x="66514" y="50035"/>
                  </a:lnTo>
                  <a:lnTo>
                    <a:pt x="65524" y="50035"/>
                  </a:lnTo>
                  <a:lnTo>
                    <a:pt x="64535" y="50035"/>
                  </a:lnTo>
                  <a:lnTo>
                    <a:pt x="57609" y="50035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cubicBezTo>
                    <a:pt x="56318" y="49192"/>
                    <a:pt x="55048" y="48851"/>
                    <a:pt x="53934" y="48198"/>
                  </a:cubicBezTo>
                  <a:cubicBezTo>
                    <a:pt x="52830" y="47494"/>
                    <a:pt x="52184" y="46255"/>
                    <a:pt x="52238" y="44947"/>
                  </a:cubicBezTo>
                  <a:lnTo>
                    <a:pt x="54782" y="44947"/>
                  </a:lnTo>
                  <a:cubicBezTo>
                    <a:pt x="54410" y="44228"/>
                    <a:pt x="53581" y="43873"/>
                    <a:pt x="52804" y="44099"/>
                  </a:cubicBezTo>
                  <a:lnTo>
                    <a:pt x="50684" y="44099"/>
                  </a:lnTo>
                  <a:lnTo>
                    <a:pt x="50684" y="45653"/>
                  </a:lnTo>
                  <a:lnTo>
                    <a:pt x="48139" y="45653"/>
                  </a:lnTo>
                  <a:cubicBezTo>
                    <a:pt x="47391" y="45783"/>
                    <a:pt x="46626" y="45783"/>
                    <a:pt x="45878" y="45653"/>
                  </a:cubicBez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3392"/>
                  </a:lnTo>
                  <a:cubicBezTo>
                    <a:pt x="45828" y="42808"/>
                    <a:pt x="45579" y="42259"/>
                    <a:pt x="45171" y="41837"/>
                  </a:cubicBezTo>
                  <a:cubicBezTo>
                    <a:pt x="44758" y="41506"/>
                    <a:pt x="44171" y="41506"/>
                    <a:pt x="43757" y="41837"/>
                  </a:cubicBezTo>
                  <a:lnTo>
                    <a:pt x="44747" y="37738"/>
                  </a:lnTo>
                  <a:lnTo>
                    <a:pt x="44747" y="37738"/>
                  </a:lnTo>
                  <a:lnTo>
                    <a:pt x="45454" y="37738"/>
                  </a:lnTo>
                  <a:lnTo>
                    <a:pt x="45454" y="37738"/>
                  </a:lnTo>
                  <a:lnTo>
                    <a:pt x="46160" y="37738"/>
                  </a:lnTo>
                  <a:lnTo>
                    <a:pt x="46160" y="37738"/>
                  </a:lnTo>
                  <a:lnTo>
                    <a:pt x="47009" y="37738"/>
                  </a:lnTo>
                  <a:cubicBezTo>
                    <a:pt x="47085" y="36845"/>
                    <a:pt x="47085" y="35946"/>
                    <a:pt x="47009" y="35053"/>
                  </a:cubicBezTo>
                  <a:cubicBezTo>
                    <a:pt x="47178" y="34141"/>
                    <a:pt x="47414" y="33244"/>
                    <a:pt x="47715" y="32367"/>
                  </a:cubicBezTo>
                  <a:lnTo>
                    <a:pt x="47715" y="32367"/>
                  </a:lnTo>
                  <a:cubicBezTo>
                    <a:pt x="47715" y="32367"/>
                    <a:pt x="48563" y="32367"/>
                    <a:pt x="48563" y="32367"/>
                  </a:cubicBezTo>
                  <a:cubicBezTo>
                    <a:pt x="48563" y="32367"/>
                    <a:pt x="48563" y="32367"/>
                    <a:pt x="48563" y="32367"/>
                  </a:cubicBez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9411" y="32367"/>
                  </a:lnTo>
                  <a:lnTo>
                    <a:pt x="49411" y="33357"/>
                  </a:lnTo>
                  <a:lnTo>
                    <a:pt x="49411" y="34346"/>
                  </a:lnTo>
                  <a:cubicBezTo>
                    <a:pt x="49459" y="34627"/>
                    <a:pt x="49459" y="34913"/>
                    <a:pt x="49411" y="35194"/>
                  </a:cubicBezTo>
                  <a:lnTo>
                    <a:pt x="52238" y="34205"/>
                  </a:lnTo>
                  <a:cubicBezTo>
                    <a:pt x="53216" y="33944"/>
                    <a:pt x="54068" y="33342"/>
                    <a:pt x="54641" y="32509"/>
                  </a:cubicBezTo>
                  <a:cubicBezTo>
                    <a:pt x="54641" y="32509"/>
                    <a:pt x="54641" y="32509"/>
                    <a:pt x="54641" y="32509"/>
                  </a:cubicBezTo>
                  <a:lnTo>
                    <a:pt x="54641" y="32509"/>
                  </a:lnTo>
                  <a:lnTo>
                    <a:pt x="56196" y="32509"/>
                  </a:lnTo>
                  <a:cubicBezTo>
                    <a:pt x="56656" y="32367"/>
                    <a:pt x="57149" y="32367"/>
                    <a:pt x="57609" y="32509"/>
                  </a:cubicBezTo>
                  <a:cubicBezTo>
                    <a:pt x="57562" y="32884"/>
                    <a:pt x="57562" y="33264"/>
                    <a:pt x="57609" y="33639"/>
                  </a:cubicBezTo>
                  <a:lnTo>
                    <a:pt x="57609" y="34770"/>
                  </a:lnTo>
                  <a:lnTo>
                    <a:pt x="57609" y="34770"/>
                  </a:lnTo>
                  <a:lnTo>
                    <a:pt x="57609" y="34770"/>
                  </a:lnTo>
                  <a:cubicBezTo>
                    <a:pt x="57609" y="34770"/>
                    <a:pt x="57609" y="34770"/>
                    <a:pt x="57609" y="33922"/>
                  </a:cubicBezTo>
                  <a:cubicBezTo>
                    <a:pt x="57534" y="33692"/>
                    <a:pt x="57534" y="33445"/>
                    <a:pt x="57609" y="33215"/>
                  </a:cubicBez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cubicBezTo>
                    <a:pt x="57547" y="32746"/>
                    <a:pt x="57547" y="32271"/>
                    <a:pt x="57609" y="31802"/>
                  </a:cubicBezTo>
                  <a:lnTo>
                    <a:pt x="57609" y="30813"/>
                  </a:lnTo>
                  <a:lnTo>
                    <a:pt x="57609" y="29964"/>
                  </a:lnTo>
                  <a:cubicBezTo>
                    <a:pt x="57688" y="29497"/>
                    <a:pt x="57688" y="29019"/>
                    <a:pt x="57609" y="28551"/>
                  </a:cubicBezTo>
                  <a:lnTo>
                    <a:pt x="58881" y="28551"/>
                  </a:lnTo>
                  <a:cubicBezTo>
                    <a:pt x="59588" y="28551"/>
                    <a:pt x="59871" y="28551"/>
                    <a:pt x="59729" y="29682"/>
                  </a:cubicBezTo>
                  <a:lnTo>
                    <a:pt x="59729" y="29682"/>
                  </a:lnTo>
                  <a:lnTo>
                    <a:pt x="59729" y="29682"/>
                  </a:lnTo>
                  <a:lnTo>
                    <a:pt x="59729" y="29682"/>
                  </a:lnTo>
                  <a:lnTo>
                    <a:pt x="59729" y="30530"/>
                  </a:lnTo>
                  <a:cubicBezTo>
                    <a:pt x="59729" y="30530"/>
                    <a:pt x="60577" y="30530"/>
                    <a:pt x="60577" y="28975"/>
                  </a:cubicBezTo>
                  <a:lnTo>
                    <a:pt x="64959" y="28975"/>
                  </a:lnTo>
                  <a:cubicBezTo>
                    <a:pt x="64733" y="29419"/>
                    <a:pt x="64733" y="29945"/>
                    <a:pt x="64959" y="30388"/>
                  </a:cubicBezTo>
                  <a:cubicBezTo>
                    <a:pt x="64959" y="30388"/>
                    <a:pt x="64959" y="30388"/>
                    <a:pt x="64959" y="31519"/>
                  </a:cubicBezTo>
                  <a:lnTo>
                    <a:pt x="64959" y="31519"/>
                  </a:lnTo>
                  <a:lnTo>
                    <a:pt x="65807" y="29964"/>
                  </a:lnTo>
                  <a:cubicBezTo>
                    <a:pt x="65941" y="29374"/>
                    <a:pt x="66474" y="28960"/>
                    <a:pt x="67079" y="28975"/>
                  </a:cubicBezTo>
                  <a:lnTo>
                    <a:pt x="67079" y="28975"/>
                  </a:lnTo>
                  <a:lnTo>
                    <a:pt x="67079" y="28975"/>
                  </a:lnTo>
                  <a:lnTo>
                    <a:pt x="68069" y="28975"/>
                  </a:lnTo>
                  <a:lnTo>
                    <a:pt x="80648" y="28975"/>
                  </a:lnTo>
                  <a:cubicBezTo>
                    <a:pt x="81115" y="28394"/>
                    <a:pt x="81452" y="27719"/>
                    <a:pt x="81637" y="26996"/>
                  </a:cubicBezTo>
                  <a:cubicBezTo>
                    <a:pt x="81715" y="26244"/>
                    <a:pt x="81715" y="25487"/>
                    <a:pt x="81637" y="24735"/>
                  </a:cubicBezTo>
                  <a:lnTo>
                    <a:pt x="83051" y="24735"/>
                  </a:lnTo>
                  <a:lnTo>
                    <a:pt x="83051" y="25866"/>
                  </a:lnTo>
                  <a:lnTo>
                    <a:pt x="83051" y="25866"/>
                  </a:lnTo>
                  <a:lnTo>
                    <a:pt x="84040" y="23745"/>
                  </a:lnTo>
                  <a:lnTo>
                    <a:pt x="85171" y="24876"/>
                  </a:lnTo>
                  <a:lnTo>
                    <a:pt x="86160" y="25866"/>
                  </a:lnTo>
                  <a:lnTo>
                    <a:pt x="87291" y="25866"/>
                  </a:lnTo>
                  <a:lnTo>
                    <a:pt x="87291" y="26855"/>
                  </a:lnTo>
                  <a:cubicBezTo>
                    <a:pt x="87347" y="27230"/>
                    <a:pt x="87347" y="27611"/>
                    <a:pt x="87291" y="27986"/>
                  </a:cubicBezTo>
                  <a:lnTo>
                    <a:pt x="90966" y="27986"/>
                  </a:lnTo>
                  <a:cubicBezTo>
                    <a:pt x="90919" y="28314"/>
                    <a:pt x="90919" y="28647"/>
                    <a:pt x="90966" y="28975"/>
                  </a:cubicBezTo>
                  <a:cubicBezTo>
                    <a:pt x="91272" y="29152"/>
                    <a:pt x="91649" y="29152"/>
                    <a:pt x="91955" y="28975"/>
                  </a:cubicBezTo>
                  <a:cubicBezTo>
                    <a:pt x="92686" y="28941"/>
                    <a:pt x="93339" y="28506"/>
                    <a:pt x="93651" y="27844"/>
                  </a:cubicBezTo>
                  <a:cubicBezTo>
                    <a:pt x="93911" y="27154"/>
                    <a:pt x="94619" y="26741"/>
                    <a:pt x="95347" y="26855"/>
                  </a:cubicBezTo>
                  <a:lnTo>
                    <a:pt x="95347" y="26855"/>
                  </a:lnTo>
                  <a:lnTo>
                    <a:pt x="95347" y="26855"/>
                  </a:lnTo>
                  <a:cubicBezTo>
                    <a:pt x="95347" y="26855"/>
                    <a:pt x="95347" y="26855"/>
                    <a:pt x="95347" y="26855"/>
                  </a:cubicBezTo>
                  <a:lnTo>
                    <a:pt x="95347" y="27986"/>
                  </a:lnTo>
                  <a:cubicBezTo>
                    <a:pt x="95284" y="28502"/>
                    <a:pt x="95284" y="29024"/>
                    <a:pt x="95347" y="29540"/>
                  </a:cubicBezTo>
                  <a:lnTo>
                    <a:pt x="95347" y="36042"/>
                  </a:lnTo>
                  <a:cubicBezTo>
                    <a:pt x="95398" y="36370"/>
                    <a:pt x="95398" y="36704"/>
                    <a:pt x="95347" y="37032"/>
                  </a:cubicBezTo>
                  <a:cubicBezTo>
                    <a:pt x="95610" y="37183"/>
                    <a:pt x="95933" y="37183"/>
                    <a:pt x="96195" y="37032"/>
                  </a:cubicBezTo>
                  <a:cubicBezTo>
                    <a:pt x="96214" y="36702"/>
                    <a:pt x="96214" y="36372"/>
                    <a:pt x="96195" y="36042"/>
                  </a:cubicBezTo>
                  <a:lnTo>
                    <a:pt x="96196" y="34770"/>
                  </a:lnTo>
                  <a:cubicBezTo>
                    <a:pt x="96127" y="34349"/>
                    <a:pt x="96127" y="33919"/>
                    <a:pt x="96196" y="33498"/>
                  </a:cubicBezTo>
                  <a:cubicBezTo>
                    <a:pt x="96196" y="33498"/>
                    <a:pt x="96902" y="33498"/>
                    <a:pt x="97044" y="34770"/>
                  </a:cubicBezTo>
                  <a:lnTo>
                    <a:pt x="97044" y="36042"/>
                  </a:lnTo>
                  <a:cubicBezTo>
                    <a:pt x="97195" y="36501"/>
                    <a:pt x="97195" y="36997"/>
                    <a:pt x="97044" y="37456"/>
                  </a:cubicBezTo>
                  <a:lnTo>
                    <a:pt x="96196" y="37456"/>
                  </a:lnTo>
                  <a:cubicBezTo>
                    <a:pt x="95917" y="37389"/>
                    <a:pt x="95626" y="37389"/>
                    <a:pt x="95348" y="37456"/>
                  </a:cubicBezTo>
                  <a:cubicBezTo>
                    <a:pt x="95143" y="38195"/>
                    <a:pt x="95143" y="38977"/>
                    <a:pt x="95348" y="39717"/>
                  </a:cubicBezTo>
                  <a:cubicBezTo>
                    <a:pt x="95347" y="39717"/>
                    <a:pt x="95347" y="39717"/>
                    <a:pt x="95347" y="39717"/>
                  </a:cubicBezTo>
                  <a:cubicBezTo>
                    <a:pt x="95347" y="39717"/>
                    <a:pt x="95347" y="38869"/>
                    <a:pt x="95347" y="38586"/>
                  </a:cubicBezTo>
                  <a:lnTo>
                    <a:pt x="91955" y="38586"/>
                  </a:lnTo>
                  <a:cubicBezTo>
                    <a:pt x="91955" y="38586"/>
                    <a:pt x="91955" y="39576"/>
                    <a:pt x="90683" y="40141"/>
                  </a:cubicBezTo>
                  <a:cubicBezTo>
                    <a:pt x="89909" y="40772"/>
                    <a:pt x="89054" y="41295"/>
                    <a:pt x="88139" y="41696"/>
                  </a:cubicBezTo>
                  <a:lnTo>
                    <a:pt x="85312" y="42968"/>
                  </a:lnTo>
                  <a:lnTo>
                    <a:pt x="83051" y="42968"/>
                  </a:lnTo>
                  <a:lnTo>
                    <a:pt x="83051" y="42968"/>
                  </a:lnTo>
                  <a:cubicBezTo>
                    <a:pt x="83051" y="42968"/>
                    <a:pt x="83051" y="42968"/>
                    <a:pt x="83051" y="42968"/>
                  </a:cubicBezTo>
                  <a:lnTo>
                    <a:pt x="83051" y="42968"/>
                  </a:lnTo>
                  <a:cubicBezTo>
                    <a:pt x="83200" y="42365"/>
                    <a:pt x="83200" y="41734"/>
                    <a:pt x="83051" y="41130"/>
                  </a:cubicBezTo>
                  <a:cubicBezTo>
                    <a:pt x="82701" y="40928"/>
                    <a:pt x="82270" y="40928"/>
                    <a:pt x="81920" y="41130"/>
                  </a:cubicBezTo>
                  <a:cubicBezTo>
                    <a:pt x="81823" y="41549"/>
                    <a:pt x="81823" y="41984"/>
                    <a:pt x="81920" y="42403"/>
                  </a:cubicBezTo>
                  <a:cubicBezTo>
                    <a:pt x="81920" y="42403"/>
                    <a:pt x="81920" y="42403"/>
                    <a:pt x="81920" y="43392"/>
                  </a:cubicBezTo>
                  <a:lnTo>
                    <a:pt x="81920" y="43392"/>
                  </a:lnTo>
                  <a:cubicBezTo>
                    <a:pt x="81920" y="43392"/>
                    <a:pt x="81920" y="43392"/>
                    <a:pt x="81920" y="44240"/>
                  </a:cubicBezTo>
                  <a:cubicBezTo>
                    <a:pt x="81873" y="44521"/>
                    <a:pt x="81873" y="44807"/>
                    <a:pt x="81920" y="45088"/>
                  </a:cubicBezTo>
                  <a:lnTo>
                    <a:pt x="80648" y="45088"/>
                  </a:lnTo>
                  <a:lnTo>
                    <a:pt x="79658" y="45088"/>
                  </a:lnTo>
                  <a:cubicBezTo>
                    <a:pt x="79658" y="45088"/>
                    <a:pt x="79658" y="45088"/>
                    <a:pt x="79658" y="46077"/>
                  </a:cubicBezTo>
                  <a:cubicBezTo>
                    <a:pt x="79730" y="46498"/>
                    <a:pt x="79730" y="46928"/>
                    <a:pt x="79658" y="47349"/>
                  </a:cubicBezTo>
                  <a:cubicBezTo>
                    <a:pt x="79739" y="47770"/>
                    <a:pt x="79739" y="48201"/>
                    <a:pt x="79658" y="48622"/>
                  </a:cubicBezTo>
                  <a:cubicBezTo>
                    <a:pt x="79658" y="48622"/>
                    <a:pt x="79658" y="48622"/>
                    <a:pt x="78386" y="48622"/>
                  </a:cubicBezTo>
                  <a:cubicBezTo>
                    <a:pt x="78226" y="49462"/>
                    <a:pt x="78226" y="50325"/>
                    <a:pt x="78386" y="51166"/>
                  </a:cubicBezTo>
                  <a:lnTo>
                    <a:pt x="78386" y="56819"/>
                  </a:lnTo>
                  <a:lnTo>
                    <a:pt x="78386" y="56819"/>
                  </a:lnTo>
                  <a:lnTo>
                    <a:pt x="79234" y="56819"/>
                  </a:lnTo>
                  <a:lnTo>
                    <a:pt x="79234" y="56819"/>
                  </a:lnTo>
                  <a:cubicBezTo>
                    <a:pt x="79399" y="57227"/>
                    <a:pt x="79399" y="57684"/>
                    <a:pt x="79234" y="58091"/>
                  </a:cubicBezTo>
                  <a:lnTo>
                    <a:pt x="78528" y="58091"/>
                  </a:lnTo>
                  <a:cubicBezTo>
                    <a:pt x="78376" y="58354"/>
                    <a:pt x="78376" y="58677"/>
                    <a:pt x="78528" y="58940"/>
                  </a:cubicBezTo>
                  <a:lnTo>
                    <a:pt x="78528" y="58940"/>
                  </a:lnTo>
                  <a:lnTo>
                    <a:pt x="78528" y="58940"/>
                  </a:lnTo>
                  <a:lnTo>
                    <a:pt x="78528" y="58940"/>
                  </a:lnTo>
                  <a:cubicBezTo>
                    <a:pt x="78700" y="59443"/>
                    <a:pt x="78700" y="59990"/>
                    <a:pt x="78528" y="60494"/>
                  </a:cubicBezTo>
                  <a:lnTo>
                    <a:pt x="77397" y="61625"/>
                  </a:lnTo>
                  <a:lnTo>
                    <a:pt x="77397" y="61625"/>
                  </a:lnTo>
                  <a:cubicBezTo>
                    <a:pt x="77397" y="61625"/>
                    <a:pt x="77397" y="61625"/>
                    <a:pt x="77397" y="61625"/>
                  </a:cubicBezTo>
                  <a:cubicBezTo>
                    <a:pt x="77397" y="61625"/>
                    <a:pt x="77397" y="61625"/>
                    <a:pt x="77397" y="61625"/>
                  </a:cubicBezTo>
                  <a:lnTo>
                    <a:pt x="77397" y="61625"/>
                  </a:lnTo>
                  <a:cubicBezTo>
                    <a:pt x="77484" y="61901"/>
                    <a:pt x="77484" y="62197"/>
                    <a:pt x="77397" y="62473"/>
                  </a:cubicBezTo>
                  <a:lnTo>
                    <a:pt x="74994" y="62473"/>
                  </a:lnTo>
                  <a:lnTo>
                    <a:pt x="74994" y="62473"/>
                  </a:lnTo>
                  <a:lnTo>
                    <a:pt x="74994" y="63321"/>
                  </a:lnTo>
                  <a:cubicBezTo>
                    <a:pt x="75050" y="63696"/>
                    <a:pt x="75050" y="64077"/>
                    <a:pt x="74994" y="64452"/>
                  </a:cubicBezTo>
                  <a:lnTo>
                    <a:pt x="74994" y="65441"/>
                  </a:lnTo>
                  <a:lnTo>
                    <a:pt x="74994" y="65441"/>
                  </a:lnTo>
                  <a:lnTo>
                    <a:pt x="74994" y="64169"/>
                  </a:lnTo>
                  <a:cubicBezTo>
                    <a:pt x="74732" y="63656"/>
                    <a:pt x="74343" y="63218"/>
                    <a:pt x="73864" y="62897"/>
                  </a:cubicBezTo>
                  <a:lnTo>
                    <a:pt x="73016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cubicBezTo>
                    <a:pt x="72309" y="62897"/>
                    <a:pt x="72309" y="62897"/>
                    <a:pt x="72309" y="62897"/>
                  </a:cubicBezTo>
                  <a:lnTo>
                    <a:pt x="72309" y="62897"/>
                  </a:lnTo>
                  <a:lnTo>
                    <a:pt x="71319" y="62897"/>
                  </a:lnTo>
                  <a:lnTo>
                    <a:pt x="69623" y="62897"/>
                  </a:lnTo>
                  <a:lnTo>
                    <a:pt x="68069" y="62897"/>
                  </a:lnTo>
                  <a:lnTo>
                    <a:pt x="67079" y="62897"/>
                  </a:lnTo>
                  <a:cubicBezTo>
                    <a:pt x="67079" y="62897"/>
                    <a:pt x="67079" y="62897"/>
                    <a:pt x="67079" y="62897"/>
                  </a:cubicBezTo>
                  <a:cubicBezTo>
                    <a:pt x="67079" y="62897"/>
                    <a:pt x="67079" y="62897"/>
                    <a:pt x="66231" y="62897"/>
                  </a:cubicBez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5242" y="63745"/>
                  </a:lnTo>
                  <a:lnTo>
                    <a:pt x="65242" y="63745"/>
                  </a:lnTo>
                  <a:lnTo>
                    <a:pt x="65242" y="62614"/>
                  </a:lnTo>
                  <a:cubicBezTo>
                    <a:pt x="65340" y="62292"/>
                    <a:pt x="65340" y="61948"/>
                    <a:pt x="65242" y="61625"/>
                  </a:cubicBezTo>
                  <a:cubicBezTo>
                    <a:pt x="65345" y="61401"/>
                    <a:pt x="65345" y="61143"/>
                    <a:pt x="65242" y="60918"/>
                  </a:cubicBezTo>
                  <a:lnTo>
                    <a:pt x="65242" y="60918"/>
                  </a:lnTo>
                  <a:cubicBezTo>
                    <a:pt x="64881" y="61451"/>
                    <a:pt x="64396" y="61888"/>
                    <a:pt x="63828" y="62190"/>
                  </a:cubicBezTo>
                  <a:lnTo>
                    <a:pt x="62132" y="63038"/>
                  </a:lnTo>
                  <a:cubicBezTo>
                    <a:pt x="62132" y="63038"/>
                    <a:pt x="62132" y="63038"/>
                    <a:pt x="62132" y="64169"/>
                  </a:cubicBezTo>
                  <a:lnTo>
                    <a:pt x="62132" y="64169"/>
                  </a:lnTo>
                  <a:cubicBezTo>
                    <a:pt x="62132" y="64169"/>
                    <a:pt x="62132" y="64169"/>
                    <a:pt x="62132" y="64169"/>
                  </a:cubicBezTo>
                  <a:cubicBezTo>
                    <a:pt x="62219" y="63942"/>
                    <a:pt x="62219" y="63690"/>
                    <a:pt x="62132" y="63463"/>
                  </a:cubicBezTo>
                  <a:lnTo>
                    <a:pt x="62132" y="63462"/>
                  </a:lnTo>
                  <a:close/>
                  <a:moveTo>
                    <a:pt x="3899" y="32509"/>
                  </a:move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4182" y="32509"/>
                    <a:pt x="3899" y="32509"/>
                  </a:cubicBezTo>
                  <a:close/>
                  <a:moveTo>
                    <a:pt x="3899" y="34770"/>
                  </a:moveTo>
                  <a:lnTo>
                    <a:pt x="3899" y="34770"/>
                  </a:lnTo>
                  <a:lnTo>
                    <a:pt x="3899" y="34770"/>
                  </a:lnTo>
                  <a:cubicBezTo>
                    <a:pt x="3899" y="34770"/>
                    <a:pt x="4747" y="34770"/>
                    <a:pt x="4747" y="33781"/>
                  </a:cubicBezTo>
                  <a:cubicBezTo>
                    <a:pt x="4799" y="33311"/>
                    <a:pt x="4799" y="32837"/>
                    <a:pt x="4747" y="32367"/>
                  </a:cubicBezTo>
                  <a:cubicBezTo>
                    <a:pt x="4431" y="32234"/>
                    <a:pt x="4074" y="32234"/>
                    <a:pt x="3758" y="32367"/>
                  </a:cubicBezTo>
                  <a:lnTo>
                    <a:pt x="2910" y="33215"/>
                  </a:lnTo>
                  <a:lnTo>
                    <a:pt x="2910" y="33215"/>
                  </a:lnTo>
                  <a:close/>
                  <a:moveTo>
                    <a:pt x="3899" y="28410"/>
                  </a:moveTo>
                  <a:lnTo>
                    <a:pt x="6019" y="28410"/>
                  </a:lnTo>
                  <a:lnTo>
                    <a:pt x="6019" y="28410"/>
                  </a:lnTo>
                  <a:cubicBezTo>
                    <a:pt x="6019" y="28410"/>
                    <a:pt x="6019" y="28410"/>
                    <a:pt x="6019" y="28410"/>
                  </a:cubicBezTo>
                  <a:cubicBezTo>
                    <a:pt x="5626" y="28637"/>
                    <a:pt x="5141" y="28637"/>
                    <a:pt x="4747" y="28410"/>
                  </a:cubicBezTo>
                  <a:cubicBezTo>
                    <a:pt x="4694" y="28130"/>
                    <a:pt x="4694" y="27842"/>
                    <a:pt x="4747" y="27562"/>
                  </a:cubicBezTo>
                  <a:cubicBezTo>
                    <a:pt x="4700" y="27281"/>
                    <a:pt x="4700" y="26994"/>
                    <a:pt x="4747" y="26714"/>
                  </a:cubicBezTo>
                  <a:close/>
                  <a:moveTo>
                    <a:pt x="5454" y="51448"/>
                  </a:moveTo>
                  <a:lnTo>
                    <a:pt x="5454" y="51448"/>
                  </a:lnTo>
                  <a:lnTo>
                    <a:pt x="5454" y="51448"/>
                  </a:lnTo>
                  <a:close/>
                  <a:moveTo>
                    <a:pt x="5454" y="21625"/>
                  </a:moveTo>
                  <a:cubicBezTo>
                    <a:pt x="5827" y="21701"/>
                    <a:pt x="6212" y="21701"/>
                    <a:pt x="6585" y="21625"/>
                  </a:cubicBezTo>
                  <a:lnTo>
                    <a:pt x="7716" y="21625"/>
                  </a:lnTo>
                  <a:cubicBezTo>
                    <a:pt x="7770" y="21393"/>
                    <a:pt x="7770" y="21151"/>
                    <a:pt x="7716" y="20919"/>
                  </a:cubicBezTo>
                  <a:cubicBezTo>
                    <a:pt x="7497" y="20792"/>
                    <a:pt x="7227" y="20792"/>
                    <a:pt x="7009" y="20919"/>
                  </a:cubicBezTo>
                  <a:lnTo>
                    <a:pt x="7009" y="20919"/>
                  </a:lnTo>
                  <a:cubicBezTo>
                    <a:pt x="7009" y="20919"/>
                    <a:pt x="7009" y="20919"/>
                    <a:pt x="7009" y="20919"/>
                  </a:cubicBezTo>
                  <a:close/>
                  <a:moveTo>
                    <a:pt x="15348" y="15830"/>
                  </a:moveTo>
                  <a:cubicBezTo>
                    <a:pt x="15348" y="15830"/>
                    <a:pt x="15348" y="15830"/>
                    <a:pt x="15348" y="15830"/>
                  </a:cubicBezTo>
                  <a:cubicBezTo>
                    <a:pt x="15467" y="15463"/>
                    <a:pt x="15467" y="15067"/>
                    <a:pt x="15348" y="14700"/>
                  </a:cubicBezTo>
                  <a:cubicBezTo>
                    <a:pt x="15348" y="14700"/>
                    <a:pt x="15348" y="13851"/>
                    <a:pt x="15348" y="13710"/>
                  </a:cubicBezTo>
                  <a:lnTo>
                    <a:pt x="15348" y="13710"/>
                  </a:lnTo>
                  <a:cubicBezTo>
                    <a:pt x="16196" y="14700"/>
                    <a:pt x="15772" y="15124"/>
                    <a:pt x="15772" y="15830"/>
                  </a:cubicBezTo>
                  <a:close/>
                  <a:moveTo>
                    <a:pt x="17468" y="13286"/>
                  </a:moveTo>
                  <a:cubicBezTo>
                    <a:pt x="17468" y="13286"/>
                    <a:pt x="17468" y="13286"/>
                    <a:pt x="17468" y="13286"/>
                  </a:cubicBezTo>
                  <a:cubicBezTo>
                    <a:pt x="17468" y="13286"/>
                    <a:pt x="17468" y="13286"/>
                    <a:pt x="17468" y="13286"/>
                  </a:cubicBezTo>
                  <a:lnTo>
                    <a:pt x="17468" y="13286"/>
                  </a:lnTo>
                  <a:close/>
                  <a:moveTo>
                    <a:pt x="18599" y="25724"/>
                  </a:moveTo>
                  <a:lnTo>
                    <a:pt x="18599" y="25724"/>
                  </a:lnTo>
                  <a:cubicBezTo>
                    <a:pt x="18599" y="25724"/>
                    <a:pt x="18599" y="25724"/>
                    <a:pt x="18599" y="25724"/>
                  </a:cubicBezTo>
                  <a:lnTo>
                    <a:pt x="18599" y="25724"/>
                  </a:lnTo>
                  <a:close/>
                  <a:moveTo>
                    <a:pt x="18599" y="11590"/>
                  </a:moveTo>
                  <a:lnTo>
                    <a:pt x="18599" y="11590"/>
                  </a:lnTo>
                  <a:lnTo>
                    <a:pt x="18599" y="11590"/>
                  </a:lnTo>
                  <a:close/>
                  <a:moveTo>
                    <a:pt x="21284" y="11590"/>
                  </a:moveTo>
                  <a:lnTo>
                    <a:pt x="21284" y="11590"/>
                  </a:lnTo>
                  <a:lnTo>
                    <a:pt x="21284" y="11590"/>
                  </a:lnTo>
                  <a:cubicBezTo>
                    <a:pt x="21362" y="11265"/>
                    <a:pt x="21362" y="10926"/>
                    <a:pt x="21284" y="10601"/>
                  </a:cubicBezTo>
                  <a:lnTo>
                    <a:pt x="20436" y="10601"/>
                  </a:lnTo>
                  <a:cubicBezTo>
                    <a:pt x="20168" y="10473"/>
                    <a:pt x="19857" y="10473"/>
                    <a:pt x="19588" y="10601"/>
                  </a:cubicBezTo>
                  <a:close/>
                  <a:moveTo>
                    <a:pt x="21284" y="16678"/>
                  </a:moveTo>
                  <a:lnTo>
                    <a:pt x="21284" y="16678"/>
                  </a:lnTo>
                  <a:lnTo>
                    <a:pt x="21284" y="15689"/>
                  </a:lnTo>
                  <a:lnTo>
                    <a:pt x="21284" y="15689"/>
                  </a:lnTo>
                  <a:close/>
                  <a:moveTo>
                    <a:pt x="22274" y="59081"/>
                  </a:moveTo>
                  <a:lnTo>
                    <a:pt x="22274" y="59081"/>
                  </a:lnTo>
                  <a:lnTo>
                    <a:pt x="22274" y="59081"/>
                  </a:lnTo>
                  <a:close/>
                  <a:moveTo>
                    <a:pt x="22274" y="18798"/>
                  </a:moveTo>
                  <a:lnTo>
                    <a:pt x="22274" y="18798"/>
                  </a:lnTo>
                  <a:lnTo>
                    <a:pt x="22274" y="17809"/>
                  </a:lnTo>
                  <a:lnTo>
                    <a:pt x="22274" y="17809"/>
                  </a:lnTo>
                  <a:close/>
                  <a:moveTo>
                    <a:pt x="22274" y="63745"/>
                  </a:moveTo>
                  <a:lnTo>
                    <a:pt x="22274" y="63745"/>
                  </a:lnTo>
                  <a:lnTo>
                    <a:pt x="22274" y="63745"/>
                  </a:lnTo>
                  <a:lnTo>
                    <a:pt x="22274" y="63745"/>
                  </a:lnTo>
                  <a:close/>
                  <a:moveTo>
                    <a:pt x="24252" y="13993"/>
                  </a:moveTo>
                  <a:lnTo>
                    <a:pt x="24252" y="15124"/>
                  </a:lnTo>
                  <a:cubicBezTo>
                    <a:pt x="24202" y="15499"/>
                    <a:pt x="24202" y="15879"/>
                    <a:pt x="24252" y="16254"/>
                  </a:cubicBezTo>
                  <a:lnTo>
                    <a:pt x="24252" y="16254"/>
                  </a:lnTo>
                  <a:lnTo>
                    <a:pt x="24252" y="16254"/>
                  </a:lnTo>
                  <a:close/>
                  <a:moveTo>
                    <a:pt x="24252" y="18940"/>
                  </a:moveTo>
                  <a:cubicBezTo>
                    <a:pt x="24521" y="19067"/>
                    <a:pt x="24832" y="19067"/>
                    <a:pt x="25100" y="18940"/>
                  </a:cubicBez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close/>
                  <a:moveTo>
                    <a:pt x="26938" y="58657"/>
                  </a:moveTo>
                  <a:lnTo>
                    <a:pt x="26938" y="59505"/>
                  </a:lnTo>
                  <a:lnTo>
                    <a:pt x="26938" y="58657"/>
                  </a:lnTo>
                  <a:lnTo>
                    <a:pt x="27927" y="57809"/>
                  </a:lnTo>
                  <a:close/>
                  <a:moveTo>
                    <a:pt x="26938" y="8339"/>
                  </a:moveTo>
                  <a:lnTo>
                    <a:pt x="26938" y="8339"/>
                  </a:lnTo>
                  <a:lnTo>
                    <a:pt x="26938" y="8339"/>
                  </a:lnTo>
                  <a:lnTo>
                    <a:pt x="26938" y="8339"/>
                  </a:lnTo>
                  <a:close/>
                  <a:moveTo>
                    <a:pt x="28917" y="15124"/>
                  </a:moveTo>
                  <a:lnTo>
                    <a:pt x="28917" y="15124"/>
                  </a:lnTo>
                  <a:lnTo>
                    <a:pt x="28917" y="14134"/>
                  </a:lnTo>
                  <a:lnTo>
                    <a:pt x="28917" y="14134"/>
                  </a:lnTo>
                  <a:close/>
                  <a:moveTo>
                    <a:pt x="28917" y="64311"/>
                  </a:moveTo>
                  <a:lnTo>
                    <a:pt x="28917" y="64311"/>
                  </a:lnTo>
                  <a:lnTo>
                    <a:pt x="28917" y="64311"/>
                  </a:lnTo>
                  <a:close/>
                  <a:moveTo>
                    <a:pt x="28917" y="62190"/>
                  </a:moveTo>
                  <a:cubicBezTo>
                    <a:pt x="28917" y="62190"/>
                    <a:pt x="28917" y="62190"/>
                    <a:pt x="28917" y="62190"/>
                  </a:cubicBezTo>
                  <a:cubicBezTo>
                    <a:pt x="28917" y="62190"/>
                    <a:pt x="28917" y="62190"/>
                    <a:pt x="28917" y="62190"/>
                  </a:cubicBezTo>
                  <a:lnTo>
                    <a:pt x="28917" y="62190"/>
                  </a:lnTo>
                  <a:lnTo>
                    <a:pt x="31602" y="61342"/>
                  </a:lnTo>
                  <a:close/>
                  <a:moveTo>
                    <a:pt x="32592" y="57526"/>
                  </a:move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5560" y="56678"/>
                    <a:pt x="35277" y="56678"/>
                  </a:cubicBezTo>
                  <a:close/>
                  <a:moveTo>
                    <a:pt x="34147" y="4099"/>
                  </a:moveTo>
                  <a:cubicBezTo>
                    <a:pt x="34019" y="3831"/>
                    <a:pt x="34019" y="3519"/>
                    <a:pt x="34147" y="3251"/>
                  </a:cubicBez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147" y="3251"/>
                  </a:ln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995" y="3251"/>
                  </a:lnTo>
                  <a:lnTo>
                    <a:pt x="36549" y="3251"/>
                  </a:lnTo>
                  <a:lnTo>
                    <a:pt x="37821" y="3251"/>
                  </a:lnTo>
                  <a:lnTo>
                    <a:pt x="38811" y="3251"/>
                  </a:lnTo>
                  <a:lnTo>
                    <a:pt x="38811" y="5371"/>
                  </a:lnTo>
                  <a:cubicBezTo>
                    <a:pt x="38735" y="5981"/>
                    <a:pt x="38735" y="6598"/>
                    <a:pt x="38811" y="7208"/>
                  </a:cubicBezTo>
                  <a:lnTo>
                    <a:pt x="38811" y="8905"/>
                  </a:lnTo>
                  <a:cubicBezTo>
                    <a:pt x="38811" y="8905"/>
                    <a:pt x="38811" y="9611"/>
                    <a:pt x="38104" y="9611"/>
                  </a:cubicBezTo>
                  <a:lnTo>
                    <a:pt x="38104" y="9611"/>
                  </a:lnTo>
                  <a:cubicBezTo>
                    <a:pt x="38076" y="9093"/>
                    <a:pt x="38076" y="8574"/>
                    <a:pt x="38104" y="8056"/>
                  </a:cubicBezTo>
                  <a:cubicBezTo>
                    <a:pt x="38072" y="7539"/>
                    <a:pt x="38072" y="7019"/>
                    <a:pt x="38104" y="6502"/>
                  </a:cubicBezTo>
                  <a:lnTo>
                    <a:pt x="38104" y="6502"/>
                  </a:lnTo>
                  <a:lnTo>
                    <a:pt x="38104" y="6502"/>
                  </a:lnTo>
                  <a:lnTo>
                    <a:pt x="38104" y="6502"/>
                  </a:lnTo>
                  <a:cubicBezTo>
                    <a:pt x="37256" y="6502"/>
                    <a:pt x="36691" y="6502"/>
                    <a:pt x="36691" y="7774"/>
                  </a:cubicBezTo>
                  <a:cubicBezTo>
                    <a:pt x="36526" y="8182"/>
                    <a:pt x="36526" y="8638"/>
                    <a:pt x="36691" y="9046"/>
                  </a:cubicBezTo>
                  <a:lnTo>
                    <a:pt x="37397" y="9046"/>
                  </a:lnTo>
                  <a:lnTo>
                    <a:pt x="37397" y="9046"/>
                  </a:lnTo>
                  <a:cubicBezTo>
                    <a:pt x="37397" y="9046"/>
                    <a:pt x="37397" y="9046"/>
                    <a:pt x="37397" y="9046"/>
                  </a:cubicBezTo>
                  <a:cubicBezTo>
                    <a:pt x="37397" y="9046"/>
                    <a:pt x="37397" y="9046"/>
                    <a:pt x="36549" y="10035"/>
                  </a:cubicBezTo>
                  <a:lnTo>
                    <a:pt x="35277" y="10035"/>
                  </a:lnTo>
                  <a:lnTo>
                    <a:pt x="35277" y="10035"/>
                  </a:lnTo>
                  <a:cubicBezTo>
                    <a:pt x="35195" y="9568"/>
                    <a:pt x="35195" y="9089"/>
                    <a:pt x="35277" y="8622"/>
                  </a:cubicBezTo>
                  <a:cubicBezTo>
                    <a:pt x="36760" y="9051"/>
                    <a:pt x="38311" y="8197"/>
                    <a:pt x="38740" y="6714"/>
                  </a:cubicBezTo>
                  <a:cubicBezTo>
                    <a:pt x="39169" y="5231"/>
                    <a:pt x="38315" y="3680"/>
                    <a:pt x="36832" y="3251"/>
                  </a:cubicBezTo>
                  <a:close/>
                  <a:moveTo>
                    <a:pt x="36125" y="9894"/>
                  </a:moveTo>
                  <a:cubicBezTo>
                    <a:pt x="36125" y="9894"/>
                    <a:pt x="36125" y="9894"/>
                    <a:pt x="36125" y="9894"/>
                  </a:cubicBezTo>
                  <a:lnTo>
                    <a:pt x="36125" y="9894"/>
                  </a:lnTo>
                  <a:cubicBezTo>
                    <a:pt x="36125" y="9894"/>
                    <a:pt x="36125" y="9894"/>
                    <a:pt x="36125" y="9894"/>
                  </a:cubicBezTo>
                  <a:cubicBezTo>
                    <a:pt x="36125" y="9894"/>
                    <a:pt x="38952" y="9187"/>
                    <a:pt x="38245" y="9046"/>
                  </a:cubicBezTo>
                  <a:close/>
                  <a:moveTo>
                    <a:pt x="36125" y="12579"/>
                  </a:move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9235" y="11731"/>
                    <a:pt x="38245" y="11731"/>
                  </a:cubicBezTo>
                  <a:close/>
                  <a:moveTo>
                    <a:pt x="37821" y="11449"/>
                  </a:moveTo>
                  <a:lnTo>
                    <a:pt x="37821" y="11449"/>
                  </a:lnTo>
                  <a:lnTo>
                    <a:pt x="37821" y="10459"/>
                  </a:lnTo>
                  <a:close/>
                  <a:moveTo>
                    <a:pt x="37821" y="9470"/>
                  </a:moveTo>
                  <a:lnTo>
                    <a:pt x="37821" y="9470"/>
                  </a:lnTo>
                  <a:lnTo>
                    <a:pt x="37821" y="9470"/>
                  </a:lnTo>
                  <a:lnTo>
                    <a:pt x="37821" y="9470"/>
                  </a:lnTo>
                  <a:close/>
                  <a:moveTo>
                    <a:pt x="44606" y="65017"/>
                  </a:moveTo>
                  <a:cubicBezTo>
                    <a:pt x="43889" y="64970"/>
                    <a:pt x="43198" y="65290"/>
                    <a:pt x="42768" y="65865"/>
                  </a:cubicBezTo>
                  <a:cubicBezTo>
                    <a:pt x="42624" y="66469"/>
                    <a:pt x="42624" y="67099"/>
                    <a:pt x="42768" y="67703"/>
                  </a:cubicBezTo>
                  <a:cubicBezTo>
                    <a:pt x="43031" y="67854"/>
                    <a:pt x="43354" y="67854"/>
                    <a:pt x="43616" y="67703"/>
                  </a:cubicBezTo>
                  <a:cubicBezTo>
                    <a:pt x="43616" y="67703"/>
                    <a:pt x="43616" y="67703"/>
                    <a:pt x="43616" y="67703"/>
                  </a:cubicBezTo>
                  <a:cubicBezTo>
                    <a:pt x="43616" y="67703"/>
                    <a:pt x="43616" y="67703"/>
                    <a:pt x="43616" y="66996"/>
                  </a:cubicBezTo>
                  <a:cubicBezTo>
                    <a:pt x="43616" y="66289"/>
                    <a:pt x="43616" y="66996"/>
                    <a:pt x="44606" y="66996"/>
                  </a:cubicBezTo>
                  <a:close/>
                  <a:moveTo>
                    <a:pt x="42910" y="35053"/>
                  </a:move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6585" y="34205"/>
                    <a:pt x="46160" y="34205"/>
                  </a:cubicBezTo>
                  <a:close/>
                  <a:moveTo>
                    <a:pt x="42910" y="37597"/>
                  </a:moveTo>
                  <a:lnTo>
                    <a:pt x="42910" y="37597"/>
                  </a:lnTo>
                  <a:lnTo>
                    <a:pt x="42910" y="37597"/>
                  </a:lnTo>
                  <a:close/>
                  <a:moveTo>
                    <a:pt x="45454" y="70106"/>
                  </a:move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lnTo>
                    <a:pt x="49270" y="69257"/>
                  </a:lnTo>
                  <a:close/>
                  <a:moveTo>
                    <a:pt x="46726" y="60636"/>
                  </a:moveTo>
                  <a:lnTo>
                    <a:pt x="46726" y="60636"/>
                  </a:lnTo>
                  <a:cubicBezTo>
                    <a:pt x="46726" y="60636"/>
                    <a:pt x="46726" y="60636"/>
                    <a:pt x="46726" y="60636"/>
                  </a:cubicBezTo>
                  <a:lnTo>
                    <a:pt x="46726" y="60636"/>
                  </a:lnTo>
                  <a:close/>
                  <a:moveTo>
                    <a:pt x="46726" y="7350"/>
                  </a:moveTo>
                  <a:lnTo>
                    <a:pt x="47715" y="7350"/>
                  </a:lnTo>
                  <a:cubicBezTo>
                    <a:pt x="47715" y="7350"/>
                    <a:pt x="47715" y="6219"/>
                    <a:pt x="46867" y="6219"/>
                  </a:cubicBezTo>
                  <a:lnTo>
                    <a:pt x="46867" y="6219"/>
                  </a:lnTo>
                  <a:close/>
                  <a:moveTo>
                    <a:pt x="46726" y="38162"/>
                  </a:moveTo>
                  <a:lnTo>
                    <a:pt x="46726" y="38162"/>
                  </a:lnTo>
                  <a:lnTo>
                    <a:pt x="46726" y="38162"/>
                  </a:lnTo>
                  <a:close/>
                  <a:moveTo>
                    <a:pt x="48139" y="9894"/>
                  </a:moveTo>
                  <a:lnTo>
                    <a:pt x="48139" y="9894"/>
                  </a:lnTo>
                  <a:lnTo>
                    <a:pt x="48139" y="9894"/>
                  </a:lnTo>
                  <a:close/>
                  <a:moveTo>
                    <a:pt x="49129" y="9894"/>
                  </a:moveTo>
                  <a:cubicBezTo>
                    <a:pt x="49129" y="9894"/>
                    <a:pt x="49129" y="10742"/>
                    <a:pt x="50260" y="10742"/>
                  </a:cubicBezTo>
                  <a:lnTo>
                    <a:pt x="50260" y="10742"/>
                  </a:lnTo>
                  <a:lnTo>
                    <a:pt x="51814" y="10742"/>
                  </a:lnTo>
                  <a:lnTo>
                    <a:pt x="52804" y="10742"/>
                  </a:lnTo>
                  <a:lnTo>
                    <a:pt x="52804" y="7774"/>
                  </a:lnTo>
                  <a:lnTo>
                    <a:pt x="50684" y="7774"/>
                  </a:lnTo>
                  <a:cubicBezTo>
                    <a:pt x="51302" y="8002"/>
                    <a:pt x="51876" y="8337"/>
                    <a:pt x="52380" y="8763"/>
                  </a:cubicBezTo>
                  <a:close/>
                  <a:moveTo>
                    <a:pt x="51249" y="66431"/>
                  </a:moveTo>
                  <a:cubicBezTo>
                    <a:pt x="51249" y="66431"/>
                    <a:pt x="51249" y="66431"/>
                    <a:pt x="51249" y="66431"/>
                  </a:cubicBezTo>
                  <a:cubicBezTo>
                    <a:pt x="51249" y="66431"/>
                    <a:pt x="51249" y="66431"/>
                    <a:pt x="51249" y="66431"/>
                  </a:cubicBezTo>
                  <a:lnTo>
                    <a:pt x="51249" y="66431"/>
                  </a:lnTo>
                  <a:close/>
                  <a:moveTo>
                    <a:pt x="51249" y="37173"/>
                  </a:moveTo>
                  <a:lnTo>
                    <a:pt x="51249" y="37173"/>
                  </a:lnTo>
                  <a:lnTo>
                    <a:pt x="51249" y="37173"/>
                  </a:lnTo>
                  <a:lnTo>
                    <a:pt x="51249" y="37173"/>
                  </a:lnTo>
                  <a:close/>
                  <a:moveTo>
                    <a:pt x="54358" y="10459"/>
                  </a:moveTo>
                  <a:lnTo>
                    <a:pt x="54358" y="10459"/>
                  </a:lnTo>
                  <a:cubicBezTo>
                    <a:pt x="54358" y="10459"/>
                    <a:pt x="54358" y="10459"/>
                    <a:pt x="54358" y="10459"/>
                  </a:cubicBezTo>
                  <a:cubicBezTo>
                    <a:pt x="54358" y="10459"/>
                    <a:pt x="54358" y="10459"/>
                    <a:pt x="54358" y="10459"/>
                  </a:cubicBezTo>
                  <a:lnTo>
                    <a:pt x="58740" y="9046"/>
                  </a:lnTo>
                  <a:close/>
                  <a:moveTo>
                    <a:pt x="54358" y="4664"/>
                  </a:moveTo>
                  <a:lnTo>
                    <a:pt x="54358" y="3675"/>
                  </a:lnTo>
                  <a:lnTo>
                    <a:pt x="54358" y="3675"/>
                  </a:lnTo>
                  <a:close/>
                  <a:moveTo>
                    <a:pt x="55348" y="6784"/>
                  </a:move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60577" y="5371"/>
                    <a:pt x="60295" y="5371"/>
                  </a:cubicBezTo>
                  <a:close/>
                  <a:moveTo>
                    <a:pt x="56478" y="66855"/>
                  </a:moveTo>
                  <a:cubicBezTo>
                    <a:pt x="56478" y="66855"/>
                    <a:pt x="56478" y="66855"/>
                    <a:pt x="56478" y="66855"/>
                  </a:cubicBezTo>
                  <a:lnTo>
                    <a:pt x="56478" y="66855"/>
                  </a:lnTo>
                  <a:lnTo>
                    <a:pt x="56478" y="66855"/>
                  </a:lnTo>
                  <a:lnTo>
                    <a:pt x="61425" y="65441"/>
                  </a:lnTo>
                  <a:close/>
                  <a:moveTo>
                    <a:pt x="57468" y="12014"/>
                  </a:move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62697" y="10601"/>
                    <a:pt x="62415" y="10601"/>
                  </a:cubicBezTo>
                  <a:close/>
                  <a:moveTo>
                    <a:pt x="58457" y="61201"/>
                  </a:moveTo>
                  <a:cubicBezTo>
                    <a:pt x="58457" y="61201"/>
                    <a:pt x="58457" y="61201"/>
                    <a:pt x="58457" y="61201"/>
                  </a:cubicBezTo>
                  <a:cubicBezTo>
                    <a:pt x="58457" y="61201"/>
                    <a:pt x="58457" y="61201"/>
                    <a:pt x="58457" y="61201"/>
                  </a:cubicBezTo>
                  <a:lnTo>
                    <a:pt x="58457" y="61201"/>
                  </a:lnTo>
                  <a:cubicBezTo>
                    <a:pt x="58457" y="61201"/>
                    <a:pt x="63404" y="59929"/>
                    <a:pt x="63404" y="59788"/>
                  </a:cubicBezTo>
                  <a:close/>
                  <a:moveTo>
                    <a:pt x="58457" y="5512"/>
                  </a:moveTo>
                  <a:lnTo>
                    <a:pt x="59447" y="5512"/>
                  </a:lnTo>
                  <a:cubicBezTo>
                    <a:pt x="59447" y="5512"/>
                    <a:pt x="60436" y="5512"/>
                    <a:pt x="60436" y="5512"/>
                  </a:cubicBezTo>
                  <a:cubicBezTo>
                    <a:pt x="60436" y="5512"/>
                    <a:pt x="60436" y="5512"/>
                    <a:pt x="60436" y="5512"/>
                  </a:cubicBezTo>
                  <a:lnTo>
                    <a:pt x="59023" y="5512"/>
                  </a:lnTo>
                  <a:close/>
                  <a:moveTo>
                    <a:pt x="58457" y="7350"/>
                  </a:moveTo>
                  <a:cubicBezTo>
                    <a:pt x="58421" y="7820"/>
                    <a:pt x="58421" y="8293"/>
                    <a:pt x="58457" y="8763"/>
                  </a:cubicBezTo>
                  <a:cubicBezTo>
                    <a:pt x="58411" y="9186"/>
                    <a:pt x="58411" y="9612"/>
                    <a:pt x="58457" y="10035"/>
                  </a:cubicBezTo>
                  <a:lnTo>
                    <a:pt x="58457" y="6784"/>
                  </a:lnTo>
                  <a:lnTo>
                    <a:pt x="58457" y="6784"/>
                  </a:lnTo>
                  <a:lnTo>
                    <a:pt x="62980" y="5936"/>
                  </a:lnTo>
                  <a:close/>
                  <a:moveTo>
                    <a:pt x="60436" y="0"/>
                  </a:moveTo>
                  <a:cubicBezTo>
                    <a:pt x="60436" y="0"/>
                    <a:pt x="60436" y="1131"/>
                    <a:pt x="61284" y="1131"/>
                  </a:cubicBezTo>
                  <a:cubicBezTo>
                    <a:pt x="62132" y="1131"/>
                    <a:pt x="62132" y="1131"/>
                    <a:pt x="62132" y="0"/>
                  </a:cubicBezTo>
                  <a:close/>
                  <a:moveTo>
                    <a:pt x="61849" y="12014"/>
                  </a:moveTo>
                  <a:cubicBezTo>
                    <a:pt x="60860" y="12014"/>
                    <a:pt x="60436" y="12014"/>
                    <a:pt x="60436" y="13145"/>
                  </a:cubicBezTo>
                  <a:lnTo>
                    <a:pt x="6043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close/>
                  <a:moveTo>
                    <a:pt x="61849" y="66431"/>
                  </a:moveTo>
                  <a:cubicBezTo>
                    <a:pt x="62026" y="66125"/>
                    <a:pt x="62026" y="65747"/>
                    <a:pt x="61849" y="65441"/>
                  </a:cubicBezTo>
                  <a:lnTo>
                    <a:pt x="60295" y="65441"/>
                  </a:lnTo>
                  <a:close/>
                  <a:moveTo>
                    <a:pt x="66514" y="7774"/>
                  </a:moveTo>
                  <a:cubicBezTo>
                    <a:pt x="66514" y="7774"/>
                    <a:pt x="65666" y="7774"/>
                    <a:pt x="65666" y="7774"/>
                  </a:cubicBezTo>
                  <a:cubicBezTo>
                    <a:pt x="65612" y="8149"/>
                    <a:pt x="65612" y="8530"/>
                    <a:pt x="65666" y="8905"/>
                  </a:cubicBezTo>
                  <a:lnTo>
                    <a:pt x="66514" y="8905"/>
                  </a:lnTo>
                  <a:cubicBezTo>
                    <a:pt x="66514" y="8905"/>
                    <a:pt x="66514" y="8905"/>
                    <a:pt x="66514" y="8198"/>
                  </a:cubicBezTo>
                  <a:lnTo>
                    <a:pt x="66514" y="8198"/>
                  </a:lnTo>
                  <a:cubicBezTo>
                    <a:pt x="66514" y="8198"/>
                    <a:pt x="66514" y="8198"/>
                    <a:pt x="66514" y="8198"/>
                  </a:cubicBezTo>
                  <a:cubicBezTo>
                    <a:pt x="66514" y="8198"/>
                    <a:pt x="66514" y="8198"/>
                    <a:pt x="66514" y="8198"/>
                  </a:cubicBezTo>
                  <a:close/>
                  <a:moveTo>
                    <a:pt x="66514" y="3534"/>
                  </a:moveTo>
                  <a:lnTo>
                    <a:pt x="66514" y="3534"/>
                  </a:lnTo>
                  <a:lnTo>
                    <a:pt x="66514" y="3534"/>
                  </a:lnTo>
                  <a:cubicBezTo>
                    <a:pt x="66514" y="3534"/>
                    <a:pt x="66514" y="3534"/>
                    <a:pt x="66514" y="3534"/>
                  </a:cubicBezTo>
                  <a:cubicBezTo>
                    <a:pt x="66514" y="3534"/>
                    <a:pt x="66514" y="3251"/>
                    <a:pt x="66514" y="3251"/>
                  </a:cubicBezTo>
                  <a:close/>
                  <a:moveTo>
                    <a:pt x="68069" y="45936"/>
                  </a:moveTo>
                  <a:lnTo>
                    <a:pt x="68069" y="45936"/>
                  </a:lnTo>
                  <a:lnTo>
                    <a:pt x="68069" y="45936"/>
                  </a:lnTo>
                  <a:lnTo>
                    <a:pt x="68069" y="45936"/>
                  </a:lnTo>
                  <a:close/>
                  <a:moveTo>
                    <a:pt x="70613" y="67844"/>
                  </a:moveTo>
                  <a:cubicBezTo>
                    <a:pt x="70613" y="67844"/>
                    <a:pt x="70613" y="67844"/>
                    <a:pt x="70613" y="67844"/>
                  </a:cubicBezTo>
                  <a:lnTo>
                    <a:pt x="71461" y="67844"/>
                  </a:lnTo>
                  <a:cubicBezTo>
                    <a:pt x="71461" y="67844"/>
                    <a:pt x="71037" y="67137"/>
                    <a:pt x="70754" y="67137"/>
                  </a:cubicBezTo>
                  <a:close/>
                  <a:moveTo>
                    <a:pt x="72309" y="32226"/>
                  </a:moveTo>
                  <a:lnTo>
                    <a:pt x="72309" y="32226"/>
                  </a:lnTo>
                  <a:cubicBezTo>
                    <a:pt x="72309" y="32226"/>
                    <a:pt x="72309" y="32226"/>
                    <a:pt x="72309" y="32226"/>
                  </a:cubicBezTo>
                  <a:close/>
                  <a:moveTo>
                    <a:pt x="73298" y="58940"/>
                  </a:moveTo>
                  <a:lnTo>
                    <a:pt x="73298" y="60494"/>
                  </a:lnTo>
                  <a:cubicBezTo>
                    <a:pt x="73243" y="61011"/>
                    <a:pt x="73243" y="61532"/>
                    <a:pt x="73298" y="62049"/>
                  </a:cubicBezTo>
                  <a:lnTo>
                    <a:pt x="74005" y="62049"/>
                  </a:lnTo>
                  <a:close/>
                  <a:moveTo>
                    <a:pt x="73298" y="63604"/>
                  </a:moveTo>
                  <a:lnTo>
                    <a:pt x="73298" y="63604"/>
                  </a:lnTo>
                  <a:cubicBezTo>
                    <a:pt x="73298" y="63604"/>
                    <a:pt x="73298" y="63321"/>
                    <a:pt x="73440" y="62897"/>
                  </a:cubicBezTo>
                  <a:close/>
                  <a:moveTo>
                    <a:pt x="73298" y="51024"/>
                  </a:moveTo>
                  <a:lnTo>
                    <a:pt x="73298" y="51024"/>
                  </a:lnTo>
                  <a:lnTo>
                    <a:pt x="73298" y="51024"/>
                  </a:lnTo>
                  <a:close/>
                  <a:moveTo>
                    <a:pt x="73298" y="47491"/>
                  </a:moveTo>
                  <a:lnTo>
                    <a:pt x="73298" y="47491"/>
                  </a:lnTo>
                  <a:lnTo>
                    <a:pt x="73298" y="47491"/>
                  </a:lnTo>
                  <a:close/>
                  <a:moveTo>
                    <a:pt x="75418" y="48339"/>
                  </a:moveTo>
                  <a:cubicBezTo>
                    <a:pt x="75340" y="48664"/>
                    <a:pt x="75340" y="49003"/>
                    <a:pt x="75418" y="49328"/>
                  </a:cubicBezTo>
                  <a:cubicBezTo>
                    <a:pt x="75418" y="49328"/>
                    <a:pt x="75418" y="49328"/>
                    <a:pt x="76266" y="49328"/>
                  </a:cubicBezTo>
                  <a:lnTo>
                    <a:pt x="76266" y="48339"/>
                  </a:lnTo>
                  <a:lnTo>
                    <a:pt x="76266" y="48339"/>
                  </a:lnTo>
                  <a:lnTo>
                    <a:pt x="76266" y="47491"/>
                  </a:lnTo>
                  <a:lnTo>
                    <a:pt x="76266" y="47491"/>
                  </a:lnTo>
                  <a:close/>
                  <a:moveTo>
                    <a:pt x="80083" y="34205"/>
                  </a:moveTo>
                  <a:lnTo>
                    <a:pt x="80083" y="34205"/>
                  </a:lnTo>
                  <a:lnTo>
                    <a:pt x="80083" y="34205"/>
                  </a:lnTo>
                  <a:close/>
                  <a:moveTo>
                    <a:pt x="80083" y="41554"/>
                  </a:moveTo>
                  <a:cubicBezTo>
                    <a:pt x="80083" y="41554"/>
                    <a:pt x="80083" y="41554"/>
                    <a:pt x="80083" y="41554"/>
                  </a:cubicBezTo>
                  <a:lnTo>
                    <a:pt x="80931" y="41554"/>
                  </a:lnTo>
                  <a:cubicBezTo>
                    <a:pt x="80931" y="41554"/>
                    <a:pt x="82061" y="41554"/>
                    <a:pt x="81779" y="41554"/>
                  </a:cubicBezTo>
                  <a:close/>
                  <a:moveTo>
                    <a:pt x="83475" y="34063"/>
                  </a:moveTo>
                  <a:lnTo>
                    <a:pt x="83475" y="34063"/>
                  </a:lnTo>
                  <a:lnTo>
                    <a:pt x="82768" y="34770"/>
                  </a:lnTo>
                  <a:lnTo>
                    <a:pt x="82061" y="35618"/>
                  </a:lnTo>
                  <a:cubicBezTo>
                    <a:pt x="82061" y="35618"/>
                    <a:pt x="82061" y="35618"/>
                    <a:pt x="82061" y="35618"/>
                  </a:cubicBezTo>
                  <a:lnTo>
                    <a:pt x="84888" y="35618"/>
                  </a:lnTo>
                  <a:cubicBezTo>
                    <a:pt x="84935" y="35243"/>
                    <a:pt x="84935" y="34863"/>
                    <a:pt x="84888" y="34487"/>
                  </a:cubicBezTo>
                  <a:cubicBezTo>
                    <a:pt x="84888" y="34487"/>
                    <a:pt x="85595" y="34063"/>
                    <a:pt x="85171" y="34063"/>
                  </a:cubicBezTo>
                  <a:close/>
                  <a:moveTo>
                    <a:pt x="83475" y="29682"/>
                  </a:moveTo>
                  <a:cubicBezTo>
                    <a:pt x="83475" y="29682"/>
                    <a:pt x="83475" y="30530"/>
                    <a:pt x="83475" y="31378"/>
                  </a:cubicBezTo>
                  <a:cubicBezTo>
                    <a:pt x="83475" y="32226"/>
                    <a:pt x="83475" y="32650"/>
                    <a:pt x="83475" y="32650"/>
                  </a:cubicBezTo>
                  <a:lnTo>
                    <a:pt x="84464" y="32650"/>
                  </a:lnTo>
                  <a:lnTo>
                    <a:pt x="84464" y="32650"/>
                  </a:lnTo>
                  <a:lnTo>
                    <a:pt x="84464" y="32650"/>
                  </a:lnTo>
                  <a:cubicBezTo>
                    <a:pt x="84694" y="32157"/>
                    <a:pt x="84694" y="31588"/>
                    <a:pt x="84464" y="31095"/>
                  </a:cubicBezTo>
                  <a:cubicBezTo>
                    <a:pt x="84721" y="30671"/>
                    <a:pt x="84821" y="30171"/>
                    <a:pt x="84747" y="29682"/>
                  </a:cubicBezTo>
                  <a:close/>
                  <a:moveTo>
                    <a:pt x="84747" y="39434"/>
                  </a:moveTo>
                  <a:cubicBezTo>
                    <a:pt x="84747" y="39434"/>
                    <a:pt x="84747" y="39434"/>
                    <a:pt x="84747" y="39434"/>
                  </a:cubicBezTo>
                  <a:cubicBezTo>
                    <a:pt x="85103" y="39611"/>
                    <a:pt x="85521" y="39611"/>
                    <a:pt x="85878" y="39434"/>
                  </a:cubicBezTo>
                  <a:close/>
                  <a:moveTo>
                    <a:pt x="86302" y="37314"/>
                  </a:moveTo>
                  <a:lnTo>
                    <a:pt x="86302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291" y="37314"/>
                    <a:pt x="87291" y="37314"/>
                  </a:cubicBezTo>
                  <a:lnTo>
                    <a:pt x="87291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574" y="37173"/>
                    <a:pt x="87574" y="37314"/>
                  </a:cubicBezTo>
                  <a:close/>
                  <a:moveTo>
                    <a:pt x="91531" y="34770"/>
                  </a:moveTo>
                  <a:lnTo>
                    <a:pt x="91531" y="34770"/>
                  </a:lnTo>
                  <a:lnTo>
                    <a:pt x="94782" y="34770"/>
                  </a:lnTo>
                  <a:lnTo>
                    <a:pt x="94782" y="34770"/>
                  </a:lnTo>
                  <a:lnTo>
                    <a:pt x="94782" y="34770"/>
                  </a:lnTo>
                  <a:cubicBezTo>
                    <a:pt x="94782" y="34770"/>
                    <a:pt x="94782" y="34770"/>
                    <a:pt x="94782" y="34770"/>
                  </a:cubicBezTo>
                  <a:lnTo>
                    <a:pt x="94782" y="34770"/>
                  </a:lnTo>
                  <a:lnTo>
                    <a:pt x="94782" y="3477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4977784" y="313873"/>
              <a:ext cx="55155" cy="77119"/>
            </a:xfrm>
            <a:custGeom>
              <a:avLst/>
              <a:gdLst/>
              <a:ahLst/>
              <a:cxnLst/>
              <a:rect l="l" t="t" r="r" b="b"/>
              <a:pathLst>
                <a:path w="55155" h="77119" extrusionOk="0">
                  <a:moveTo>
                    <a:pt x="20131" y="75335"/>
                  </a:moveTo>
                  <a:lnTo>
                    <a:pt x="18717" y="75335"/>
                  </a:lnTo>
                  <a:lnTo>
                    <a:pt x="18717" y="77031"/>
                  </a:lnTo>
                  <a:cubicBezTo>
                    <a:pt x="18717" y="77031"/>
                    <a:pt x="18717" y="77031"/>
                    <a:pt x="17162" y="77031"/>
                  </a:cubicBezTo>
                  <a:cubicBezTo>
                    <a:pt x="16556" y="77150"/>
                    <a:pt x="15932" y="77150"/>
                    <a:pt x="15325" y="77031"/>
                  </a:cubicBezTo>
                  <a:lnTo>
                    <a:pt x="12357" y="76042"/>
                  </a:lnTo>
                  <a:lnTo>
                    <a:pt x="9530" y="74628"/>
                  </a:lnTo>
                  <a:cubicBezTo>
                    <a:pt x="8682" y="74628"/>
                    <a:pt x="8399" y="73780"/>
                    <a:pt x="8399" y="73498"/>
                  </a:cubicBez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2367"/>
                  </a:lnTo>
                  <a:cubicBezTo>
                    <a:pt x="8546" y="71941"/>
                    <a:pt x="8788" y="71555"/>
                    <a:pt x="9106" y="71236"/>
                  </a:cubicBezTo>
                  <a:cubicBezTo>
                    <a:pt x="9527" y="70493"/>
                    <a:pt x="10169" y="69900"/>
                    <a:pt x="10943" y="69540"/>
                  </a:cubicBezTo>
                  <a:cubicBezTo>
                    <a:pt x="11760" y="69189"/>
                    <a:pt x="12450" y="68597"/>
                    <a:pt x="12922" y="67844"/>
                  </a:cubicBezTo>
                  <a:lnTo>
                    <a:pt x="12922" y="67844"/>
                  </a:lnTo>
                  <a:lnTo>
                    <a:pt x="11509" y="67844"/>
                  </a:lnTo>
                  <a:cubicBezTo>
                    <a:pt x="11538" y="67061"/>
                    <a:pt x="11838" y="66311"/>
                    <a:pt x="12357" y="65724"/>
                  </a:cubicBezTo>
                  <a:cubicBezTo>
                    <a:pt x="12898" y="65167"/>
                    <a:pt x="13517" y="64691"/>
                    <a:pt x="14194" y="64311"/>
                  </a:cubicBezTo>
                  <a:lnTo>
                    <a:pt x="14194" y="64311"/>
                  </a:lnTo>
                  <a:lnTo>
                    <a:pt x="15042" y="64311"/>
                  </a:lnTo>
                  <a:lnTo>
                    <a:pt x="15890" y="64311"/>
                  </a:lnTo>
                  <a:lnTo>
                    <a:pt x="15890" y="64311"/>
                  </a:lnTo>
                  <a:cubicBezTo>
                    <a:pt x="15890" y="64311"/>
                    <a:pt x="15890" y="64311"/>
                    <a:pt x="15890" y="64311"/>
                  </a:cubicBezTo>
                  <a:lnTo>
                    <a:pt x="15890" y="64311"/>
                  </a:lnTo>
                  <a:lnTo>
                    <a:pt x="15890" y="67279"/>
                  </a:lnTo>
                  <a:lnTo>
                    <a:pt x="16597" y="67279"/>
                  </a:lnTo>
                  <a:lnTo>
                    <a:pt x="16597" y="66289"/>
                  </a:lnTo>
                  <a:cubicBezTo>
                    <a:pt x="16536" y="66616"/>
                    <a:pt x="16536" y="66952"/>
                    <a:pt x="16597" y="67279"/>
                  </a:cubicBezTo>
                  <a:cubicBezTo>
                    <a:pt x="16803" y="67629"/>
                    <a:pt x="17095" y="67920"/>
                    <a:pt x="17445" y="68127"/>
                  </a:cubicBezTo>
                  <a:cubicBezTo>
                    <a:pt x="17682" y="67787"/>
                    <a:pt x="17682" y="67336"/>
                    <a:pt x="17445" y="66996"/>
                  </a:cubicBezTo>
                  <a:cubicBezTo>
                    <a:pt x="17243" y="66646"/>
                    <a:pt x="17243" y="66215"/>
                    <a:pt x="17445" y="65865"/>
                  </a:cubicBezTo>
                  <a:lnTo>
                    <a:pt x="18434" y="65865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9283" y="70671"/>
                  </a:lnTo>
                  <a:cubicBezTo>
                    <a:pt x="19283" y="70671"/>
                    <a:pt x="20131" y="70671"/>
                    <a:pt x="20272" y="70671"/>
                  </a:cubicBezTo>
                  <a:cubicBezTo>
                    <a:pt x="20413" y="70671"/>
                    <a:pt x="20272" y="70671"/>
                    <a:pt x="20272" y="71660"/>
                  </a:cubicBezTo>
                  <a:cubicBezTo>
                    <a:pt x="20203" y="71987"/>
                    <a:pt x="20203" y="72324"/>
                    <a:pt x="20272" y="72650"/>
                  </a:cubicBezTo>
                  <a:cubicBezTo>
                    <a:pt x="20272" y="72650"/>
                    <a:pt x="20272" y="72650"/>
                    <a:pt x="21403" y="72650"/>
                  </a:cubicBezTo>
                  <a:lnTo>
                    <a:pt x="21403" y="73922"/>
                  </a:lnTo>
                  <a:cubicBezTo>
                    <a:pt x="21498" y="73551"/>
                    <a:pt x="21498" y="73162"/>
                    <a:pt x="21403" y="72791"/>
                  </a:cubicBezTo>
                  <a:cubicBezTo>
                    <a:pt x="21334" y="72417"/>
                    <a:pt x="21334" y="72034"/>
                    <a:pt x="21403" y="71660"/>
                  </a:cubicBezTo>
                  <a:cubicBezTo>
                    <a:pt x="21403" y="71660"/>
                    <a:pt x="21403" y="71660"/>
                    <a:pt x="21403" y="70954"/>
                  </a:cubicBez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cubicBezTo>
                    <a:pt x="21403" y="70954"/>
                    <a:pt x="21403" y="70954"/>
                    <a:pt x="22392" y="70954"/>
                  </a:cubicBezTo>
                  <a:lnTo>
                    <a:pt x="22392" y="70247"/>
                  </a:lnTo>
                  <a:lnTo>
                    <a:pt x="22392" y="70247"/>
                  </a:lnTo>
                  <a:lnTo>
                    <a:pt x="22392" y="70247"/>
                  </a:lnTo>
                  <a:cubicBezTo>
                    <a:pt x="22655" y="70095"/>
                    <a:pt x="22978" y="70095"/>
                    <a:pt x="23240" y="70247"/>
                  </a:cubicBezTo>
                  <a:lnTo>
                    <a:pt x="23240" y="72508"/>
                  </a:lnTo>
                  <a:cubicBezTo>
                    <a:pt x="23240" y="72508"/>
                    <a:pt x="23240" y="73215"/>
                    <a:pt x="23240" y="73356"/>
                  </a:cubicBezTo>
                  <a:lnTo>
                    <a:pt x="23240" y="73356"/>
                  </a:lnTo>
                  <a:lnTo>
                    <a:pt x="24088" y="73356"/>
                  </a:lnTo>
                  <a:cubicBezTo>
                    <a:pt x="24355" y="73000"/>
                    <a:pt x="24591" y="72622"/>
                    <a:pt x="24795" y="72226"/>
                  </a:cubicBezTo>
                  <a:lnTo>
                    <a:pt x="25643" y="71236"/>
                  </a:lnTo>
                  <a:cubicBezTo>
                    <a:pt x="26006" y="71094"/>
                    <a:pt x="26410" y="71094"/>
                    <a:pt x="26774" y="71236"/>
                  </a:cubicBezTo>
                  <a:lnTo>
                    <a:pt x="26774" y="71236"/>
                  </a:lnTo>
                  <a:cubicBezTo>
                    <a:pt x="26719" y="71469"/>
                    <a:pt x="26719" y="71711"/>
                    <a:pt x="26774" y="71943"/>
                  </a:cubicBezTo>
                  <a:lnTo>
                    <a:pt x="27904" y="73074"/>
                  </a:lnTo>
                  <a:cubicBezTo>
                    <a:pt x="28200" y="73524"/>
                    <a:pt x="28585" y="73908"/>
                    <a:pt x="29035" y="74204"/>
                  </a:cubicBezTo>
                  <a:lnTo>
                    <a:pt x="29035" y="72932"/>
                  </a:lnTo>
                  <a:cubicBezTo>
                    <a:pt x="29104" y="72511"/>
                    <a:pt x="29104" y="72082"/>
                    <a:pt x="29035" y="71660"/>
                  </a:cubicBezTo>
                  <a:lnTo>
                    <a:pt x="30873" y="71660"/>
                  </a:lnTo>
                  <a:lnTo>
                    <a:pt x="32851" y="71660"/>
                  </a:lnTo>
                  <a:cubicBezTo>
                    <a:pt x="33477" y="71447"/>
                    <a:pt x="34054" y="71111"/>
                    <a:pt x="34547" y="70671"/>
                  </a:cubicBezTo>
                  <a:cubicBezTo>
                    <a:pt x="34760" y="70174"/>
                    <a:pt x="34760" y="69613"/>
                    <a:pt x="34547" y="69116"/>
                  </a:cubicBezTo>
                  <a:lnTo>
                    <a:pt x="34547" y="69116"/>
                  </a:lnTo>
                  <a:lnTo>
                    <a:pt x="34547" y="65300"/>
                  </a:lnTo>
                  <a:cubicBezTo>
                    <a:pt x="34387" y="64175"/>
                    <a:pt x="34387" y="63033"/>
                    <a:pt x="34547" y="61908"/>
                  </a:cubicBezTo>
                  <a:lnTo>
                    <a:pt x="34547" y="62897"/>
                  </a:lnTo>
                  <a:cubicBezTo>
                    <a:pt x="34487" y="63272"/>
                    <a:pt x="34487" y="63653"/>
                    <a:pt x="34547" y="64028"/>
                  </a:cubicBezTo>
                  <a:lnTo>
                    <a:pt x="34547" y="64876"/>
                  </a:lnTo>
                  <a:cubicBezTo>
                    <a:pt x="34547" y="64876"/>
                    <a:pt x="34547" y="64876"/>
                    <a:pt x="35678" y="64876"/>
                  </a:cubicBez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cubicBezTo>
                    <a:pt x="35725" y="64548"/>
                    <a:pt x="35725" y="64215"/>
                    <a:pt x="35678" y="63887"/>
                  </a:cubicBezTo>
                  <a:lnTo>
                    <a:pt x="35678" y="62614"/>
                  </a:lnTo>
                  <a:lnTo>
                    <a:pt x="35678" y="61484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cubicBezTo>
                    <a:pt x="35678" y="60777"/>
                    <a:pt x="35678" y="60777"/>
                    <a:pt x="35678" y="60777"/>
                  </a:cubicBezTo>
                  <a:cubicBezTo>
                    <a:pt x="35678" y="60777"/>
                    <a:pt x="35678" y="60777"/>
                    <a:pt x="35678" y="59788"/>
                  </a:cubicBezTo>
                  <a:lnTo>
                    <a:pt x="35678" y="59788"/>
                  </a:lnTo>
                  <a:lnTo>
                    <a:pt x="35678" y="58657"/>
                  </a:lnTo>
                  <a:lnTo>
                    <a:pt x="35678" y="57385"/>
                  </a:lnTo>
                  <a:cubicBezTo>
                    <a:pt x="35588" y="57061"/>
                    <a:pt x="35588" y="56719"/>
                    <a:pt x="35678" y="56395"/>
                  </a:cubicBezTo>
                  <a:lnTo>
                    <a:pt x="35678" y="44523"/>
                  </a:lnTo>
                  <a:lnTo>
                    <a:pt x="34971" y="44523"/>
                  </a:lnTo>
                  <a:cubicBezTo>
                    <a:pt x="34875" y="44104"/>
                    <a:pt x="34875" y="43669"/>
                    <a:pt x="34971" y="43251"/>
                  </a:cubicBezTo>
                  <a:cubicBezTo>
                    <a:pt x="34924" y="42875"/>
                    <a:pt x="34924" y="42495"/>
                    <a:pt x="34971" y="42120"/>
                  </a:cubicBezTo>
                  <a:lnTo>
                    <a:pt x="34971" y="42120"/>
                  </a:lnTo>
                  <a:lnTo>
                    <a:pt x="34971" y="42120"/>
                  </a:lnTo>
                  <a:lnTo>
                    <a:pt x="34971" y="42120"/>
                  </a:lnTo>
                  <a:cubicBezTo>
                    <a:pt x="34971" y="42120"/>
                    <a:pt x="34971" y="42120"/>
                    <a:pt x="34971" y="41272"/>
                  </a:cubicBezTo>
                  <a:lnTo>
                    <a:pt x="34971" y="41272"/>
                  </a:lnTo>
                  <a:lnTo>
                    <a:pt x="34971" y="41272"/>
                  </a:lnTo>
                  <a:cubicBezTo>
                    <a:pt x="34888" y="40947"/>
                    <a:pt x="34888" y="40607"/>
                    <a:pt x="34971" y="40282"/>
                  </a:cubicBezTo>
                  <a:cubicBezTo>
                    <a:pt x="34971" y="40282"/>
                    <a:pt x="35819" y="40282"/>
                    <a:pt x="35819" y="40282"/>
                  </a:cubicBezTo>
                  <a:lnTo>
                    <a:pt x="35819" y="40282"/>
                  </a:lnTo>
                  <a:lnTo>
                    <a:pt x="44017" y="40282"/>
                  </a:lnTo>
                  <a:lnTo>
                    <a:pt x="44017" y="39152"/>
                  </a:lnTo>
                  <a:lnTo>
                    <a:pt x="44017" y="38304"/>
                  </a:lnTo>
                  <a:lnTo>
                    <a:pt x="44017" y="38304"/>
                  </a:lnTo>
                  <a:cubicBezTo>
                    <a:pt x="43940" y="37552"/>
                    <a:pt x="43940" y="36794"/>
                    <a:pt x="44017" y="36042"/>
                  </a:cubicBezTo>
                  <a:cubicBezTo>
                    <a:pt x="44017" y="35194"/>
                    <a:pt x="45007" y="34911"/>
                    <a:pt x="46137" y="34911"/>
                  </a:cubicBezTo>
                  <a:cubicBezTo>
                    <a:pt x="44355" y="34857"/>
                    <a:pt x="42812" y="33657"/>
                    <a:pt x="42321" y="31943"/>
                  </a:cubicBezTo>
                  <a:cubicBezTo>
                    <a:pt x="42321" y="31943"/>
                    <a:pt x="42321" y="30671"/>
                    <a:pt x="42321" y="30247"/>
                  </a:cubicBezTo>
                  <a:cubicBezTo>
                    <a:pt x="42251" y="29757"/>
                    <a:pt x="41828" y="29394"/>
                    <a:pt x="41332" y="29399"/>
                  </a:cubicBezTo>
                  <a:cubicBezTo>
                    <a:pt x="41478" y="28748"/>
                    <a:pt x="41478" y="28072"/>
                    <a:pt x="41332" y="27420"/>
                  </a:cubicBezTo>
                  <a:cubicBezTo>
                    <a:pt x="41385" y="26479"/>
                    <a:pt x="41385" y="25535"/>
                    <a:pt x="41332" y="24593"/>
                  </a:cubicBezTo>
                  <a:cubicBezTo>
                    <a:pt x="41194" y="23629"/>
                    <a:pt x="40957" y="22682"/>
                    <a:pt x="40625" y="21767"/>
                  </a:cubicBezTo>
                  <a:cubicBezTo>
                    <a:pt x="40462" y="21149"/>
                    <a:pt x="40173" y="20572"/>
                    <a:pt x="39777" y="20071"/>
                  </a:cubicBez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cubicBezTo>
                    <a:pt x="38095" y="19943"/>
                    <a:pt x="37784" y="19943"/>
                    <a:pt x="37516" y="20071"/>
                  </a:cubicBezTo>
                  <a:lnTo>
                    <a:pt x="36809" y="20071"/>
                  </a:lnTo>
                  <a:cubicBezTo>
                    <a:pt x="36067" y="20262"/>
                    <a:pt x="35289" y="20262"/>
                    <a:pt x="34547" y="20071"/>
                  </a:cubicBezTo>
                  <a:lnTo>
                    <a:pt x="32145" y="19364"/>
                  </a:lnTo>
                  <a:lnTo>
                    <a:pt x="30307" y="19364"/>
                  </a:lnTo>
                  <a:cubicBezTo>
                    <a:pt x="29644" y="19716"/>
                    <a:pt x="28850" y="19716"/>
                    <a:pt x="28187" y="19364"/>
                  </a:cubicBezTo>
                  <a:lnTo>
                    <a:pt x="26915" y="20353"/>
                  </a:lnTo>
                  <a:lnTo>
                    <a:pt x="25502" y="21201"/>
                  </a:lnTo>
                  <a:lnTo>
                    <a:pt x="24654" y="21201"/>
                  </a:lnTo>
                  <a:lnTo>
                    <a:pt x="24654" y="21201"/>
                  </a:lnTo>
                  <a:cubicBezTo>
                    <a:pt x="23885" y="21003"/>
                    <a:pt x="23356" y="20299"/>
                    <a:pt x="23382" y="19505"/>
                  </a:cubicBezTo>
                  <a:cubicBezTo>
                    <a:pt x="23298" y="19181"/>
                    <a:pt x="23298" y="18840"/>
                    <a:pt x="23382" y="18516"/>
                  </a:cubicBezTo>
                  <a:cubicBezTo>
                    <a:pt x="23451" y="18142"/>
                    <a:pt x="23451" y="17759"/>
                    <a:pt x="23382" y="17385"/>
                  </a:cubicBezTo>
                  <a:cubicBezTo>
                    <a:pt x="23381" y="17385"/>
                    <a:pt x="22533" y="17385"/>
                    <a:pt x="22533" y="18374"/>
                  </a:cubicBezTo>
                  <a:cubicBezTo>
                    <a:pt x="22598" y="18938"/>
                    <a:pt x="22598" y="19507"/>
                    <a:pt x="22533" y="20071"/>
                  </a:cubicBezTo>
                  <a:cubicBezTo>
                    <a:pt x="22191" y="20554"/>
                    <a:pt x="21907" y="21076"/>
                    <a:pt x="21685" y="21625"/>
                  </a:cubicBezTo>
                  <a:cubicBezTo>
                    <a:pt x="21685" y="21625"/>
                    <a:pt x="21685" y="22473"/>
                    <a:pt x="21685" y="22473"/>
                  </a:cubicBezTo>
                  <a:lnTo>
                    <a:pt x="21685" y="22473"/>
                  </a:lnTo>
                  <a:lnTo>
                    <a:pt x="21685" y="20071"/>
                  </a:lnTo>
                  <a:cubicBezTo>
                    <a:pt x="21685" y="20071"/>
                    <a:pt x="21685" y="20071"/>
                    <a:pt x="20696" y="21060"/>
                  </a:cubicBezTo>
                  <a:cubicBezTo>
                    <a:pt x="18446" y="19246"/>
                    <a:pt x="16735" y="16851"/>
                    <a:pt x="15749" y="14134"/>
                  </a:cubicBezTo>
                  <a:cubicBezTo>
                    <a:pt x="15690" y="14792"/>
                    <a:pt x="15690" y="15455"/>
                    <a:pt x="15749" y="16113"/>
                  </a:cubicBezTo>
                  <a:cubicBezTo>
                    <a:pt x="15528" y="16620"/>
                    <a:pt x="15030" y="16952"/>
                    <a:pt x="14477" y="16961"/>
                  </a:cubicBezTo>
                  <a:lnTo>
                    <a:pt x="13770" y="16961"/>
                  </a:lnTo>
                  <a:lnTo>
                    <a:pt x="12922" y="16961"/>
                  </a:lnTo>
                  <a:lnTo>
                    <a:pt x="11933" y="18374"/>
                  </a:lnTo>
                  <a:cubicBezTo>
                    <a:pt x="11933" y="18374"/>
                    <a:pt x="11933" y="18374"/>
                    <a:pt x="11933" y="19505"/>
                  </a:cubicBezTo>
                  <a:cubicBezTo>
                    <a:pt x="11933" y="20636"/>
                    <a:pt x="11933" y="19505"/>
                    <a:pt x="11933" y="19505"/>
                  </a:cubicBezTo>
                  <a:cubicBezTo>
                    <a:pt x="11933" y="19505"/>
                    <a:pt x="11933" y="20495"/>
                    <a:pt x="11933" y="21484"/>
                  </a:cubicBezTo>
                  <a:lnTo>
                    <a:pt x="13487" y="24169"/>
                  </a:lnTo>
                  <a:lnTo>
                    <a:pt x="15325" y="26996"/>
                  </a:lnTo>
                  <a:cubicBezTo>
                    <a:pt x="15325" y="27844"/>
                    <a:pt x="16456" y="28410"/>
                    <a:pt x="16880" y="28551"/>
                  </a:cubicBezTo>
                  <a:cubicBezTo>
                    <a:pt x="17581" y="28672"/>
                    <a:pt x="18298" y="28672"/>
                    <a:pt x="19000" y="28551"/>
                  </a:cubicBezTo>
                  <a:cubicBezTo>
                    <a:pt x="19839" y="28726"/>
                    <a:pt x="20618" y="29115"/>
                    <a:pt x="21261" y="29682"/>
                  </a:cubicBezTo>
                  <a:lnTo>
                    <a:pt x="21261" y="29682"/>
                  </a:lnTo>
                  <a:lnTo>
                    <a:pt x="21261" y="29682"/>
                  </a:lnTo>
                  <a:lnTo>
                    <a:pt x="21261" y="29682"/>
                  </a:lnTo>
                  <a:lnTo>
                    <a:pt x="22533" y="29682"/>
                  </a:lnTo>
                  <a:lnTo>
                    <a:pt x="23947" y="29682"/>
                  </a:lnTo>
                  <a:lnTo>
                    <a:pt x="25926" y="29682"/>
                  </a:lnTo>
                  <a:cubicBezTo>
                    <a:pt x="26470" y="29462"/>
                    <a:pt x="27078" y="29462"/>
                    <a:pt x="27622" y="29682"/>
                  </a:cubicBezTo>
                  <a:cubicBezTo>
                    <a:pt x="27622" y="29682"/>
                    <a:pt x="27622" y="29682"/>
                    <a:pt x="27622" y="29682"/>
                  </a:cubicBezTo>
                  <a:lnTo>
                    <a:pt x="27622" y="29682"/>
                  </a:lnTo>
                  <a:cubicBezTo>
                    <a:pt x="28131" y="29813"/>
                    <a:pt x="28667" y="29813"/>
                    <a:pt x="29176" y="29682"/>
                  </a:cubicBezTo>
                  <a:lnTo>
                    <a:pt x="30448" y="29682"/>
                  </a:lnTo>
                  <a:lnTo>
                    <a:pt x="31721" y="29682"/>
                  </a:lnTo>
                  <a:cubicBezTo>
                    <a:pt x="32129" y="29517"/>
                    <a:pt x="32585" y="29517"/>
                    <a:pt x="32993" y="29682"/>
                  </a:cubicBezTo>
                  <a:cubicBezTo>
                    <a:pt x="32949" y="30105"/>
                    <a:pt x="32949" y="30531"/>
                    <a:pt x="32993" y="30954"/>
                  </a:cubicBez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cubicBezTo>
                    <a:pt x="33135" y="32448"/>
                    <a:pt x="33135" y="32852"/>
                    <a:pt x="32993" y="33215"/>
                  </a:cubicBezTo>
                  <a:cubicBezTo>
                    <a:pt x="32786" y="33565"/>
                    <a:pt x="32494" y="33857"/>
                    <a:pt x="32145" y="34063"/>
                  </a:cubicBezTo>
                  <a:cubicBezTo>
                    <a:pt x="31781" y="33922"/>
                    <a:pt x="31378" y="33922"/>
                    <a:pt x="31014" y="34063"/>
                  </a:cubicBezTo>
                  <a:lnTo>
                    <a:pt x="29742" y="34063"/>
                  </a:lnTo>
                  <a:cubicBezTo>
                    <a:pt x="29742" y="34063"/>
                    <a:pt x="29742" y="34063"/>
                    <a:pt x="29742" y="34063"/>
                  </a:cubicBezTo>
                  <a:lnTo>
                    <a:pt x="29742" y="33215"/>
                  </a:lnTo>
                  <a:cubicBezTo>
                    <a:pt x="29688" y="32840"/>
                    <a:pt x="29688" y="32460"/>
                    <a:pt x="29742" y="32085"/>
                  </a:cubicBez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6915" y="34770"/>
                  </a:lnTo>
                  <a:lnTo>
                    <a:pt x="26915" y="34770"/>
                  </a:lnTo>
                  <a:cubicBezTo>
                    <a:pt x="26915" y="34770"/>
                    <a:pt x="26915" y="35759"/>
                    <a:pt x="26915" y="35901"/>
                  </a:cubicBezTo>
                  <a:cubicBezTo>
                    <a:pt x="27230" y="36295"/>
                    <a:pt x="27613" y="36630"/>
                    <a:pt x="28046" y="36890"/>
                  </a:cubicBezTo>
                  <a:lnTo>
                    <a:pt x="28046" y="36890"/>
                  </a:lnTo>
                  <a:cubicBezTo>
                    <a:pt x="28046" y="36890"/>
                    <a:pt x="28046" y="36890"/>
                    <a:pt x="28046" y="36890"/>
                  </a:cubicBez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cubicBezTo>
                    <a:pt x="28000" y="37972"/>
                    <a:pt x="28000" y="38212"/>
                    <a:pt x="28046" y="38445"/>
                  </a:cubicBezTo>
                  <a:lnTo>
                    <a:pt x="25219" y="37173"/>
                  </a:lnTo>
                  <a:cubicBezTo>
                    <a:pt x="24806" y="36833"/>
                    <a:pt x="24428" y="36454"/>
                    <a:pt x="24088" y="36042"/>
                  </a:cubicBezTo>
                  <a:cubicBezTo>
                    <a:pt x="23946" y="35679"/>
                    <a:pt x="23946" y="35275"/>
                    <a:pt x="24088" y="34911"/>
                  </a:cubicBezTo>
                  <a:cubicBezTo>
                    <a:pt x="24022" y="34490"/>
                    <a:pt x="24022" y="34061"/>
                    <a:pt x="24088" y="33639"/>
                  </a:cubicBezTo>
                  <a:lnTo>
                    <a:pt x="24088" y="33639"/>
                  </a:lnTo>
                  <a:cubicBezTo>
                    <a:pt x="23300" y="34140"/>
                    <a:pt x="22443" y="34521"/>
                    <a:pt x="21544" y="34770"/>
                  </a:cubicBezTo>
                  <a:cubicBezTo>
                    <a:pt x="20467" y="34937"/>
                    <a:pt x="19370" y="34937"/>
                    <a:pt x="18293" y="34770"/>
                  </a:cubicBezTo>
                  <a:lnTo>
                    <a:pt x="16456" y="34770"/>
                  </a:lnTo>
                  <a:lnTo>
                    <a:pt x="14759" y="33922"/>
                  </a:lnTo>
                  <a:lnTo>
                    <a:pt x="13346" y="32933"/>
                  </a:lnTo>
                  <a:cubicBezTo>
                    <a:pt x="12884" y="32806"/>
                    <a:pt x="12396" y="32806"/>
                    <a:pt x="11933" y="32933"/>
                  </a:cubicBezTo>
                  <a:lnTo>
                    <a:pt x="11226" y="32933"/>
                  </a:lnTo>
                  <a:lnTo>
                    <a:pt x="10519" y="32933"/>
                  </a:lnTo>
                  <a:lnTo>
                    <a:pt x="10519" y="32933"/>
                  </a:lnTo>
                  <a:lnTo>
                    <a:pt x="10519" y="32933"/>
                  </a:lnTo>
                  <a:cubicBezTo>
                    <a:pt x="10519" y="32933"/>
                    <a:pt x="10519" y="32933"/>
                    <a:pt x="10519" y="32085"/>
                  </a:cubicBezTo>
                  <a:lnTo>
                    <a:pt x="10519" y="31095"/>
                  </a:lnTo>
                  <a:lnTo>
                    <a:pt x="10519" y="31095"/>
                  </a:lnTo>
                  <a:lnTo>
                    <a:pt x="8965" y="31095"/>
                  </a:lnTo>
                  <a:lnTo>
                    <a:pt x="7692" y="31095"/>
                  </a:lnTo>
                  <a:lnTo>
                    <a:pt x="7692" y="29964"/>
                  </a:lnTo>
                  <a:lnTo>
                    <a:pt x="6420" y="29964"/>
                  </a:ln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lnTo>
                    <a:pt x="5431" y="29964"/>
                  </a:lnTo>
                  <a:lnTo>
                    <a:pt x="4583" y="29964"/>
                  </a:lnTo>
                  <a:lnTo>
                    <a:pt x="4583" y="29964"/>
                  </a:lnTo>
                  <a:cubicBezTo>
                    <a:pt x="4583" y="29964"/>
                    <a:pt x="4583" y="29964"/>
                    <a:pt x="4583" y="29964"/>
                  </a:cubicBezTo>
                  <a:cubicBezTo>
                    <a:pt x="4583" y="29964"/>
                    <a:pt x="4583" y="29964"/>
                    <a:pt x="4583" y="30813"/>
                  </a:cubicBezTo>
                  <a:cubicBezTo>
                    <a:pt x="4487" y="30442"/>
                    <a:pt x="4487" y="30053"/>
                    <a:pt x="4583" y="29682"/>
                  </a:cubicBezTo>
                  <a:cubicBezTo>
                    <a:pt x="4517" y="29403"/>
                    <a:pt x="4517" y="29113"/>
                    <a:pt x="4583" y="28834"/>
                  </a:cubicBezTo>
                  <a:cubicBezTo>
                    <a:pt x="4607" y="28552"/>
                    <a:pt x="4607" y="28268"/>
                    <a:pt x="4583" y="27986"/>
                  </a:cubicBezTo>
                  <a:lnTo>
                    <a:pt x="4583" y="28268"/>
                  </a:lnTo>
                  <a:lnTo>
                    <a:pt x="3735" y="28268"/>
                  </a:lnTo>
                  <a:lnTo>
                    <a:pt x="3735" y="30671"/>
                  </a:lnTo>
                  <a:cubicBezTo>
                    <a:pt x="2964" y="30286"/>
                    <a:pt x="2361" y="29632"/>
                    <a:pt x="2039" y="28834"/>
                  </a:cubicBezTo>
                  <a:cubicBezTo>
                    <a:pt x="1611" y="28143"/>
                    <a:pt x="1323" y="27374"/>
                    <a:pt x="1191" y="26572"/>
                  </a:cubicBezTo>
                  <a:lnTo>
                    <a:pt x="1191" y="26572"/>
                  </a:lnTo>
                  <a:lnTo>
                    <a:pt x="1191" y="26572"/>
                  </a:lnTo>
                  <a:lnTo>
                    <a:pt x="60" y="26572"/>
                  </a:lnTo>
                  <a:lnTo>
                    <a:pt x="60" y="26572"/>
                  </a:lnTo>
                  <a:cubicBezTo>
                    <a:pt x="60" y="26572"/>
                    <a:pt x="60" y="26572"/>
                    <a:pt x="60" y="25442"/>
                  </a:cubicBezTo>
                  <a:lnTo>
                    <a:pt x="60" y="22473"/>
                  </a:lnTo>
                  <a:cubicBezTo>
                    <a:pt x="-7" y="21438"/>
                    <a:pt x="-7" y="20399"/>
                    <a:pt x="60" y="19364"/>
                  </a:cubicBezTo>
                  <a:cubicBezTo>
                    <a:pt x="-20" y="18423"/>
                    <a:pt x="-20" y="17478"/>
                    <a:pt x="60" y="16537"/>
                  </a:cubicBezTo>
                  <a:cubicBezTo>
                    <a:pt x="134" y="15931"/>
                    <a:pt x="505" y="15401"/>
                    <a:pt x="1050" y="15124"/>
                  </a:cubicBezTo>
                  <a:lnTo>
                    <a:pt x="2463" y="15124"/>
                  </a:lnTo>
                  <a:cubicBezTo>
                    <a:pt x="2463" y="15124"/>
                    <a:pt x="2463" y="15124"/>
                    <a:pt x="2463" y="13569"/>
                  </a:cubicBezTo>
                  <a:lnTo>
                    <a:pt x="2463" y="13569"/>
                  </a:lnTo>
                  <a:lnTo>
                    <a:pt x="2463" y="13569"/>
                  </a:lnTo>
                  <a:lnTo>
                    <a:pt x="3170" y="12862"/>
                  </a:lnTo>
                  <a:lnTo>
                    <a:pt x="3170" y="12862"/>
                  </a:lnTo>
                  <a:cubicBezTo>
                    <a:pt x="3170" y="12862"/>
                    <a:pt x="3170" y="12862"/>
                    <a:pt x="3170" y="12862"/>
                  </a:cubicBezTo>
                  <a:lnTo>
                    <a:pt x="3170" y="12862"/>
                  </a:lnTo>
                  <a:lnTo>
                    <a:pt x="3170" y="12155"/>
                  </a:lnTo>
                  <a:lnTo>
                    <a:pt x="3170" y="12155"/>
                  </a:lnTo>
                  <a:lnTo>
                    <a:pt x="4583" y="12155"/>
                  </a:lnTo>
                  <a:cubicBezTo>
                    <a:pt x="5050" y="11574"/>
                    <a:pt x="5388" y="10899"/>
                    <a:pt x="5573" y="10177"/>
                  </a:cubicBezTo>
                  <a:cubicBezTo>
                    <a:pt x="5691" y="9431"/>
                    <a:pt x="6037" y="8740"/>
                    <a:pt x="6562" y="8198"/>
                  </a:cubicBezTo>
                  <a:cubicBezTo>
                    <a:pt x="6717" y="7734"/>
                    <a:pt x="6957" y="7303"/>
                    <a:pt x="7269" y="6926"/>
                  </a:cubicBezTo>
                  <a:cubicBezTo>
                    <a:pt x="7398" y="6560"/>
                    <a:pt x="7398" y="6161"/>
                    <a:pt x="7269" y="5795"/>
                  </a:cubicBezTo>
                  <a:lnTo>
                    <a:pt x="7268" y="5795"/>
                  </a:lnTo>
                  <a:cubicBezTo>
                    <a:pt x="7268" y="5795"/>
                    <a:pt x="7268" y="5795"/>
                    <a:pt x="7268" y="5088"/>
                  </a:cubicBezTo>
                  <a:lnTo>
                    <a:pt x="9106" y="5088"/>
                  </a:lnTo>
                  <a:cubicBezTo>
                    <a:pt x="9106" y="5088"/>
                    <a:pt x="9954" y="5088"/>
                    <a:pt x="9954" y="3675"/>
                  </a:cubicBezTo>
                  <a:lnTo>
                    <a:pt x="15749" y="3675"/>
                  </a:lnTo>
                  <a:cubicBezTo>
                    <a:pt x="15702" y="3956"/>
                    <a:pt x="15702" y="4242"/>
                    <a:pt x="15749" y="4523"/>
                  </a:cubicBezTo>
                  <a:lnTo>
                    <a:pt x="15749" y="4523"/>
                  </a:lnTo>
                  <a:lnTo>
                    <a:pt x="15749" y="4523"/>
                  </a:lnTo>
                  <a:cubicBezTo>
                    <a:pt x="15982" y="4573"/>
                    <a:pt x="16223" y="4573"/>
                    <a:pt x="16456" y="4523"/>
                  </a:cubicBez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7304" y="3534"/>
                  </a:lnTo>
                  <a:lnTo>
                    <a:pt x="17304" y="0"/>
                  </a:lnTo>
                  <a:cubicBezTo>
                    <a:pt x="17370" y="421"/>
                    <a:pt x="17370" y="851"/>
                    <a:pt x="17304" y="1272"/>
                  </a:cubicBezTo>
                  <a:cubicBezTo>
                    <a:pt x="17226" y="1597"/>
                    <a:pt x="17226" y="1936"/>
                    <a:pt x="17304" y="2261"/>
                  </a:cubicBezTo>
                  <a:cubicBezTo>
                    <a:pt x="17566" y="2413"/>
                    <a:pt x="17889" y="2413"/>
                    <a:pt x="18152" y="2261"/>
                  </a:cubicBezTo>
                  <a:cubicBezTo>
                    <a:pt x="18260" y="1940"/>
                    <a:pt x="18260" y="1593"/>
                    <a:pt x="18152" y="1272"/>
                  </a:cubicBezTo>
                  <a:cubicBezTo>
                    <a:pt x="18152" y="1272"/>
                    <a:pt x="18152" y="424"/>
                    <a:pt x="18152" y="141"/>
                  </a:cubicBezTo>
                  <a:cubicBezTo>
                    <a:pt x="18403" y="-47"/>
                    <a:pt x="18749" y="-47"/>
                    <a:pt x="19000" y="141"/>
                  </a:cubicBezTo>
                  <a:lnTo>
                    <a:pt x="20272" y="141"/>
                  </a:lnTo>
                  <a:lnTo>
                    <a:pt x="20272" y="141"/>
                  </a:lnTo>
                  <a:lnTo>
                    <a:pt x="20272" y="141"/>
                  </a:lnTo>
                  <a:cubicBezTo>
                    <a:pt x="20640" y="260"/>
                    <a:pt x="21035" y="260"/>
                    <a:pt x="21403" y="141"/>
                  </a:cubicBez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cubicBezTo>
                    <a:pt x="21403" y="141"/>
                    <a:pt x="21403" y="141"/>
                    <a:pt x="21403" y="141"/>
                  </a:cubicBezTo>
                  <a:lnTo>
                    <a:pt x="22109" y="141"/>
                  </a:lnTo>
                  <a:cubicBezTo>
                    <a:pt x="22109" y="141"/>
                    <a:pt x="22109" y="141"/>
                    <a:pt x="22109" y="141"/>
                  </a:cubicBezTo>
                  <a:lnTo>
                    <a:pt x="23099" y="141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099" y="1837"/>
                    <a:pt x="23099" y="1837"/>
                  </a:cubicBezTo>
                  <a:lnTo>
                    <a:pt x="23099" y="1837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806" y="1837"/>
                    <a:pt x="24088" y="1837"/>
                  </a:cubicBezTo>
                  <a:lnTo>
                    <a:pt x="24088" y="2827"/>
                  </a:lnTo>
                  <a:cubicBezTo>
                    <a:pt x="24153" y="2500"/>
                    <a:pt x="24153" y="2164"/>
                    <a:pt x="24088" y="1837"/>
                  </a:cubicBezTo>
                  <a:lnTo>
                    <a:pt x="24795" y="1837"/>
                  </a:lnTo>
                  <a:lnTo>
                    <a:pt x="25643" y="1837"/>
                  </a:lnTo>
                  <a:lnTo>
                    <a:pt x="26491" y="1837"/>
                  </a:lnTo>
                  <a:lnTo>
                    <a:pt x="26491" y="1837"/>
                  </a:lnTo>
                  <a:cubicBezTo>
                    <a:pt x="26491" y="1837"/>
                    <a:pt x="26491" y="1837"/>
                    <a:pt x="26491" y="1837"/>
                  </a:cubicBezTo>
                  <a:lnTo>
                    <a:pt x="26491" y="1837"/>
                  </a:lnTo>
                  <a:cubicBezTo>
                    <a:pt x="26491" y="1837"/>
                    <a:pt x="27198" y="1837"/>
                    <a:pt x="27198" y="2685"/>
                  </a:cubicBezTo>
                  <a:lnTo>
                    <a:pt x="27198" y="2685"/>
                  </a:lnTo>
                  <a:lnTo>
                    <a:pt x="27198" y="2685"/>
                  </a:lnTo>
                  <a:cubicBezTo>
                    <a:pt x="27143" y="2918"/>
                    <a:pt x="27143" y="3160"/>
                    <a:pt x="27198" y="3392"/>
                  </a:cubicBezTo>
                  <a:cubicBezTo>
                    <a:pt x="27198" y="3392"/>
                    <a:pt x="27198" y="3392"/>
                    <a:pt x="27198" y="3392"/>
                  </a:cubicBezTo>
                  <a:lnTo>
                    <a:pt x="27198" y="3392"/>
                  </a:lnTo>
                  <a:lnTo>
                    <a:pt x="27904" y="3392"/>
                  </a:lnTo>
                  <a:cubicBezTo>
                    <a:pt x="28007" y="3617"/>
                    <a:pt x="28007" y="3875"/>
                    <a:pt x="27904" y="4099"/>
                  </a:cubicBezTo>
                  <a:cubicBezTo>
                    <a:pt x="27904" y="4099"/>
                    <a:pt x="27904" y="4099"/>
                    <a:pt x="27904" y="4099"/>
                  </a:cubicBezTo>
                  <a:lnTo>
                    <a:pt x="27904" y="4099"/>
                  </a:lnTo>
                  <a:cubicBezTo>
                    <a:pt x="28270" y="4228"/>
                    <a:pt x="28669" y="4228"/>
                    <a:pt x="29035" y="4099"/>
                  </a:cubicBezTo>
                  <a:cubicBezTo>
                    <a:pt x="29035" y="4099"/>
                    <a:pt x="29035" y="4099"/>
                    <a:pt x="29035" y="3110"/>
                  </a:cubicBezTo>
                  <a:lnTo>
                    <a:pt x="29035" y="3110"/>
                  </a:lnTo>
                  <a:cubicBezTo>
                    <a:pt x="29035" y="3110"/>
                    <a:pt x="29035" y="3110"/>
                    <a:pt x="29035" y="3110"/>
                  </a:cubicBezTo>
                  <a:lnTo>
                    <a:pt x="29035" y="3110"/>
                  </a:lnTo>
                  <a:cubicBezTo>
                    <a:pt x="30166" y="3110"/>
                    <a:pt x="30873" y="3110"/>
                    <a:pt x="31014" y="4523"/>
                  </a:cubicBezTo>
                  <a:cubicBezTo>
                    <a:pt x="31223" y="5358"/>
                    <a:pt x="31223" y="6232"/>
                    <a:pt x="31014" y="7067"/>
                  </a:cubicBezTo>
                  <a:cubicBezTo>
                    <a:pt x="31530" y="6226"/>
                    <a:pt x="32431" y="5696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4123" y="5654"/>
                  </a:lnTo>
                  <a:lnTo>
                    <a:pt x="34971" y="5654"/>
                  </a:lnTo>
                  <a:lnTo>
                    <a:pt x="34971" y="4806"/>
                  </a:lnTo>
                  <a:lnTo>
                    <a:pt x="34971" y="4806"/>
                  </a:lnTo>
                  <a:cubicBezTo>
                    <a:pt x="34971" y="4806"/>
                    <a:pt x="34971" y="4806"/>
                    <a:pt x="34971" y="4806"/>
                  </a:cubicBezTo>
                  <a:cubicBezTo>
                    <a:pt x="34971" y="4806"/>
                    <a:pt x="34971" y="4806"/>
                    <a:pt x="35678" y="5512"/>
                  </a:cubicBezTo>
                  <a:cubicBezTo>
                    <a:pt x="35758" y="6028"/>
                    <a:pt x="35758" y="6552"/>
                    <a:pt x="35678" y="7067"/>
                  </a:cubicBezTo>
                  <a:cubicBezTo>
                    <a:pt x="35678" y="7067"/>
                    <a:pt x="35678" y="8198"/>
                    <a:pt x="35678" y="8763"/>
                  </a:cubicBezTo>
                  <a:lnTo>
                    <a:pt x="35678" y="10035"/>
                  </a:lnTo>
                  <a:lnTo>
                    <a:pt x="38081" y="10035"/>
                  </a:lnTo>
                  <a:cubicBezTo>
                    <a:pt x="38939" y="10006"/>
                    <a:pt x="39747" y="10437"/>
                    <a:pt x="40201" y="11166"/>
                  </a:cubicBezTo>
                  <a:cubicBezTo>
                    <a:pt x="40334" y="12652"/>
                    <a:pt x="40618" y="14120"/>
                    <a:pt x="41049" y="15548"/>
                  </a:cubicBezTo>
                  <a:cubicBezTo>
                    <a:pt x="41264" y="17000"/>
                    <a:pt x="41264" y="18477"/>
                    <a:pt x="41049" y="19929"/>
                  </a:cubicBezTo>
                  <a:cubicBezTo>
                    <a:pt x="41214" y="20483"/>
                    <a:pt x="41214" y="21072"/>
                    <a:pt x="41049" y="21625"/>
                  </a:cubicBezTo>
                  <a:cubicBezTo>
                    <a:pt x="40887" y="22083"/>
                    <a:pt x="40887" y="22581"/>
                    <a:pt x="41049" y="23039"/>
                  </a:cubicBezTo>
                  <a:lnTo>
                    <a:pt x="41049" y="23039"/>
                  </a:lnTo>
                  <a:cubicBezTo>
                    <a:pt x="41082" y="23368"/>
                    <a:pt x="41082" y="23699"/>
                    <a:pt x="41049" y="24028"/>
                  </a:cubicBezTo>
                  <a:cubicBezTo>
                    <a:pt x="41105" y="24450"/>
                    <a:pt x="41105" y="24878"/>
                    <a:pt x="41049" y="25300"/>
                  </a:cubicBez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cubicBezTo>
                    <a:pt x="41115" y="25579"/>
                    <a:pt x="41115" y="25869"/>
                    <a:pt x="41049" y="26148"/>
                  </a:cubicBezTo>
                  <a:lnTo>
                    <a:pt x="42463" y="26148"/>
                  </a:lnTo>
                  <a:cubicBezTo>
                    <a:pt x="42654" y="26890"/>
                    <a:pt x="42654" y="27668"/>
                    <a:pt x="42463" y="28410"/>
                  </a:cubicBezTo>
                  <a:cubicBezTo>
                    <a:pt x="42328" y="29205"/>
                    <a:pt x="42328" y="30017"/>
                    <a:pt x="42463" y="30812"/>
                  </a:cubicBezTo>
                  <a:cubicBezTo>
                    <a:pt x="42336" y="31275"/>
                    <a:pt x="42336" y="31763"/>
                    <a:pt x="42463" y="32226"/>
                  </a:cubicBezTo>
                  <a:lnTo>
                    <a:pt x="43169" y="32226"/>
                  </a:lnTo>
                  <a:lnTo>
                    <a:pt x="44017" y="32226"/>
                  </a:lnTo>
                  <a:cubicBezTo>
                    <a:pt x="44017" y="32226"/>
                    <a:pt x="44017" y="32226"/>
                    <a:pt x="44017" y="33074"/>
                  </a:cubicBezTo>
                  <a:cubicBezTo>
                    <a:pt x="44017" y="33922"/>
                    <a:pt x="44017" y="34063"/>
                    <a:pt x="44017" y="34063"/>
                  </a:cubicBezTo>
                  <a:cubicBezTo>
                    <a:pt x="44017" y="34063"/>
                    <a:pt x="44017" y="34063"/>
                    <a:pt x="44017" y="34063"/>
                  </a:cubicBezTo>
                  <a:cubicBezTo>
                    <a:pt x="44017" y="34063"/>
                    <a:pt x="44017" y="35053"/>
                    <a:pt x="45289" y="35901"/>
                  </a:cubicBezTo>
                  <a:cubicBezTo>
                    <a:pt x="46028" y="36655"/>
                    <a:pt x="46435" y="37672"/>
                    <a:pt x="46420" y="38728"/>
                  </a:cubicBezTo>
                  <a:cubicBezTo>
                    <a:pt x="46620" y="39420"/>
                    <a:pt x="46620" y="40155"/>
                    <a:pt x="46420" y="40848"/>
                  </a:cubicBezTo>
                  <a:cubicBezTo>
                    <a:pt x="46014" y="41300"/>
                    <a:pt x="45537" y="41682"/>
                    <a:pt x="45007" y="41979"/>
                  </a:cubicBezTo>
                  <a:lnTo>
                    <a:pt x="43735" y="42827"/>
                  </a:lnTo>
                  <a:cubicBezTo>
                    <a:pt x="43508" y="43270"/>
                    <a:pt x="43508" y="43796"/>
                    <a:pt x="43735" y="44240"/>
                  </a:cubicBezTo>
                  <a:cubicBezTo>
                    <a:pt x="43735" y="44786"/>
                    <a:pt x="44178" y="45229"/>
                    <a:pt x="44724" y="45229"/>
                  </a:cubicBezTo>
                  <a:cubicBezTo>
                    <a:pt x="44567" y="45590"/>
                    <a:pt x="44567" y="46000"/>
                    <a:pt x="44724" y="46360"/>
                  </a:cubicBezTo>
                  <a:lnTo>
                    <a:pt x="44724" y="46360"/>
                  </a:lnTo>
                  <a:cubicBezTo>
                    <a:pt x="44748" y="46642"/>
                    <a:pt x="44748" y="46926"/>
                    <a:pt x="44724" y="47208"/>
                  </a:cubicBezTo>
                  <a:cubicBezTo>
                    <a:pt x="44662" y="47677"/>
                    <a:pt x="44662" y="48152"/>
                    <a:pt x="44724" y="48622"/>
                  </a:cubicBezTo>
                  <a:cubicBezTo>
                    <a:pt x="44724" y="48622"/>
                    <a:pt x="44724" y="49470"/>
                    <a:pt x="44724" y="49894"/>
                  </a:cubicBezTo>
                  <a:lnTo>
                    <a:pt x="44724" y="50742"/>
                  </a:lnTo>
                  <a:lnTo>
                    <a:pt x="44724" y="50742"/>
                  </a:lnTo>
                  <a:lnTo>
                    <a:pt x="44724" y="50742"/>
                  </a:lnTo>
                  <a:lnTo>
                    <a:pt x="44724" y="56537"/>
                  </a:lnTo>
                  <a:cubicBezTo>
                    <a:pt x="44724" y="56537"/>
                    <a:pt x="44724" y="56537"/>
                    <a:pt x="44724" y="56537"/>
                  </a:cubicBezTo>
                  <a:lnTo>
                    <a:pt x="44724" y="61060"/>
                  </a:lnTo>
                  <a:cubicBezTo>
                    <a:pt x="44724" y="62756"/>
                    <a:pt x="44724" y="64169"/>
                    <a:pt x="44724" y="65441"/>
                  </a:cubicBezTo>
                  <a:lnTo>
                    <a:pt x="43735" y="66996"/>
                  </a:lnTo>
                  <a:lnTo>
                    <a:pt x="42887" y="68551"/>
                  </a:lnTo>
                  <a:cubicBezTo>
                    <a:pt x="42724" y="69198"/>
                    <a:pt x="42381" y="69786"/>
                    <a:pt x="41897" y="70247"/>
                  </a:cubicBezTo>
                  <a:cubicBezTo>
                    <a:pt x="41448" y="70709"/>
                    <a:pt x="41068" y="71232"/>
                    <a:pt x="40766" y="71802"/>
                  </a:cubicBezTo>
                  <a:cubicBezTo>
                    <a:pt x="40767" y="71802"/>
                    <a:pt x="40060" y="71802"/>
                    <a:pt x="39636" y="71802"/>
                  </a:cubicBezTo>
                  <a:cubicBezTo>
                    <a:pt x="39242" y="71574"/>
                    <a:pt x="38757" y="71574"/>
                    <a:pt x="38364" y="71802"/>
                  </a:cubicBezTo>
                  <a:lnTo>
                    <a:pt x="38364" y="72791"/>
                  </a:lnTo>
                  <a:cubicBezTo>
                    <a:pt x="38442" y="73116"/>
                    <a:pt x="38442" y="73455"/>
                    <a:pt x="38364" y="73780"/>
                  </a:cubicBez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cubicBezTo>
                    <a:pt x="38364" y="73780"/>
                    <a:pt x="38364" y="73780"/>
                    <a:pt x="38364" y="72650"/>
                  </a:cubicBezTo>
                  <a:lnTo>
                    <a:pt x="37657" y="72650"/>
                  </a:lnTo>
                  <a:lnTo>
                    <a:pt x="36809" y="73639"/>
                  </a:lnTo>
                  <a:lnTo>
                    <a:pt x="35819" y="74628"/>
                  </a:lnTo>
                  <a:lnTo>
                    <a:pt x="34971" y="74628"/>
                  </a:lnTo>
                  <a:lnTo>
                    <a:pt x="33699" y="74628"/>
                  </a:lnTo>
                  <a:lnTo>
                    <a:pt x="32427" y="74628"/>
                  </a:lnTo>
                  <a:cubicBezTo>
                    <a:pt x="32427" y="74628"/>
                    <a:pt x="32427" y="74628"/>
                    <a:pt x="32427" y="74628"/>
                  </a:cubicBezTo>
                  <a:cubicBezTo>
                    <a:pt x="32427" y="74628"/>
                    <a:pt x="32427" y="74628"/>
                    <a:pt x="32427" y="74628"/>
                  </a:cubicBezTo>
                  <a:lnTo>
                    <a:pt x="31579" y="74628"/>
                  </a:lnTo>
                  <a:lnTo>
                    <a:pt x="30166" y="74628"/>
                  </a:lnTo>
                  <a:lnTo>
                    <a:pt x="28894" y="74628"/>
                  </a:lnTo>
                  <a:lnTo>
                    <a:pt x="27763" y="74628"/>
                  </a:lnTo>
                  <a:lnTo>
                    <a:pt x="27763" y="74628"/>
                  </a:lnTo>
                  <a:cubicBezTo>
                    <a:pt x="27763" y="74628"/>
                    <a:pt x="27763" y="74628"/>
                    <a:pt x="27763" y="74628"/>
                  </a:cubicBezTo>
                  <a:cubicBezTo>
                    <a:pt x="27763" y="74628"/>
                    <a:pt x="27763" y="75477"/>
                    <a:pt x="27056" y="75477"/>
                  </a:cubicBezTo>
                  <a:lnTo>
                    <a:pt x="22957" y="75477"/>
                  </a:lnTo>
                  <a:cubicBezTo>
                    <a:pt x="22023" y="75646"/>
                    <a:pt x="21065" y="75646"/>
                    <a:pt x="20131" y="75477"/>
                  </a:cubicBezTo>
                  <a:cubicBezTo>
                    <a:pt x="19665" y="75580"/>
                    <a:pt x="19182" y="75580"/>
                    <a:pt x="18717" y="75477"/>
                  </a:cubicBezTo>
                  <a:lnTo>
                    <a:pt x="18010" y="74628"/>
                  </a:lnTo>
                  <a:cubicBezTo>
                    <a:pt x="17684" y="74222"/>
                    <a:pt x="17239" y="73926"/>
                    <a:pt x="16738" y="73780"/>
                  </a:cubicBezTo>
                  <a:cubicBezTo>
                    <a:pt x="15995" y="73601"/>
                    <a:pt x="15220" y="73601"/>
                    <a:pt x="14477" y="73780"/>
                  </a:cubicBezTo>
                  <a:close/>
                  <a:moveTo>
                    <a:pt x="2887" y="20212"/>
                  </a:moveTo>
                  <a:lnTo>
                    <a:pt x="2887" y="21060"/>
                  </a:lnTo>
                  <a:lnTo>
                    <a:pt x="2887" y="20212"/>
                  </a:lnTo>
                  <a:lnTo>
                    <a:pt x="2887" y="20212"/>
                  </a:lnTo>
                  <a:close/>
                  <a:moveTo>
                    <a:pt x="2887" y="72084"/>
                  </a:moveTo>
                  <a:cubicBezTo>
                    <a:pt x="2790" y="71666"/>
                    <a:pt x="2790" y="71231"/>
                    <a:pt x="2887" y="70812"/>
                  </a:cubicBezTo>
                  <a:cubicBezTo>
                    <a:pt x="3126" y="70325"/>
                    <a:pt x="3463" y="69892"/>
                    <a:pt x="3876" y="69540"/>
                  </a:cubicBezTo>
                  <a:cubicBezTo>
                    <a:pt x="4401" y="69843"/>
                    <a:pt x="5048" y="69843"/>
                    <a:pt x="5572" y="69540"/>
                  </a:cubicBezTo>
                  <a:lnTo>
                    <a:pt x="6703" y="68268"/>
                  </a:lnTo>
                  <a:cubicBezTo>
                    <a:pt x="6999" y="67774"/>
                    <a:pt x="7330" y="67302"/>
                    <a:pt x="7693" y="66855"/>
                  </a:cubicBezTo>
                  <a:cubicBezTo>
                    <a:pt x="8097" y="66673"/>
                    <a:pt x="8560" y="66673"/>
                    <a:pt x="8965" y="66855"/>
                  </a:cubicBezTo>
                  <a:lnTo>
                    <a:pt x="8965" y="66855"/>
                  </a:lnTo>
                  <a:cubicBezTo>
                    <a:pt x="8782" y="67338"/>
                    <a:pt x="8492" y="67773"/>
                    <a:pt x="8117" y="68127"/>
                  </a:cubicBezTo>
                  <a:lnTo>
                    <a:pt x="6844" y="69399"/>
                  </a:lnTo>
                  <a:lnTo>
                    <a:pt x="5714" y="70530"/>
                  </a:lnTo>
                  <a:lnTo>
                    <a:pt x="4724" y="71236"/>
                  </a:lnTo>
                  <a:lnTo>
                    <a:pt x="4724" y="71236"/>
                  </a:lnTo>
                  <a:lnTo>
                    <a:pt x="4724" y="71236"/>
                  </a:lnTo>
                  <a:cubicBezTo>
                    <a:pt x="4832" y="71557"/>
                    <a:pt x="4832" y="71905"/>
                    <a:pt x="4724" y="72226"/>
                  </a:cubicBezTo>
                  <a:cubicBezTo>
                    <a:pt x="4312" y="72366"/>
                    <a:pt x="3865" y="72366"/>
                    <a:pt x="3452" y="72226"/>
                  </a:cubicBezTo>
                  <a:cubicBezTo>
                    <a:pt x="3452" y="72226"/>
                    <a:pt x="3452" y="72226"/>
                    <a:pt x="2604" y="72226"/>
                  </a:cubicBezTo>
                  <a:cubicBezTo>
                    <a:pt x="1756" y="72226"/>
                    <a:pt x="2887" y="72367"/>
                    <a:pt x="2887" y="72084"/>
                  </a:cubicBezTo>
                  <a:close/>
                  <a:moveTo>
                    <a:pt x="10519" y="72084"/>
                  </a:moveTo>
                  <a:cubicBezTo>
                    <a:pt x="10375" y="72784"/>
                    <a:pt x="10375" y="73505"/>
                    <a:pt x="10519" y="74204"/>
                  </a:cubicBezTo>
                  <a:lnTo>
                    <a:pt x="10519" y="74204"/>
                  </a:lnTo>
                  <a:lnTo>
                    <a:pt x="10519" y="74204"/>
                  </a:lnTo>
                  <a:lnTo>
                    <a:pt x="10519" y="74204"/>
                  </a:lnTo>
                  <a:cubicBezTo>
                    <a:pt x="10671" y="73892"/>
                    <a:pt x="10671" y="73527"/>
                    <a:pt x="10519" y="73215"/>
                  </a:cubicBezTo>
                  <a:close/>
                  <a:moveTo>
                    <a:pt x="13063" y="14276"/>
                  </a:moveTo>
                  <a:cubicBezTo>
                    <a:pt x="12997" y="14554"/>
                    <a:pt x="12997" y="14845"/>
                    <a:pt x="13063" y="15124"/>
                  </a:cubicBezTo>
                  <a:lnTo>
                    <a:pt x="13063" y="15124"/>
                  </a:lnTo>
                  <a:lnTo>
                    <a:pt x="13063" y="15124"/>
                  </a:lnTo>
                  <a:cubicBezTo>
                    <a:pt x="13063" y="15124"/>
                    <a:pt x="13629" y="14134"/>
                    <a:pt x="13063" y="14134"/>
                  </a:cubicBezTo>
                  <a:close/>
                  <a:moveTo>
                    <a:pt x="15042" y="8622"/>
                  </a:moveTo>
                  <a:lnTo>
                    <a:pt x="15042" y="8622"/>
                  </a:lnTo>
                  <a:lnTo>
                    <a:pt x="15042" y="8622"/>
                  </a:lnTo>
                  <a:cubicBezTo>
                    <a:pt x="15559" y="7818"/>
                    <a:pt x="15851" y="6891"/>
                    <a:pt x="15890" y="5936"/>
                  </a:cubicBezTo>
                  <a:cubicBezTo>
                    <a:pt x="15890" y="5936"/>
                    <a:pt x="15890" y="5936"/>
                    <a:pt x="14759" y="5936"/>
                  </a:cubicBezTo>
                  <a:cubicBezTo>
                    <a:pt x="14602" y="6297"/>
                    <a:pt x="14602" y="6707"/>
                    <a:pt x="14759" y="7067"/>
                  </a:cubicBezTo>
                  <a:close/>
                  <a:moveTo>
                    <a:pt x="15042" y="36890"/>
                  </a:moveTo>
                  <a:cubicBezTo>
                    <a:pt x="15042" y="36890"/>
                    <a:pt x="15042" y="36890"/>
                    <a:pt x="15042" y="36890"/>
                  </a:cubicBezTo>
                  <a:cubicBezTo>
                    <a:pt x="15042" y="36890"/>
                    <a:pt x="15042" y="36890"/>
                    <a:pt x="15042" y="36890"/>
                  </a:cubicBezTo>
                  <a:lnTo>
                    <a:pt x="15042" y="36042"/>
                  </a:lnTo>
                  <a:close/>
                  <a:moveTo>
                    <a:pt x="15042" y="4523"/>
                  </a:moveTo>
                  <a:cubicBezTo>
                    <a:pt x="15659" y="4565"/>
                    <a:pt x="16227" y="4875"/>
                    <a:pt x="16597" y="5371"/>
                  </a:cubicBezTo>
                  <a:cubicBezTo>
                    <a:pt x="17104" y="5893"/>
                    <a:pt x="17491" y="6520"/>
                    <a:pt x="17728" y="7208"/>
                  </a:cubicBezTo>
                  <a:lnTo>
                    <a:pt x="17728" y="7208"/>
                  </a:lnTo>
                  <a:cubicBezTo>
                    <a:pt x="17763" y="6974"/>
                    <a:pt x="17763" y="6736"/>
                    <a:pt x="17728" y="6502"/>
                  </a:cubicBezTo>
                  <a:lnTo>
                    <a:pt x="16738" y="5230"/>
                  </a:lnTo>
                  <a:cubicBezTo>
                    <a:pt x="16738" y="5230"/>
                    <a:pt x="15749" y="4240"/>
                    <a:pt x="15325" y="4240"/>
                  </a:cubicBezTo>
                  <a:lnTo>
                    <a:pt x="15325" y="4240"/>
                  </a:lnTo>
                  <a:cubicBezTo>
                    <a:pt x="15325" y="4240"/>
                    <a:pt x="15749" y="3675"/>
                    <a:pt x="15749" y="3816"/>
                  </a:cubicBezTo>
                  <a:close/>
                  <a:moveTo>
                    <a:pt x="16880" y="76042"/>
                  </a:moveTo>
                  <a:lnTo>
                    <a:pt x="17728" y="76042"/>
                  </a:lnTo>
                  <a:lnTo>
                    <a:pt x="17728" y="76042"/>
                  </a:lnTo>
                  <a:cubicBezTo>
                    <a:pt x="17728" y="76042"/>
                    <a:pt x="17728" y="76042"/>
                    <a:pt x="17728" y="75335"/>
                  </a:cubicBezTo>
                  <a:cubicBezTo>
                    <a:pt x="18047" y="75216"/>
                    <a:pt x="18398" y="75216"/>
                    <a:pt x="18717" y="75335"/>
                  </a:cubicBezTo>
                  <a:cubicBezTo>
                    <a:pt x="18844" y="75067"/>
                    <a:pt x="18844" y="74756"/>
                    <a:pt x="18717" y="74487"/>
                  </a:cubicBezTo>
                  <a:lnTo>
                    <a:pt x="18717" y="74487"/>
                  </a:lnTo>
                  <a:cubicBezTo>
                    <a:pt x="18443" y="74390"/>
                    <a:pt x="18144" y="74390"/>
                    <a:pt x="17869" y="74487"/>
                  </a:cubicBezTo>
                  <a:lnTo>
                    <a:pt x="17162" y="75335"/>
                  </a:lnTo>
                  <a:lnTo>
                    <a:pt x="16314" y="76607"/>
                  </a:lnTo>
                  <a:cubicBezTo>
                    <a:pt x="16314" y="76607"/>
                    <a:pt x="17162" y="75335"/>
                    <a:pt x="17728" y="75335"/>
                  </a:cubicBezTo>
                  <a:close/>
                  <a:moveTo>
                    <a:pt x="19848" y="5371"/>
                  </a:moveTo>
                  <a:cubicBezTo>
                    <a:pt x="19848" y="5371"/>
                    <a:pt x="19848" y="5371"/>
                    <a:pt x="19848" y="5371"/>
                  </a:cubicBezTo>
                  <a:lnTo>
                    <a:pt x="19848" y="5371"/>
                  </a:lnTo>
                  <a:close/>
                  <a:moveTo>
                    <a:pt x="19848" y="75194"/>
                  </a:moveTo>
                  <a:cubicBezTo>
                    <a:pt x="19646" y="75594"/>
                    <a:pt x="19646" y="76066"/>
                    <a:pt x="19848" y="76466"/>
                  </a:cubicBezTo>
                  <a:lnTo>
                    <a:pt x="19848" y="75194"/>
                  </a:lnTo>
                  <a:close/>
                  <a:moveTo>
                    <a:pt x="20696" y="1696"/>
                  </a:moveTo>
                  <a:lnTo>
                    <a:pt x="20696" y="1696"/>
                  </a:lnTo>
                  <a:lnTo>
                    <a:pt x="20696" y="0"/>
                  </a:lnTo>
                  <a:cubicBezTo>
                    <a:pt x="20696" y="0"/>
                    <a:pt x="20696" y="0"/>
                    <a:pt x="20696" y="0"/>
                  </a:cubicBezTo>
                  <a:cubicBezTo>
                    <a:pt x="20696" y="0"/>
                    <a:pt x="20696" y="0"/>
                    <a:pt x="20696" y="0"/>
                  </a:cubicBezTo>
                  <a:close/>
                  <a:moveTo>
                    <a:pt x="22675" y="36466"/>
                  </a:moveTo>
                  <a:cubicBezTo>
                    <a:pt x="22675" y="36466"/>
                    <a:pt x="21827" y="36466"/>
                    <a:pt x="21685" y="36466"/>
                  </a:cubicBezTo>
                  <a:lnTo>
                    <a:pt x="22675" y="36466"/>
                  </a:lnTo>
                  <a:close/>
                  <a:moveTo>
                    <a:pt x="24512" y="4523"/>
                  </a:moveTo>
                  <a:cubicBezTo>
                    <a:pt x="24512" y="4523"/>
                    <a:pt x="23664" y="4523"/>
                    <a:pt x="23523" y="5512"/>
                  </a:cubicBezTo>
                  <a:lnTo>
                    <a:pt x="23523" y="7491"/>
                  </a:lnTo>
                  <a:cubicBezTo>
                    <a:pt x="23954" y="7187"/>
                    <a:pt x="24256" y="6734"/>
                    <a:pt x="24371" y="6219"/>
                  </a:cubicBezTo>
                  <a:cubicBezTo>
                    <a:pt x="24819" y="5574"/>
                    <a:pt x="25153" y="4857"/>
                    <a:pt x="25360" y="4099"/>
                  </a:cubicBezTo>
                  <a:close/>
                  <a:moveTo>
                    <a:pt x="24512" y="7067"/>
                  </a:moveTo>
                  <a:cubicBezTo>
                    <a:pt x="24512" y="7067"/>
                    <a:pt x="24512" y="7067"/>
                    <a:pt x="24512" y="7067"/>
                  </a:cubicBezTo>
                  <a:cubicBezTo>
                    <a:pt x="24512" y="7067"/>
                    <a:pt x="24512" y="7067"/>
                    <a:pt x="24512" y="7067"/>
                  </a:cubicBezTo>
                  <a:lnTo>
                    <a:pt x="24512" y="7067"/>
                  </a:lnTo>
                  <a:cubicBezTo>
                    <a:pt x="24512" y="7067"/>
                    <a:pt x="25502" y="6643"/>
                    <a:pt x="25219" y="6643"/>
                  </a:cubicBezTo>
                  <a:close/>
                  <a:moveTo>
                    <a:pt x="26915" y="34487"/>
                  </a:move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7763" y="34063"/>
                    <a:pt x="27622" y="34063"/>
                  </a:cubicBezTo>
                  <a:close/>
                  <a:moveTo>
                    <a:pt x="26915" y="8481"/>
                  </a:moveTo>
                  <a:cubicBezTo>
                    <a:pt x="26209" y="8888"/>
                    <a:pt x="25777" y="9644"/>
                    <a:pt x="25784" y="10459"/>
                  </a:cubicBezTo>
                  <a:cubicBezTo>
                    <a:pt x="26148" y="10601"/>
                    <a:pt x="26551" y="10601"/>
                    <a:pt x="26915" y="10459"/>
                  </a:cubicBezTo>
                  <a:cubicBezTo>
                    <a:pt x="27023" y="10138"/>
                    <a:pt x="27023" y="9791"/>
                    <a:pt x="26915" y="9470"/>
                  </a:cubicBezTo>
                  <a:cubicBezTo>
                    <a:pt x="26915" y="9470"/>
                    <a:pt x="28611" y="8056"/>
                    <a:pt x="28328" y="8056"/>
                  </a:cubicBezTo>
                  <a:close/>
                  <a:moveTo>
                    <a:pt x="26915" y="5654"/>
                  </a:moveTo>
                  <a:cubicBezTo>
                    <a:pt x="26796" y="5973"/>
                    <a:pt x="26796" y="6324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lnTo>
                    <a:pt x="26915" y="6643"/>
                  </a:lnTo>
                  <a:close/>
                  <a:moveTo>
                    <a:pt x="28611" y="38021"/>
                  </a:moveTo>
                  <a:cubicBezTo>
                    <a:pt x="29537" y="38524"/>
                    <a:pt x="30654" y="38524"/>
                    <a:pt x="31579" y="38021"/>
                  </a:cubicBezTo>
                  <a:lnTo>
                    <a:pt x="34265" y="37032"/>
                  </a:lnTo>
                  <a:lnTo>
                    <a:pt x="35254" y="37032"/>
                  </a:lnTo>
                  <a:lnTo>
                    <a:pt x="35254" y="37032"/>
                  </a:lnTo>
                  <a:cubicBezTo>
                    <a:pt x="35254" y="37032"/>
                    <a:pt x="35254" y="37880"/>
                    <a:pt x="34265" y="38304"/>
                  </a:cubicBezTo>
                  <a:lnTo>
                    <a:pt x="32851" y="39293"/>
                  </a:lnTo>
                  <a:lnTo>
                    <a:pt x="32851" y="40141"/>
                  </a:lnTo>
                  <a:cubicBezTo>
                    <a:pt x="32851" y="40141"/>
                    <a:pt x="32851" y="40141"/>
                    <a:pt x="32851" y="40141"/>
                  </a:cubicBezTo>
                  <a:lnTo>
                    <a:pt x="31721" y="40141"/>
                  </a:lnTo>
                  <a:lnTo>
                    <a:pt x="30590" y="40141"/>
                  </a:lnTo>
                  <a:cubicBezTo>
                    <a:pt x="30202" y="39512"/>
                    <a:pt x="29871" y="38850"/>
                    <a:pt x="29600" y="38162"/>
                  </a:cubicBezTo>
                  <a:close/>
                  <a:moveTo>
                    <a:pt x="29459" y="10883"/>
                  </a:moveTo>
                  <a:lnTo>
                    <a:pt x="29459" y="9753"/>
                  </a:lnTo>
                  <a:lnTo>
                    <a:pt x="29459" y="10459"/>
                  </a:lnTo>
                  <a:close/>
                  <a:moveTo>
                    <a:pt x="29459" y="8056"/>
                  </a:moveTo>
                  <a:lnTo>
                    <a:pt x="29459" y="8056"/>
                  </a:lnTo>
                  <a:lnTo>
                    <a:pt x="29459" y="8056"/>
                  </a:lnTo>
                  <a:close/>
                  <a:moveTo>
                    <a:pt x="29459" y="75194"/>
                  </a:moveTo>
                  <a:lnTo>
                    <a:pt x="29459" y="75194"/>
                  </a:lnTo>
                  <a:lnTo>
                    <a:pt x="29459" y="74063"/>
                  </a:lnTo>
                  <a:lnTo>
                    <a:pt x="29459" y="74063"/>
                  </a:lnTo>
                  <a:close/>
                  <a:moveTo>
                    <a:pt x="30731" y="5512"/>
                  </a:moveTo>
                  <a:cubicBezTo>
                    <a:pt x="30731" y="5512"/>
                    <a:pt x="30731" y="5512"/>
                    <a:pt x="30731" y="5512"/>
                  </a:cubicBezTo>
                  <a:cubicBezTo>
                    <a:pt x="30731" y="5512"/>
                    <a:pt x="30731" y="5512"/>
                    <a:pt x="30731" y="5512"/>
                  </a:cubicBezTo>
                  <a:lnTo>
                    <a:pt x="30731" y="5512"/>
                  </a:lnTo>
                  <a:cubicBezTo>
                    <a:pt x="30731" y="5512"/>
                    <a:pt x="31721" y="5230"/>
                    <a:pt x="31579" y="5088"/>
                  </a:cubicBezTo>
                  <a:close/>
                  <a:moveTo>
                    <a:pt x="31579" y="7491"/>
                  </a:moveTo>
                  <a:cubicBezTo>
                    <a:pt x="31579" y="7491"/>
                    <a:pt x="31579" y="7491"/>
                    <a:pt x="31579" y="7491"/>
                  </a:cubicBezTo>
                  <a:cubicBezTo>
                    <a:pt x="31579" y="7491"/>
                    <a:pt x="31579" y="7491"/>
                    <a:pt x="31579" y="7491"/>
                  </a:cubicBezTo>
                  <a:lnTo>
                    <a:pt x="31579" y="7491"/>
                  </a:lnTo>
                  <a:lnTo>
                    <a:pt x="32427" y="7067"/>
                  </a:lnTo>
                  <a:close/>
                  <a:moveTo>
                    <a:pt x="33982" y="7491"/>
                  </a:moveTo>
                  <a:cubicBezTo>
                    <a:pt x="33982" y="7491"/>
                    <a:pt x="33134" y="7491"/>
                    <a:pt x="32993" y="7491"/>
                  </a:cubicBezTo>
                  <a:cubicBezTo>
                    <a:pt x="32929" y="7865"/>
                    <a:pt x="32929" y="8248"/>
                    <a:pt x="32993" y="8622"/>
                  </a:cubicBezTo>
                  <a:cubicBezTo>
                    <a:pt x="34406" y="8622"/>
                    <a:pt x="34830" y="8056"/>
                    <a:pt x="34830" y="7067"/>
                  </a:cubicBezTo>
                  <a:close/>
                  <a:moveTo>
                    <a:pt x="34830" y="9470"/>
                  </a:moveTo>
                  <a:cubicBezTo>
                    <a:pt x="34404" y="9687"/>
                    <a:pt x="34058" y="10033"/>
                    <a:pt x="33841" y="10459"/>
                  </a:cubicBezTo>
                  <a:cubicBezTo>
                    <a:pt x="33733" y="10876"/>
                    <a:pt x="33733" y="11314"/>
                    <a:pt x="33841" y="11731"/>
                  </a:cubicBezTo>
                  <a:cubicBezTo>
                    <a:pt x="34256" y="11853"/>
                    <a:pt x="34698" y="11853"/>
                    <a:pt x="35113" y="11731"/>
                  </a:cubicBezTo>
                  <a:cubicBezTo>
                    <a:pt x="35113" y="11731"/>
                    <a:pt x="35819" y="11731"/>
                    <a:pt x="35819" y="10883"/>
                  </a:cubicBezTo>
                  <a:cubicBezTo>
                    <a:pt x="35819" y="10035"/>
                    <a:pt x="35961" y="9187"/>
                    <a:pt x="35678" y="9046"/>
                  </a:cubicBezTo>
                  <a:close/>
                  <a:moveTo>
                    <a:pt x="33699" y="4240"/>
                  </a:moveTo>
                  <a:cubicBezTo>
                    <a:pt x="33633" y="4519"/>
                    <a:pt x="33633" y="4809"/>
                    <a:pt x="33699" y="5088"/>
                  </a:cubicBezTo>
                  <a:lnTo>
                    <a:pt x="33699" y="5088"/>
                  </a:lnTo>
                  <a:cubicBezTo>
                    <a:pt x="35537" y="4240"/>
                    <a:pt x="35113" y="3816"/>
                    <a:pt x="34547" y="3816"/>
                  </a:cubicBezTo>
                  <a:close/>
                  <a:moveTo>
                    <a:pt x="38364" y="7491"/>
                  </a:moveTo>
                  <a:lnTo>
                    <a:pt x="38364" y="7491"/>
                  </a:lnTo>
                  <a:lnTo>
                    <a:pt x="38364" y="7491"/>
                  </a:lnTo>
                  <a:lnTo>
                    <a:pt x="38364" y="7491"/>
                  </a:lnTo>
                  <a:close/>
                  <a:moveTo>
                    <a:pt x="38364" y="11731"/>
                  </a:moveTo>
                  <a:lnTo>
                    <a:pt x="39070" y="12721"/>
                  </a:lnTo>
                  <a:cubicBezTo>
                    <a:pt x="39478" y="12886"/>
                    <a:pt x="39934" y="12886"/>
                    <a:pt x="40342" y="12721"/>
                  </a:cubicBezTo>
                  <a:cubicBezTo>
                    <a:pt x="40484" y="12069"/>
                    <a:pt x="40484" y="11394"/>
                    <a:pt x="40342" y="10742"/>
                  </a:cubicBezTo>
                  <a:cubicBezTo>
                    <a:pt x="40195" y="10128"/>
                    <a:pt x="39847" y="9580"/>
                    <a:pt x="39353" y="9187"/>
                  </a:cubicBezTo>
                  <a:cubicBezTo>
                    <a:pt x="39353" y="9187"/>
                    <a:pt x="39353" y="9187"/>
                    <a:pt x="39353" y="9894"/>
                  </a:cubicBezTo>
                  <a:lnTo>
                    <a:pt x="39353" y="9894"/>
                  </a:lnTo>
                  <a:close/>
                  <a:moveTo>
                    <a:pt x="41897" y="9046"/>
                  </a:move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lose/>
                  <a:moveTo>
                    <a:pt x="41897" y="13003"/>
                  </a:moveTo>
                  <a:lnTo>
                    <a:pt x="41897" y="13003"/>
                  </a:lnTo>
                  <a:lnTo>
                    <a:pt x="41897" y="13003"/>
                  </a:lnTo>
                  <a:lnTo>
                    <a:pt x="41897" y="13003"/>
                  </a:lnTo>
                  <a:close/>
                  <a:moveTo>
                    <a:pt x="43311" y="27138"/>
                  </a:moveTo>
                  <a:lnTo>
                    <a:pt x="43311" y="27138"/>
                  </a:lnTo>
                  <a:lnTo>
                    <a:pt x="43311" y="27138"/>
                  </a:lnTo>
                  <a:lnTo>
                    <a:pt x="43311" y="27138"/>
                  </a:lnTo>
                  <a:close/>
                  <a:moveTo>
                    <a:pt x="43311" y="43675"/>
                  </a:moveTo>
                  <a:cubicBezTo>
                    <a:pt x="43311" y="43675"/>
                    <a:pt x="43311" y="43675"/>
                    <a:pt x="43311" y="43675"/>
                  </a:cubicBezTo>
                  <a:cubicBezTo>
                    <a:pt x="43311" y="43675"/>
                    <a:pt x="43311" y="43675"/>
                    <a:pt x="43311" y="43675"/>
                  </a:cubicBezTo>
                  <a:lnTo>
                    <a:pt x="43311" y="42827"/>
                  </a:lnTo>
                  <a:close/>
                  <a:moveTo>
                    <a:pt x="43311" y="16961"/>
                  </a:moveTo>
                  <a:lnTo>
                    <a:pt x="44017" y="16961"/>
                  </a:lnTo>
                  <a:lnTo>
                    <a:pt x="44017" y="15406"/>
                  </a:lnTo>
                  <a:lnTo>
                    <a:pt x="44017" y="15406"/>
                  </a:lnTo>
                  <a:cubicBezTo>
                    <a:pt x="43748" y="15681"/>
                    <a:pt x="43748" y="16121"/>
                    <a:pt x="44017" y="16396"/>
                  </a:cubicBezTo>
                  <a:close/>
                  <a:moveTo>
                    <a:pt x="44300" y="12438"/>
                  </a:moveTo>
                  <a:lnTo>
                    <a:pt x="44300" y="12438"/>
                  </a:ln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5289" y="11873"/>
                    <a:pt x="45148" y="11873"/>
                  </a:cubicBezTo>
                  <a:close/>
                  <a:moveTo>
                    <a:pt x="45713" y="66572"/>
                  </a:moveTo>
                  <a:cubicBezTo>
                    <a:pt x="45713" y="66572"/>
                    <a:pt x="44724" y="66572"/>
                    <a:pt x="44583" y="66572"/>
                  </a:cubicBezTo>
                  <a:cubicBezTo>
                    <a:pt x="44441" y="66572"/>
                    <a:pt x="44583" y="66572"/>
                    <a:pt x="44583" y="67703"/>
                  </a:cubicBezTo>
                  <a:lnTo>
                    <a:pt x="45289" y="67703"/>
                  </a:lnTo>
                  <a:cubicBezTo>
                    <a:pt x="45568" y="67637"/>
                    <a:pt x="45859" y="67637"/>
                    <a:pt x="46137" y="67703"/>
                  </a:cubicBezTo>
                  <a:lnTo>
                    <a:pt x="46137" y="67703"/>
                  </a:lnTo>
                  <a:close/>
                  <a:moveTo>
                    <a:pt x="45713" y="42827"/>
                  </a:moveTo>
                  <a:lnTo>
                    <a:pt x="45713" y="42827"/>
                  </a:lnTo>
                  <a:lnTo>
                    <a:pt x="45713" y="42827"/>
                  </a:lnTo>
                  <a:lnTo>
                    <a:pt x="45713" y="42827"/>
                  </a:lnTo>
                  <a:close/>
                  <a:moveTo>
                    <a:pt x="48682" y="12438"/>
                  </a:moveTo>
                  <a:lnTo>
                    <a:pt x="48682" y="12438"/>
                  </a:lnTo>
                  <a:lnTo>
                    <a:pt x="48682" y="12438"/>
                  </a:lnTo>
                  <a:close/>
                  <a:moveTo>
                    <a:pt x="48682" y="19081"/>
                  </a:moveTo>
                  <a:lnTo>
                    <a:pt x="48682" y="19081"/>
                  </a:lnTo>
                  <a:lnTo>
                    <a:pt x="48682" y="19081"/>
                  </a:lnTo>
                  <a:close/>
                  <a:moveTo>
                    <a:pt x="50943" y="13569"/>
                  </a:move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1650" y="13003"/>
                    <a:pt x="51226" y="13003"/>
                  </a:cubicBezTo>
                  <a:close/>
                  <a:moveTo>
                    <a:pt x="51791" y="45936"/>
                  </a:move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lnTo>
                    <a:pt x="52074" y="45371"/>
                  </a:lnTo>
                  <a:close/>
                  <a:moveTo>
                    <a:pt x="51791" y="44523"/>
                  </a:moveTo>
                  <a:lnTo>
                    <a:pt x="51791" y="44523"/>
                  </a:lnTo>
                  <a:lnTo>
                    <a:pt x="51791" y="44523"/>
                  </a:lnTo>
                  <a:close/>
                  <a:moveTo>
                    <a:pt x="52922" y="35618"/>
                  </a:moveTo>
                  <a:cubicBezTo>
                    <a:pt x="52922" y="35618"/>
                    <a:pt x="52922" y="35618"/>
                    <a:pt x="52922" y="36749"/>
                  </a:cubicBezTo>
                  <a:cubicBezTo>
                    <a:pt x="52967" y="37077"/>
                    <a:pt x="52967" y="37410"/>
                    <a:pt x="52922" y="37738"/>
                  </a:cubicBezTo>
                  <a:lnTo>
                    <a:pt x="52922" y="37738"/>
                  </a:lnTo>
                  <a:lnTo>
                    <a:pt x="52922" y="37738"/>
                  </a:lnTo>
                  <a:lnTo>
                    <a:pt x="52922" y="36749"/>
                  </a:lnTo>
                  <a:cubicBezTo>
                    <a:pt x="52983" y="36374"/>
                    <a:pt x="52983" y="35993"/>
                    <a:pt x="52922" y="35618"/>
                  </a:cubicBezTo>
                  <a:cubicBezTo>
                    <a:pt x="52922" y="35618"/>
                    <a:pt x="52922" y="35618"/>
                    <a:pt x="52922" y="34770"/>
                  </a:cubicBezTo>
                  <a:lnTo>
                    <a:pt x="52922" y="34770"/>
                  </a:lnTo>
                  <a:close/>
                  <a:moveTo>
                    <a:pt x="54053" y="39434"/>
                  </a:moveTo>
                  <a:lnTo>
                    <a:pt x="54053" y="39434"/>
                  </a:lnTo>
                  <a:lnTo>
                    <a:pt x="54053" y="39434"/>
                  </a:lnTo>
                  <a:lnTo>
                    <a:pt x="55042" y="39434"/>
                  </a:lnTo>
                  <a:cubicBezTo>
                    <a:pt x="55193" y="39172"/>
                    <a:pt x="55193" y="38849"/>
                    <a:pt x="55042" y="38586"/>
                  </a:cubicBezTo>
                  <a:cubicBezTo>
                    <a:pt x="54762" y="38529"/>
                    <a:pt x="54474" y="38529"/>
                    <a:pt x="54194" y="38586"/>
                  </a:cubicBezTo>
                  <a:cubicBezTo>
                    <a:pt x="53732" y="38453"/>
                    <a:pt x="53242" y="38453"/>
                    <a:pt x="52780" y="38586"/>
                  </a:cubicBezTo>
                  <a:close/>
                  <a:moveTo>
                    <a:pt x="54053" y="43675"/>
                  </a:moveTo>
                  <a:lnTo>
                    <a:pt x="54053" y="43675"/>
                  </a:lnTo>
                  <a:lnTo>
                    <a:pt x="54053" y="42403"/>
                  </a:lnTo>
                  <a:lnTo>
                    <a:pt x="54053" y="42403"/>
                  </a:lnTo>
                  <a:close/>
                  <a:moveTo>
                    <a:pt x="54053" y="36042"/>
                  </a:move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5089758" y="286726"/>
              <a:ext cx="47377" cy="76475"/>
            </a:xfrm>
            <a:custGeom>
              <a:avLst/>
              <a:gdLst/>
              <a:ahLst/>
              <a:cxnLst/>
              <a:rect l="l" t="t" r="r" b="b"/>
              <a:pathLst>
                <a:path w="47377" h="76475" extrusionOk="0">
                  <a:moveTo>
                    <a:pt x="36919" y="76193"/>
                  </a:moveTo>
                  <a:cubicBezTo>
                    <a:pt x="36785" y="75877"/>
                    <a:pt x="36785" y="75520"/>
                    <a:pt x="36919" y="75204"/>
                  </a:cubicBezTo>
                  <a:cubicBezTo>
                    <a:pt x="37016" y="74929"/>
                    <a:pt x="37016" y="74630"/>
                    <a:pt x="36919" y="74356"/>
                  </a:cubicBezTo>
                  <a:cubicBezTo>
                    <a:pt x="37023" y="73053"/>
                    <a:pt x="36674" y="71755"/>
                    <a:pt x="35929" y="70681"/>
                  </a:cubicBezTo>
                  <a:cubicBezTo>
                    <a:pt x="34985" y="69983"/>
                    <a:pt x="33851" y="69589"/>
                    <a:pt x="32678" y="69550"/>
                  </a:cubicBezTo>
                  <a:lnTo>
                    <a:pt x="3267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2537" y="67147"/>
                  </a:lnTo>
                  <a:lnTo>
                    <a:pt x="33526" y="66016"/>
                  </a:lnTo>
                  <a:lnTo>
                    <a:pt x="34375" y="66016"/>
                  </a:lnTo>
                  <a:lnTo>
                    <a:pt x="35364" y="66016"/>
                  </a:lnTo>
                  <a:cubicBezTo>
                    <a:pt x="35364" y="66016"/>
                    <a:pt x="36212" y="66016"/>
                    <a:pt x="36212" y="66016"/>
                  </a:cubicBezTo>
                  <a:cubicBezTo>
                    <a:pt x="36156" y="65594"/>
                    <a:pt x="36156" y="65167"/>
                    <a:pt x="36212" y="64744"/>
                  </a:cubicBezTo>
                  <a:lnTo>
                    <a:pt x="36212" y="64744"/>
                  </a:lnTo>
                  <a:lnTo>
                    <a:pt x="36212" y="64744"/>
                  </a:lnTo>
                  <a:cubicBezTo>
                    <a:pt x="36212" y="64744"/>
                    <a:pt x="36212" y="64744"/>
                    <a:pt x="36212" y="64038"/>
                  </a:cubicBezTo>
                  <a:lnTo>
                    <a:pt x="35364" y="62624"/>
                  </a:lnTo>
                  <a:cubicBezTo>
                    <a:pt x="35317" y="62202"/>
                    <a:pt x="35317" y="61775"/>
                    <a:pt x="35364" y="61352"/>
                  </a:cubicBezTo>
                  <a:cubicBezTo>
                    <a:pt x="35295" y="61026"/>
                    <a:pt x="35295" y="60689"/>
                    <a:pt x="35364" y="60363"/>
                  </a:cubicBezTo>
                  <a:cubicBezTo>
                    <a:pt x="35103" y="59680"/>
                    <a:pt x="35103" y="58925"/>
                    <a:pt x="35364" y="58243"/>
                  </a:cubicBezTo>
                  <a:cubicBezTo>
                    <a:pt x="35364" y="58243"/>
                    <a:pt x="36353" y="57536"/>
                    <a:pt x="37343" y="58243"/>
                  </a:cubicBezTo>
                  <a:lnTo>
                    <a:pt x="37343" y="58243"/>
                  </a:lnTo>
                  <a:lnTo>
                    <a:pt x="37343" y="58243"/>
                  </a:lnTo>
                  <a:cubicBezTo>
                    <a:pt x="37324" y="57913"/>
                    <a:pt x="37324" y="57583"/>
                    <a:pt x="37343" y="57253"/>
                  </a:cubicBezTo>
                  <a:lnTo>
                    <a:pt x="37343" y="57253"/>
                  </a:lnTo>
                  <a:cubicBezTo>
                    <a:pt x="37343" y="57253"/>
                    <a:pt x="36636" y="57253"/>
                    <a:pt x="36212" y="58101"/>
                  </a:cubicBezTo>
                  <a:cubicBezTo>
                    <a:pt x="36104" y="58518"/>
                    <a:pt x="36104" y="58956"/>
                    <a:pt x="36212" y="59373"/>
                  </a:cubicBezTo>
                  <a:lnTo>
                    <a:pt x="36212" y="58384"/>
                  </a:lnTo>
                  <a:cubicBezTo>
                    <a:pt x="36127" y="58012"/>
                    <a:pt x="36127" y="57625"/>
                    <a:pt x="36212" y="57253"/>
                  </a:cubicBezTo>
                  <a:cubicBezTo>
                    <a:pt x="36122" y="56882"/>
                    <a:pt x="36122" y="56494"/>
                    <a:pt x="36212" y="56122"/>
                  </a:cubicBezTo>
                  <a:lnTo>
                    <a:pt x="36212" y="56123"/>
                  </a:lnTo>
                  <a:lnTo>
                    <a:pt x="36919" y="56123"/>
                  </a:lnTo>
                  <a:cubicBezTo>
                    <a:pt x="37070" y="55860"/>
                    <a:pt x="37070" y="55537"/>
                    <a:pt x="36919" y="55274"/>
                  </a:cubicBezTo>
                  <a:cubicBezTo>
                    <a:pt x="36212" y="55275"/>
                    <a:pt x="35788" y="55275"/>
                    <a:pt x="35505" y="55275"/>
                  </a:cubicBezTo>
                  <a:cubicBezTo>
                    <a:pt x="35408" y="55000"/>
                    <a:pt x="35408" y="54701"/>
                    <a:pt x="35505" y="54426"/>
                  </a:cubicBezTo>
                  <a:cubicBezTo>
                    <a:pt x="35437" y="53863"/>
                    <a:pt x="35437" y="53294"/>
                    <a:pt x="35505" y="52730"/>
                  </a:cubicBezTo>
                  <a:cubicBezTo>
                    <a:pt x="35587" y="52073"/>
                    <a:pt x="35587" y="51409"/>
                    <a:pt x="35505" y="50752"/>
                  </a:cubicBezTo>
                  <a:cubicBezTo>
                    <a:pt x="35196" y="50107"/>
                    <a:pt x="34704" y="49566"/>
                    <a:pt x="34092" y="49197"/>
                  </a:cubicBezTo>
                  <a:cubicBezTo>
                    <a:pt x="33170" y="48922"/>
                    <a:pt x="32187" y="48922"/>
                    <a:pt x="31265" y="49197"/>
                  </a:cubicBezTo>
                  <a:lnTo>
                    <a:pt x="27873" y="49197"/>
                  </a:lnTo>
                  <a:lnTo>
                    <a:pt x="25894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3632" y="49197"/>
                  </a:lnTo>
                  <a:lnTo>
                    <a:pt x="22784" y="49197"/>
                  </a:lnTo>
                  <a:lnTo>
                    <a:pt x="22784" y="49197"/>
                  </a:lnTo>
                  <a:cubicBezTo>
                    <a:pt x="22784" y="49197"/>
                    <a:pt x="21936" y="49197"/>
                    <a:pt x="21795" y="49197"/>
                  </a:cubicBezTo>
                  <a:cubicBezTo>
                    <a:pt x="21643" y="49509"/>
                    <a:pt x="21643" y="49874"/>
                    <a:pt x="21795" y="50186"/>
                  </a:cubicBezTo>
                  <a:lnTo>
                    <a:pt x="21795" y="51600"/>
                  </a:lnTo>
                  <a:cubicBezTo>
                    <a:pt x="21859" y="52116"/>
                    <a:pt x="21859" y="52638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lnTo>
                    <a:pt x="21795" y="53154"/>
                  </a:lnTo>
                  <a:cubicBezTo>
                    <a:pt x="21795" y="53154"/>
                    <a:pt x="21795" y="53154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cubicBezTo>
                    <a:pt x="21873" y="53731"/>
                    <a:pt x="22119" y="54271"/>
                    <a:pt x="22502" y="54709"/>
                  </a:cubicBezTo>
                  <a:cubicBezTo>
                    <a:pt x="22786" y="55338"/>
                    <a:pt x="22786" y="56059"/>
                    <a:pt x="22502" y="56688"/>
                  </a:cubicBezTo>
                  <a:lnTo>
                    <a:pt x="22502" y="57960"/>
                  </a:lnTo>
                  <a:cubicBezTo>
                    <a:pt x="22318" y="58480"/>
                    <a:pt x="21971" y="58926"/>
                    <a:pt x="21512" y="59232"/>
                  </a:cubicBezTo>
                  <a:cubicBezTo>
                    <a:pt x="21512" y="61070"/>
                    <a:pt x="21512" y="62907"/>
                    <a:pt x="21512" y="64744"/>
                  </a:cubicBezTo>
                  <a:cubicBezTo>
                    <a:pt x="21530" y="66584"/>
                    <a:pt x="21041" y="68393"/>
                    <a:pt x="20099" y="69974"/>
                  </a:cubicBezTo>
                  <a:cubicBezTo>
                    <a:pt x="20099" y="69974"/>
                    <a:pt x="20099" y="69974"/>
                    <a:pt x="20099" y="69974"/>
                  </a:cubicBezTo>
                  <a:lnTo>
                    <a:pt x="20099" y="69974"/>
                  </a:lnTo>
                  <a:lnTo>
                    <a:pt x="20099" y="71670"/>
                  </a:lnTo>
                  <a:lnTo>
                    <a:pt x="20099" y="72660"/>
                  </a:lnTo>
                  <a:lnTo>
                    <a:pt x="20099" y="73508"/>
                  </a:lnTo>
                  <a:cubicBezTo>
                    <a:pt x="20434" y="72992"/>
                    <a:pt x="20434" y="72327"/>
                    <a:pt x="20099" y="71812"/>
                  </a:cubicBezTo>
                  <a:cubicBezTo>
                    <a:pt x="19738" y="71279"/>
                    <a:pt x="19253" y="70842"/>
                    <a:pt x="18685" y="70539"/>
                  </a:cubicBezTo>
                  <a:cubicBezTo>
                    <a:pt x="18710" y="70822"/>
                    <a:pt x="18710" y="71105"/>
                    <a:pt x="18685" y="71387"/>
                  </a:cubicBezTo>
                  <a:cubicBezTo>
                    <a:pt x="18754" y="71809"/>
                    <a:pt x="18754" y="72238"/>
                    <a:pt x="18685" y="72660"/>
                  </a:cubicBezTo>
                  <a:cubicBezTo>
                    <a:pt x="18807" y="73075"/>
                    <a:pt x="18807" y="73516"/>
                    <a:pt x="18685" y="73932"/>
                  </a:cubicBezTo>
                  <a:cubicBezTo>
                    <a:pt x="18686" y="73932"/>
                    <a:pt x="18686" y="73932"/>
                    <a:pt x="17696" y="74638"/>
                  </a:cubicBezTo>
                  <a:cubicBezTo>
                    <a:pt x="17523" y="74022"/>
                    <a:pt x="17041" y="73540"/>
                    <a:pt x="16424" y="73366"/>
                  </a:cubicBezTo>
                  <a:lnTo>
                    <a:pt x="14445" y="73366"/>
                  </a:lnTo>
                  <a:lnTo>
                    <a:pt x="14445" y="73366"/>
                  </a:lnTo>
                  <a:lnTo>
                    <a:pt x="13597" y="73366"/>
                  </a:lnTo>
                  <a:lnTo>
                    <a:pt x="12749" y="73366"/>
                  </a:lnTo>
                  <a:cubicBezTo>
                    <a:pt x="12749" y="73366"/>
                    <a:pt x="12749" y="73366"/>
                    <a:pt x="11901" y="72094"/>
                  </a:cubicBezTo>
                  <a:cubicBezTo>
                    <a:pt x="11854" y="71719"/>
                    <a:pt x="11854" y="71339"/>
                    <a:pt x="11901" y="70963"/>
                  </a:cubicBezTo>
                  <a:lnTo>
                    <a:pt x="11901" y="68702"/>
                  </a:lnTo>
                  <a:cubicBezTo>
                    <a:pt x="11848" y="67996"/>
                    <a:pt x="11848" y="67288"/>
                    <a:pt x="11901" y="66582"/>
                  </a:cubicBezTo>
                  <a:lnTo>
                    <a:pt x="14163" y="66582"/>
                  </a:lnTo>
                  <a:lnTo>
                    <a:pt x="14163" y="64320"/>
                  </a:lnTo>
                  <a:lnTo>
                    <a:pt x="12891" y="64320"/>
                  </a:lnTo>
                  <a:lnTo>
                    <a:pt x="11618" y="64320"/>
                  </a:lnTo>
                  <a:cubicBezTo>
                    <a:pt x="11403" y="63152"/>
                    <a:pt x="11403" y="61955"/>
                    <a:pt x="11618" y="60787"/>
                  </a:cubicBezTo>
                  <a:cubicBezTo>
                    <a:pt x="11817" y="59665"/>
                    <a:pt x="11817" y="58517"/>
                    <a:pt x="11618" y="57395"/>
                  </a:cubicBezTo>
                  <a:lnTo>
                    <a:pt x="2714" y="57395"/>
                  </a:lnTo>
                  <a:cubicBezTo>
                    <a:pt x="2714" y="57395"/>
                    <a:pt x="2714" y="57395"/>
                    <a:pt x="3562" y="55981"/>
                  </a:cubicBezTo>
                  <a:cubicBezTo>
                    <a:pt x="3682" y="55470"/>
                    <a:pt x="3682" y="54938"/>
                    <a:pt x="3562" y="54426"/>
                  </a:cubicBezTo>
                  <a:cubicBezTo>
                    <a:pt x="3562" y="54426"/>
                    <a:pt x="3562" y="54426"/>
                    <a:pt x="2714" y="54426"/>
                  </a:cubicBezTo>
                  <a:cubicBezTo>
                    <a:pt x="1866" y="54426"/>
                    <a:pt x="1724" y="54426"/>
                    <a:pt x="1442" y="54426"/>
                  </a:cubicBezTo>
                  <a:cubicBezTo>
                    <a:pt x="1159" y="54426"/>
                    <a:pt x="1442" y="52165"/>
                    <a:pt x="1442" y="51458"/>
                  </a:cubicBezTo>
                  <a:lnTo>
                    <a:pt x="1442" y="48631"/>
                  </a:lnTo>
                  <a:cubicBezTo>
                    <a:pt x="1286" y="47981"/>
                    <a:pt x="1286" y="47303"/>
                    <a:pt x="1442" y="46653"/>
                  </a:cubicBezTo>
                  <a:cubicBezTo>
                    <a:pt x="1527" y="45901"/>
                    <a:pt x="1527" y="45143"/>
                    <a:pt x="1442" y="44391"/>
                  </a:cubicBezTo>
                  <a:cubicBezTo>
                    <a:pt x="1323" y="43500"/>
                    <a:pt x="1323" y="42597"/>
                    <a:pt x="1442" y="41706"/>
                  </a:cubicBezTo>
                  <a:cubicBezTo>
                    <a:pt x="1579" y="40721"/>
                    <a:pt x="1579" y="39722"/>
                    <a:pt x="1442" y="38738"/>
                  </a:cubicBezTo>
                  <a:cubicBezTo>
                    <a:pt x="1511" y="37891"/>
                    <a:pt x="1511" y="37040"/>
                    <a:pt x="1442" y="36193"/>
                  </a:cubicBezTo>
                  <a:cubicBezTo>
                    <a:pt x="1362" y="35394"/>
                    <a:pt x="1362" y="34590"/>
                    <a:pt x="1442" y="33791"/>
                  </a:cubicBezTo>
                  <a:cubicBezTo>
                    <a:pt x="1373" y="33038"/>
                    <a:pt x="1373" y="32281"/>
                    <a:pt x="1442" y="31529"/>
                  </a:cubicBezTo>
                  <a:cubicBezTo>
                    <a:pt x="1296" y="30735"/>
                    <a:pt x="1296" y="29921"/>
                    <a:pt x="1442" y="29126"/>
                  </a:cubicBezTo>
                  <a:cubicBezTo>
                    <a:pt x="1442" y="29126"/>
                    <a:pt x="1442" y="29126"/>
                    <a:pt x="1442" y="27854"/>
                  </a:cubicBezTo>
                  <a:lnTo>
                    <a:pt x="2149" y="26582"/>
                  </a:lnTo>
                  <a:lnTo>
                    <a:pt x="2149" y="25310"/>
                  </a:lnTo>
                  <a:cubicBezTo>
                    <a:pt x="2149" y="24274"/>
                    <a:pt x="2149" y="23708"/>
                    <a:pt x="2149" y="23614"/>
                  </a:cubicBezTo>
                  <a:cubicBezTo>
                    <a:pt x="1507" y="23398"/>
                    <a:pt x="812" y="23398"/>
                    <a:pt x="170" y="23614"/>
                  </a:cubicBezTo>
                  <a:lnTo>
                    <a:pt x="1300" y="22201"/>
                  </a:lnTo>
                  <a:cubicBezTo>
                    <a:pt x="1973" y="21696"/>
                    <a:pt x="2547" y="21073"/>
                    <a:pt x="2996" y="20363"/>
                  </a:cubicBezTo>
                  <a:cubicBezTo>
                    <a:pt x="3161" y="19810"/>
                    <a:pt x="3161" y="19220"/>
                    <a:pt x="2996" y="18667"/>
                  </a:cubicBezTo>
                  <a:cubicBezTo>
                    <a:pt x="2997" y="18667"/>
                    <a:pt x="2997" y="17819"/>
                    <a:pt x="1300" y="17678"/>
                  </a:cubicBezTo>
                  <a:lnTo>
                    <a:pt x="170" y="17678"/>
                  </a:lnTo>
                  <a:lnTo>
                    <a:pt x="170" y="17678"/>
                  </a:lnTo>
                  <a:cubicBezTo>
                    <a:pt x="-57" y="16989"/>
                    <a:pt x="-57" y="16246"/>
                    <a:pt x="170" y="15557"/>
                  </a:cubicBezTo>
                  <a:cubicBezTo>
                    <a:pt x="418" y="14824"/>
                    <a:pt x="418" y="14029"/>
                    <a:pt x="170" y="13296"/>
                  </a:cubicBezTo>
                  <a:cubicBezTo>
                    <a:pt x="247" y="12355"/>
                    <a:pt x="247" y="11410"/>
                    <a:pt x="170" y="10469"/>
                  </a:cubicBezTo>
                  <a:cubicBezTo>
                    <a:pt x="32" y="9532"/>
                    <a:pt x="32" y="8580"/>
                    <a:pt x="170" y="7642"/>
                  </a:cubicBezTo>
                  <a:cubicBezTo>
                    <a:pt x="30" y="7230"/>
                    <a:pt x="30" y="6783"/>
                    <a:pt x="170" y="6370"/>
                  </a:cubicBezTo>
                  <a:cubicBezTo>
                    <a:pt x="170" y="6370"/>
                    <a:pt x="1159" y="6370"/>
                    <a:pt x="1583" y="6370"/>
                  </a:cubicBezTo>
                  <a:cubicBezTo>
                    <a:pt x="1491" y="5809"/>
                    <a:pt x="1491" y="5236"/>
                    <a:pt x="1583" y="4674"/>
                  </a:cubicBezTo>
                  <a:lnTo>
                    <a:pt x="2431" y="3261"/>
                  </a:lnTo>
                  <a:lnTo>
                    <a:pt x="3279" y="1847"/>
                  </a:lnTo>
                  <a:cubicBezTo>
                    <a:pt x="3340" y="1284"/>
                    <a:pt x="3340" y="715"/>
                    <a:pt x="3279" y="151"/>
                  </a:cubicBezTo>
                  <a:lnTo>
                    <a:pt x="3986" y="151"/>
                  </a:lnTo>
                  <a:cubicBezTo>
                    <a:pt x="4386" y="-50"/>
                    <a:pt x="4858" y="-50"/>
                    <a:pt x="5258" y="151"/>
                  </a:cubicBezTo>
                  <a:cubicBezTo>
                    <a:pt x="5360" y="569"/>
                    <a:pt x="5360" y="1005"/>
                    <a:pt x="5258" y="1423"/>
                  </a:cubicBezTo>
                  <a:cubicBezTo>
                    <a:pt x="5311" y="1846"/>
                    <a:pt x="5311" y="2273"/>
                    <a:pt x="5258" y="2695"/>
                  </a:cubicBezTo>
                  <a:cubicBezTo>
                    <a:pt x="5258" y="2695"/>
                    <a:pt x="5258" y="2695"/>
                    <a:pt x="6106" y="2695"/>
                  </a:cubicBezTo>
                  <a:lnTo>
                    <a:pt x="6106" y="2695"/>
                  </a:lnTo>
                  <a:lnTo>
                    <a:pt x="6106" y="2695"/>
                  </a:lnTo>
                  <a:lnTo>
                    <a:pt x="6106" y="2695"/>
                  </a:lnTo>
                  <a:lnTo>
                    <a:pt x="6813" y="2695"/>
                  </a:lnTo>
                  <a:cubicBezTo>
                    <a:pt x="6813" y="2695"/>
                    <a:pt x="6813" y="2695"/>
                    <a:pt x="7802" y="2695"/>
                  </a:cubicBezTo>
                  <a:lnTo>
                    <a:pt x="8650" y="4391"/>
                  </a:lnTo>
                  <a:cubicBezTo>
                    <a:pt x="8713" y="5050"/>
                    <a:pt x="8713" y="5712"/>
                    <a:pt x="8650" y="6370"/>
                  </a:cubicBezTo>
                  <a:cubicBezTo>
                    <a:pt x="8691" y="6840"/>
                    <a:pt x="8691" y="7313"/>
                    <a:pt x="8650" y="7784"/>
                  </a:cubicBezTo>
                  <a:lnTo>
                    <a:pt x="8650" y="7784"/>
                  </a:lnTo>
                  <a:lnTo>
                    <a:pt x="8650" y="7784"/>
                  </a:lnTo>
                  <a:lnTo>
                    <a:pt x="7519" y="7784"/>
                  </a:lnTo>
                  <a:lnTo>
                    <a:pt x="6813" y="6936"/>
                  </a:lnTo>
                  <a:lnTo>
                    <a:pt x="6106" y="6088"/>
                  </a:lnTo>
                  <a:lnTo>
                    <a:pt x="4975" y="5240"/>
                  </a:lnTo>
                  <a:cubicBezTo>
                    <a:pt x="4975" y="5240"/>
                    <a:pt x="4975" y="5240"/>
                    <a:pt x="4975" y="5240"/>
                  </a:cubicBezTo>
                  <a:lnTo>
                    <a:pt x="4975" y="6794"/>
                  </a:lnTo>
                  <a:cubicBezTo>
                    <a:pt x="4975" y="6794"/>
                    <a:pt x="4975" y="6794"/>
                    <a:pt x="4975" y="6794"/>
                  </a:cubicBezTo>
                  <a:lnTo>
                    <a:pt x="4975" y="11035"/>
                  </a:lnTo>
                  <a:lnTo>
                    <a:pt x="5823" y="11035"/>
                  </a:lnTo>
                  <a:lnTo>
                    <a:pt x="5823" y="11600"/>
                  </a:lnTo>
                  <a:lnTo>
                    <a:pt x="6671" y="11600"/>
                  </a:lnTo>
                  <a:cubicBezTo>
                    <a:pt x="7494" y="12450"/>
                    <a:pt x="8206" y="13399"/>
                    <a:pt x="8791" y="14427"/>
                  </a:cubicBezTo>
                  <a:cubicBezTo>
                    <a:pt x="9355" y="15519"/>
                    <a:pt x="9646" y="16731"/>
                    <a:pt x="9640" y="17960"/>
                  </a:cubicBezTo>
                  <a:cubicBezTo>
                    <a:pt x="9900" y="18643"/>
                    <a:pt x="9900" y="19398"/>
                    <a:pt x="9640" y="20080"/>
                  </a:cubicBezTo>
                  <a:cubicBezTo>
                    <a:pt x="9498" y="20732"/>
                    <a:pt x="9498" y="21407"/>
                    <a:pt x="9640" y="22059"/>
                  </a:cubicBezTo>
                  <a:cubicBezTo>
                    <a:pt x="9594" y="22816"/>
                    <a:pt x="9909" y="23549"/>
                    <a:pt x="10488" y="24038"/>
                  </a:cubicBezTo>
                  <a:cubicBezTo>
                    <a:pt x="10488" y="24038"/>
                    <a:pt x="10488" y="25027"/>
                    <a:pt x="10488" y="26017"/>
                  </a:cubicBezTo>
                  <a:cubicBezTo>
                    <a:pt x="10488" y="27006"/>
                    <a:pt x="10488" y="27289"/>
                    <a:pt x="10488" y="27571"/>
                  </a:cubicBezTo>
                  <a:cubicBezTo>
                    <a:pt x="10375" y="27904"/>
                    <a:pt x="10114" y="28165"/>
                    <a:pt x="9781" y="28278"/>
                  </a:cubicBezTo>
                  <a:lnTo>
                    <a:pt x="9781" y="28278"/>
                  </a:lnTo>
                  <a:lnTo>
                    <a:pt x="9781" y="28278"/>
                  </a:lnTo>
                  <a:lnTo>
                    <a:pt x="9781" y="28278"/>
                  </a:lnTo>
                  <a:cubicBezTo>
                    <a:pt x="9781" y="28278"/>
                    <a:pt x="9781" y="28278"/>
                    <a:pt x="9781" y="28985"/>
                  </a:cubicBezTo>
                  <a:lnTo>
                    <a:pt x="9781" y="34497"/>
                  </a:lnTo>
                  <a:lnTo>
                    <a:pt x="9781" y="34497"/>
                  </a:lnTo>
                  <a:lnTo>
                    <a:pt x="9781" y="34497"/>
                  </a:lnTo>
                  <a:lnTo>
                    <a:pt x="11053" y="37041"/>
                  </a:lnTo>
                  <a:lnTo>
                    <a:pt x="11901" y="34780"/>
                  </a:lnTo>
                  <a:lnTo>
                    <a:pt x="13597" y="37041"/>
                  </a:lnTo>
                  <a:lnTo>
                    <a:pt x="13597" y="34497"/>
                  </a:lnTo>
                  <a:lnTo>
                    <a:pt x="19251" y="34497"/>
                  </a:lnTo>
                  <a:cubicBezTo>
                    <a:pt x="20468" y="34307"/>
                    <a:pt x="21708" y="34307"/>
                    <a:pt x="22926" y="34497"/>
                  </a:cubicBezTo>
                  <a:lnTo>
                    <a:pt x="22926" y="35487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30982" y="36476"/>
                  </a:lnTo>
                  <a:lnTo>
                    <a:pt x="30982" y="41282"/>
                  </a:lnTo>
                  <a:lnTo>
                    <a:pt x="30982" y="41282"/>
                  </a:lnTo>
                  <a:cubicBezTo>
                    <a:pt x="30982" y="41282"/>
                    <a:pt x="30982" y="41282"/>
                    <a:pt x="30982" y="41282"/>
                  </a:cubicBezTo>
                  <a:lnTo>
                    <a:pt x="31689" y="41282"/>
                  </a:lnTo>
                  <a:cubicBezTo>
                    <a:pt x="31961" y="41392"/>
                    <a:pt x="32265" y="41392"/>
                    <a:pt x="32537" y="41282"/>
                  </a:cubicBezTo>
                  <a:lnTo>
                    <a:pt x="32537" y="41282"/>
                  </a:lnTo>
                  <a:lnTo>
                    <a:pt x="32537" y="41282"/>
                  </a:lnTo>
                  <a:lnTo>
                    <a:pt x="32537" y="41282"/>
                  </a:lnTo>
                  <a:cubicBezTo>
                    <a:pt x="32471" y="40860"/>
                    <a:pt x="32471" y="40431"/>
                    <a:pt x="32537" y="40010"/>
                  </a:cubicBezTo>
                  <a:cubicBezTo>
                    <a:pt x="32616" y="39542"/>
                    <a:pt x="32616" y="39064"/>
                    <a:pt x="32537" y="38596"/>
                  </a:cubicBezTo>
                  <a:cubicBezTo>
                    <a:pt x="32726" y="38144"/>
                    <a:pt x="32726" y="37635"/>
                    <a:pt x="32537" y="37183"/>
                  </a:cubicBezTo>
                  <a:cubicBezTo>
                    <a:pt x="32399" y="36674"/>
                    <a:pt x="32399" y="36137"/>
                    <a:pt x="32537" y="35628"/>
                  </a:cubicBezTo>
                  <a:cubicBezTo>
                    <a:pt x="32457" y="35255"/>
                    <a:pt x="32457" y="34870"/>
                    <a:pt x="32537" y="34497"/>
                  </a:cubicBezTo>
                  <a:lnTo>
                    <a:pt x="32537" y="34497"/>
                  </a:lnTo>
                  <a:lnTo>
                    <a:pt x="32537" y="33649"/>
                  </a:lnTo>
                  <a:cubicBezTo>
                    <a:pt x="32537" y="33649"/>
                    <a:pt x="32537" y="33649"/>
                    <a:pt x="32537" y="32801"/>
                  </a:cubicBezTo>
                  <a:cubicBezTo>
                    <a:pt x="32763" y="32161"/>
                    <a:pt x="32763" y="31463"/>
                    <a:pt x="32537" y="30822"/>
                  </a:cubicBezTo>
                  <a:cubicBezTo>
                    <a:pt x="32360" y="30031"/>
                    <a:pt x="32360" y="29211"/>
                    <a:pt x="32537" y="28420"/>
                  </a:cubicBezTo>
                  <a:cubicBezTo>
                    <a:pt x="32537" y="28420"/>
                    <a:pt x="33385" y="28420"/>
                    <a:pt x="33526" y="28420"/>
                  </a:cubicBezTo>
                  <a:lnTo>
                    <a:pt x="33526" y="29126"/>
                  </a:lnTo>
                  <a:cubicBezTo>
                    <a:pt x="33501" y="29408"/>
                    <a:pt x="33501" y="29692"/>
                    <a:pt x="33526" y="29974"/>
                  </a:cubicBezTo>
                  <a:cubicBezTo>
                    <a:pt x="33934" y="30139"/>
                    <a:pt x="34390" y="30139"/>
                    <a:pt x="34798" y="29974"/>
                  </a:cubicBezTo>
                  <a:lnTo>
                    <a:pt x="34799" y="26582"/>
                  </a:lnTo>
                  <a:lnTo>
                    <a:pt x="32678" y="26582"/>
                  </a:lnTo>
                  <a:lnTo>
                    <a:pt x="32678" y="26582"/>
                  </a:lnTo>
                  <a:cubicBezTo>
                    <a:pt x="32678" y="26582"/>
                    <a:pt x="32678" y="26582"/>
                    <a:pt x="32678" y="25593"/>
                  </a:cubicBezTo>
                  <a:lnTo>
                    <a:pt x="32678" y="24179"/>
                  </a:lnTo>
                  <a:lnTo>
                    <a:pt x="32678" y="22766"/>
                  </a:lnTo>
                  <a:cubicBezTo>
                    <a:pt x="32725" y="22438"/>
                    <a:pt x="32725" y="22105"/>
                    <a:pt x="32678" y="21776"/>
                  </a:cubicBezTo>
                  <a:cubicBezTo>
                    <a:pt x="33127" y="21982"/>
                    <a:pt x="33643" y="21982"/>
                    <a:pt x="34092" y="21776"/>
                  </a:cubicBezTo>
                  <a:lnTo>
                    <a:pt x="35647" y="20646"/>
                  </a:lnTo>
                  <a:lnTo>
                    <a:pt x="36777" y="19232"/>
                  </a:lnTo>
                  <a:cubicBezTo>
                    <a:pt x="36833" y="18857"/>
                    <a:pt x="36833" y="18476"/>
                    <a:pt x="36777" y="18102"/>
                  </a:cubicBezTo>
                  <a:lnTo>
                    <a:pt x="35505" y="18102"/>
                  </a:lnTo>
                  <a:lnTo>
                    <a:pt x="34375" y="18102"/>
                  </a:lnTo>
                  <a:cubicBezTo>
                    <a:pt x="34375" y="18102"/>
                    <a:pt x="34375" y="18102"/>
                    <a:pt x="34375" y="17254"/>
                  </a:cubicBezTo>
                  <a:lnTo>
                    <a:pt x="34375" y="17254"/>
                  </a:lnTo>
                  <a:lnTo>
                    <a:pt x="34375" y="17254"/>
                  </a:lnTo>
                  <a:cubicBezTo>
                    <a:pt x="34172" y="16904"/>
                    <a:pt x="34172" y="16473"/>
                    <a:pt x="34375" y="16123"/>
                  </a:cubicBezTo>
                  <a:lnTo>
                    <a:pt x="35647" y="16123"/>
                  </a:lnTo>
                  <a:lnTo>
                    <a:pt x="36919" y="16123"/>
                  </a:lnTo>
                  <a:cubicBezTo>
                    <a:pt x="36919" y="16123"/>
                    <a:pt x="36919" y="16123"/>
                    <a:pt x="36919" y="14992"/>
                  </a:cubicBezTo>
                  <a:cubicBezTo>
                    <a:pt x="37008" y="14156"/>
                    <a:pt x="36627" y="13340"/>
                    <a:pt x="35929" y="12872"/>
                  </a:cubicBezTo>
                  <a:cubicBezTo>
                    <a:pt x="35759" y="13321"/>
                    <a:pt x="35465" y="13713"/>
                    <a:pt x="35081" y="14003"/>
                  </a:cubicBezTo>
                  <a:cubicBezTo>
                    <a:pt x="34673" y="14168"/>
                    <a:pt x="34217" y="14168"/>
                    <a:pt x="33809" y="14003"/>
                  </a:cubicBezTo>
                  <a:lnTo>
                    <a:pt x="33809" y="14003"/>
                  </a:lnTo>
                  <a:cubicBezTo>
                    <a:pt x="34364" y="13261"/>
                    <a:pt x="34706" y="12381"/>
                    <a:pt x="34799" y="11459"/>
                  </a:cubicBezTo>
                  <a:cubicBezTo>
                    <a:pt x="34799" y="10469"/>
                    <a:pt x="34799" y="9621"/>
                    <a:pt x="34799" y="8773"/>
                  </a:cubicBezTo>
                  <a:cubicBezTo>
                    <a:pt x="35061" y="8925"/>
                    <a:pt x="35384" y="8925"/>
                    <a:pt x="35647" y="8773"/>
                  </a:cubicBezTo>
                  <a:cubicBezTo>
                    <a:pt x="35730" y="8449"/>
                    <a:pt x="35730" y="8108"/>
                    <a:pt x="35647" y="7784"/>
                  </a:cubicBezTo>
                  <a:cubicBezTo>
                    <a:pt x="35647" y="7784"/>
                    <a:pt x="35647" y="7784"/>
                    <a:pt x="35647" y="6936"/>
                  </a:cubicBezTo>
                  <a:cubicBezTo>
                    <a:pt x="35909" y="6784"/>
                    <a:pt x="36232" y="6784"/>
                    <a:pt x="36495" y="6936"/>
                  </a:cubicBezTo>
                  <a:lnTo>
                    <a:pt x="36495" y="9338"/>
                  </a:lnTo>
                  <a:cubicBezTo>
                    <a:pt x="36495" y="9338"/>
                    <a:pt x="36495" y="10328"/>
                    <a:pt x="36495" y="10752"/>
                  </a:cubicBezTo>
                  <a:cubicBezTo>
                    <a:pt x="36392" y="11122"/>
                    <a:pt x="36392" y="11513"/>
                    <a:pt x="36495" y="11883"/>
                  </a:cubicBezTo>
                  <a:lnTo>
                    <a:pt x="36495" y="11883"/>
                  </a:lnTo>
                  <a:lnTo>
                    <a:pt x="36495" y="11883"/>
                  </a:lnTo>
                  <a:lnTo>
                    <a:pt x="36495" y="10186"/>
                  </a:lnTo>
                  <a:lnTo>
                    <a:pt x="37625" y="10186"/>
                  </a:lnTo>
                  <a:cubicBezTo>
                    <a:pt x="37578" y="10467"/>
                    <a:pt x="37578" y="10754"/>
                    <a:pt x="37625" y="11035"/>
                  </a:cubicBezTo>
                  <a:cubicBezTo>
                    <a:pt x="37625" y="11035"/>
                    <a:pt x="37625" y="12024"/>
                    <a:pt x="37625" y="12448"/>
                  </a:cubicBezTo>
                  <a:cubicBezTo>
                    <a:pt x="37625" y="12872"/>
                    <a:pt x="37625" y="13437"/>
                    <a:pt x="37625" y="13861"/>
                  </a:cubicBezTo>
                  <a:cubicBezTo>
                    <a:pt x="37676" y="14189"/>
                    <a:pt x="37676" y="14523"/>
                    <a:pt x="37625" y="14851"/>
                  </a:cubicBezTo>
                  <a:cubicBezTo>
                    <a:pt x="37625" y="14851"/>
                    <a:pt x="37625" y="14851"/>
                    <a:pt x="37625" y="14851"/>
                  </a:cubicBezTo>
                  <a:lnTo>
                    <a:pt x="37625" y="14851"/>
                  </a:lnTo>
                  <a:cubicBezTo>
                    <a:pt x="37625" y="14851"/>
                    <a:pt x="38473" y="14851"/>
                    <a:pt x="38615" y="13720"/>
                  </a:cubicBezTo>
                  <a:cubicBezTo>
                    <a:pt x="38674" y="13156"/>
                    <a:pt x="38674" y="12588"/>
                    <a:pt x="38615" y="12024"/>
                  </a:cubicBezTo>
                  <a:lnTo>
                    <a:pt x="38615" y="11176"/>
                  </a:lnTo>
                  <a:cubicBezTo>
                    <a:pt x="38665" y="10848"/>
                    <a:pt x="38665" y="10514"/>
                    <a:pt x="38615" y="10186"/>
                  </a:cubicBezTo>
                  <a:cubicBezTo>
                    <a:pt x="38582" y="9952"/>
                    <a:pt x="38582" y="9714"/>
                    <a:pt x="38615" y="9480"/>
                  </a:cubicBezTo>
                  <a:lnTo>
                    <a:pt x="38615" y="9480"/>
                  </a:lnTo>
                  <a:lnTo>
                    <a:pt x="38615" y="9480"/>
                  </a:lnTo>
                  <a:cubicBezTo>
                    <a:pt x="39321" y="9480"/>
                    <a:pt x="39745" y="9480"/>
                    <a:pt x="39887" y="10611"/>
                  </a:cubicBezTo>
                  <a:cubicBezTo>
                    <a:pt x="39948" y="11174"/>
                    <a:pt x="39948" y="11743"/>
                    <a:pt x="39887" y="12307"/>
                  </a:cubicBezTo>
                  <a:cubicBezTo>
                    <a:pt x="39955" y="12870"/>
                    <a:pt x="39955" y="13439"/>
                    <a:pt x="39887" y="14003"/>
                  </a:cubicBezTo>
                  <a:cubicBezTo>
                    <a:pt x="39776" y="14563"/>
                    <a:pt x="39776" y="15139"/>
                    <a:pt x="39887" y="15699"/>
                  </a:cubicBezTo>
                  <a:cubicBezTo>
                    <a:pt x="40121" y="15664"/>
                    <a:pt x="40359" y="15664"/>
                    <a:pt x="40594" y="15699"/>
                  </a:cubicBezTo>
                  <a:lnTo>
                    <a:pt x="41300" y="16406"/>
                  </a:lnTo>
                  <a:cubicBezTo>
                    <a:pt x="41341" y="16781"/>
                    <a:pt x="41341" y="17160"/>
                    <a:pt x="41300" y="17536"/>
                  </a:cubicBezTo>
                  <a:cubicBezTo>
                    <a:pt x="41223" y="18288"/>
                    <a:pt x="41223" y="19046"/>
                    <a:pt x="41300" y="19798"/>
                  </a:cubicBezTo>
                  <a:lnTo>
                    <a:pt x="41300" y="22059"/>
                  </a:lnTo>
                  <a:cubicBezTo>
                    <a:pt x="41252" y="22576"/>
                    <a:pt x="41252" y="23097"/>
                    <a:pt x="41300" y="23614"/>
                  </a:cubicBezTo>
                  <a:lnTo>
                    <a:pt x="41300" y="28985"/>
                  </a:lnTo>
                  <a:cubicBezTo>
                    <a:pt x="41458" y="29345"/>
                    <a:pt x="41458" y="29755"/>
                    <a:pt x="41300" y="30116"/>
                  </a:cubicBezTo>
                  <a:lnTo>
                    <a:pt x="40311" y="30116"/>
                  </a:lnTo>
                  <a:lnTo>
                    <a:pt x="45116" y="27147"/>
                  </a:lnTo>
                  <a:cubicBezTo>
                    <a:pt x="44959" y="27508"/>
                    <a:pt x="44959" y="27918"/>
                    <a:pt x="45116" y="28278"/>
                  </a:cubicBezTo>
                  <a:lnTo>
                    <a:pt x="45116" y="29268"/>
                  </a:lnTo>
                  <a:cubicBezTo>
                    <a:pt x="45116" y="29268"/>
                    <a:pt x="45116" y="29974"/>
                    <a:pt x="45116" y="29974"/>
                  </a:cubicBezTo>
                  <a:lnTo>
                    <a:pt x="46812" y="28844"/>
                  </a:lnTo>
                  <a:lnTo>
                    <a:pt x="46812" y="30398"/>
                  </a:lnTo>
                  <a:lnTo>
                    <a:pt x="46812" y="31246"/>
                  </a:lnTo>
                  <a:cubicBezTo>
                    <a:pt x="46812" y="31246"/>
                    <a:pt x="46812" y="31246"/>
                    <a:pt x="46812" y="31953"/>
                  </a:cubicBezTo>
                  <a:cubicBezTo>
                    <a:pt x="46812" y="32660"/>
                    <a:pt x="46812" y="31953"/>
                    <a:pt x="46812" y="31953"/>
                  </a:cubicBezTo>
                  <a:lnTo>
                    <a:pt x="46812" y="31953"/>
                  </a:lnTo>
                  <a:lnTo>
                    <a:pt x="46812" y="33225"/>
                  </a:lnTo>
                  <a:lnTo>
                    <a:pt x="46812" y="34215"/>
                  </a:lnTo>
                  <a:cubicBezTo>
                    <a:pt x="46860" y="34495"/>
                    <a:pt x="46860" y="34782"/>
                    <a:pt x="46812" y="35063"/>
                  </a:cubicBezTo>
                  <a:lnTo>
                    <a:pt x="46812" y="35063"/>
                  </a:lnTo>
                  <a:lnTo>
                    <a:pt x="46812" y="35063"/>
                  </a:lnTo>
                  <a:cubicBezTo>
                    <a:pt x="46860" y="35343"/>
                    <a:pt x="46860" y="35630"/>
                    <a:pt x="46812" y="35911"/>
                  </a:cubicBezTo>
                  <a:lnTo>
                    <a:pt x="46812" y="36617"/>
                  </a:lnTo>
                  <a:lnTo>
                    <a:pt x="46812" y="43967"/>
                  </a:lnTo>
                  <a:cubicBezTo>
                    <a:pt x="46479" y="44692"/>
                    <a:pt x="45868" y="45253"/>
                    <a:pt x="45116" y="45522"/>
                  </a:cubicBezTo>
                  <a:cubicBezTo>
                    <a:pt x="44507" y="45820"/>
                    <a:pt x="43974" y="46255"/>
                    <a:pt x="43562" y="46794"/>
                  </a:cubicBezTo>
                  <a:lnTo>
                    <a:pt x="43562" y="50186"/>
                  </a:lnTo>
                  <a:cubicBezTo>
                    <a:pt x="44256" y="51921"/>
                    <a:pt x="44777" y="53720"/>
                    <a:pt x="45116" y="55557"/>
                  </a:cubicBezTo>
                  <a:cubicBezTo>
                    <a:pt x="45652" y="57500"/>
                    <a:pt x="45652" y="59551"/>
                    <a:pt x="45116" y="61494"/>
                  </a:cubicBezTo>
                  <a:lnTo>
                    <a:pt x="45116" y="61494"/>
                  </a:lnTo>
                  <a:lnTo>
                    <a:pt x="46247" y="66016"/>
                  </a:lnTo>
                  <a:lnTo>
                    <a:pt x="46247" y="66016"/>
                  </a:lnTo>
                  <a:lnTo>
                    <a:pt x="47378" y="66016"/>
                  </a:lnTo>
                  <a:cubicBezTo>
                    <a:pt x="47379" y="66978"/>
                    <a:pt x="47082" y="67916"/>
                    <a:pt x="46530" y="68702"/>
                  </a:cubicBezTo>
                  <a:cubicBezTo>
                    <a:pt x="46019" y="69501"/>
                    <a:pt x="45771" y="70440"/>
                    <a:pt x="45823" y="71387"/>
                  </a:cubicBezTo>
                  <a:cubicBezTo>
                    <a:pt x="45671" y="71700"/>
                    <a:pt x="45671" y="72065"/>
                    <a:pt x="45823" y="72377"/>
                  </a:cubicBezTo>
                  <a:cubicBezTo>
                    <a:pt x="45957" y="72693"/>
                    <a:pt x="45957" y="73050"/>
                    <a:pt x="45823" y="73366"/>
                  </a:cubicBezTo>
                  <a:lnTo>
                    <a:pt x="45823" y="73366"/>
                  </a:lnTo>
                  <a:lnTo>
                    <a:pt x="44975" y="73366"/>
                  </a:lnTo>
                  <a:lnTo>
                    <a:pt x="44127" y="73366"/>
                  </a:lnTo>
                  <a:lnTo>
                    <a:pt x="44127" y="73366"/>
                  </a:lnTo>
                  <a:cubicBezTo>
                    <a:pt x="44127" y="73366"/>
                    <a:pt x="43279" y="73366"/>
                    <a:pt x="42996" y="74356"/>
                  </a:cubicBezTo>
                  <a:lnTo>
                    <a:pt x="42148" y="75486"/>
                  </a:lnTo>
                  <a:lnTo>
                    <a:pt x="42148" y="73225"/>
                  </a:lnTo>
                  <a:lnTo>
                    <a:pt x="39745" y="73225"/>
                  </a:lnTo>
                  <a:cubicBezTo>
                    <a:pt x="39251" y="73385"/>
                    <a:pt x="38811" y="73679"/>
                    <a:pt x="38473" y="74073"/>
                  </a:cubicBezTo>
                  <a:lnTo>
                    <a:pt x="37484" y="75204"/>
                  </a:lnTo>
                  <a:cubicBezTo>
                    <a:pt x="37079" y="75696"/>
                    <a:pt x="36603" y="76125"/>
                    <a:pt x="36071" y="76476"/>
                  </a:cubicBezTo>
                  <a:lnTo>
                    <a:pt x="34516" y="75345"/>
                  </a:lnTo>
                  <a:close/>
                  <a:moveTo>
                    <a:pt x="3703" y="39727"/>
                  </a:moveTo>
                  <a:lnTo>
                    <a:pt x="3703" y="39727"/>
                  </a:lnTo>
                  <a:lnTo>
                    <a:pt x="3703" y="39727"/>
                  </a:lnTo>
                  <a:close/>
                  <a:moveTo>
                    <a:pt x="5823" y="47359"/>
                  </a:moveTo>
                  <a:lnTo>
                    <a:pt x="4975" y="47359"/>
                  </a:lnTo>
                  <a:cubicBezTo>
                    <a:pt x="4848" y="47628"/>
                    <a:pt x="4848" y="47939"/>
                    <a:pt x="4975" y="48207"/>
                  </a:cubicBezTo>
                  <a:lnTo>
                    <a:pt x="6247" y="48207"/>
                  </a:lnTo>
                  <a:close/>
                  <a:moveTo>
                    <a:pt x="13173" y="51034"/>
                  </a:moveTo>
                  <a:cubicBezTo>
                    <a:pt x="12612" y="51361"/>
                    <a:pt x="12167" y="51855"/>
                    <a:pt x="11901" y="52448"/>
                  </a:cubicBezTo>
                  <a:cubicBezTo>
                    <a:pt x="11774" y="53006"/>
                    <a:pt x="11774" y="53586"/>
                    <a:pt x="11901" y="54144"/>
                  </a:cubicBezTo>
                  <a:lnTo>
                    <a:pt x="11901" y="54144"/>
                  </a:lnTo>
                  <a:cubicBezTo>
                    <a:pt x="12484" y="53883"/>
                    <a:pt x="12905" y="53356"/>
                    <a:pt x="13032" y="52730"/>
                  </a:cubicBezTo>
                  <a:cubicBezTo>
                    <a:pt x="13206" y="52082"/>
                    <a:pt x="13206" y="51400"/>
                    <a:pt x="13032" y="50752"/>
                  </a:cubicBezTo>
                  <a:close/>
                  <a:moveTo>
                    <a:pt x="14445" y="56123"/>
                  </a:moveTo>
                  <a:lnTo>
                    <a:pt x="13456" y="56123"/>
                  </a:lnTo>
                  <a:cubicBezTo>
                    <a:pt x="13456" y="56123"/>
                    <a:pt x="13456" y="56123"/>
                    <a:pt x="13456" y="57112"/>
                  </a:cubicBezTo>
                  <a:lnTo>
                    <a:pt x="14869" y="57112"/>
                  </a:lnTo>
                  <a:close/>
                  <a:moveTo>
                    <a:pt x="19110" y="44391"/>
                  </a:move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534" y="44533"/>
                    <a:pt x="19110" y="44391"/>
                  </a:cubicBezTo>
                  <a:close/>
                  <a:moveTo>
                    <a:pt x="22078" y="37041"/>
                  </a:moveTo>
                  <a:lnTo>
                    <a:pt x="22078" y="37041"/>
                  </a:lnTo>
                  <a:lnTo>
                    <a:pt x="22078" y="37889"/>
                  </a:lnTo>
                  <a:lnTo>
                    <a:pt x="22078" y="37889"/>
                  </a:lnTo>
                  <a:cubicBezTo>
                    <a:pt x="22078" y="37889"/>
                    <a:pt x="22078" y="37889"/>
                    <a:pt x="22078" y="36476"/>
                  </a:cubicBezTo>
                  <a:cubicBezTo>
                    <a:pt x="22078" y="36476"/>
                    <a:pt x="22078" y="36900"/>
                    <a:pt x="22078" y="37041"/>
                  </a:cubicBezTo>
                  <a:close/>
                  <a:moveTo>
                    <a:pt x="26742" y="38031"/>
                  </a:move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7025" y="38031"/>
                    <a:pt x="26742" y="38031"/>
                  </a:cubicBezTo>
                  <a:close/>
                  <a:moveTo>
                    <a:pt x="30276" y="43684"/>
                  </a:move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lose/>
                  <a:moveTo>
                    <a:pt x="32396" y="43684"/>
                  </a:moveTo>
                  <a:cubicBezTo>
                    <a:pt x="32396" y="44533"/>
                    <a:pt x="32396" y="44957"/>
                    <a:pt x="33526" y="44957"/>
                  </a:cubicBezTo>
                  <a:lnTo>
                    <a:pt x="33526" y="43967"/>
                  </a:lnTo>
                  <a:cubicBezTo>
                    <a:pt x="33526" y="43967"/>
                    <a:pt x="33526" y="43967"/>
                    <a:pt x="33526" y="43967"/>
                  </a:cubicBezTo>
                  <a:cubicBezTo>
                    <a:pt x="33526" y="43967"/>
                    <a:pt x="32396" y="42978"/>
                    <a:pt x="32396" y="43260"/>
                  </a:cubicBezTo>
                  <a:close/>
                  <a:moveTo>
                    <a:pt x="32396" y="47218"/>
                  </a:moveTo>
                  <a:lnTo>
                    <a:pt x="32396" y="47218"/>
                  </a:lnTo>
                  <a:lnTo>
                    <a:pt x="32396" y="47218"/>
                  </a:lnTo>
                  <a:cubicBezTo>
                    <a:pt x="32486" y="46894"/>
                    <a:pt x="32486" y="46552"/>
                    <a:pt x="32396" y="46229"/>
                  </a:cubicBezTo>
                  <a:cubicBezTo>
                    <a:pt x="32396" y="46229"/>
                    <a:pt x="32396" y="46229"/>
                    <a:pt x="31689" y="45522"/>
                  </a:cubicBezTo>
                  <a:close/>
                  <a:moveTo>
                    <a:pt x="33526" y="34780"/>
                  </a:moveTo>
                  <a:lnTo>
                    <a:pt x="33526" y="35769"/>
                  </a:lnTo>
                  <a:lnTo>
                    <a:pt x="34375" y="35769"/>
                  </a:lnTo>
                  <a:cubicBezTo>
                    <a:pt x="34375" y="35769"/>
                    <a:pt x="35364" y="35769"/>
                    <a:pt x="35505" y="34497"/>
                  </a:cubicBezTo>
                  <a:cubicBezTo>
                    <a:pt x="35555" y="33933"/>
                    <a:pt x="35555" y="33365"/>
                    <a:pt x="35505" y="32801"/>
                  </a:cubicBezTo>
                  <a:lnTo>
                    <a:pt x="35505" y="31953"/>
                  </a:lnTo>
                  <a:cubicBezTo>
                    <a:pt x="35505" y="31953"/>
                    <a:pt x="35505" y="31953"/>
                    <a:pt x="34799" y="31105"/>
                  </a:cubicBezTo>
                  <a:cubicBezTo>
                    <a:pt x="34346" y="31511"/>
                    <a:pt x="33964" y="31988"/>
                    <a:pt x="33668" y="32518"/>
                  </a:cubicBezTo>
                  <a:cubicBezTo>
                    <a:pt x="33503" y="33116"/>
                    <a:pt x="33454" y="33740"/>
                    <a:pt x="33527" y="34356"/>
                  </a:cubicBezTo>
                  <a:close/>
                  <a:moveTo>
                    <a:pt x="36071" y="67995"/>
                  </a:move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212" y="67571"/>
                    <a:pt x="36071" y="67571"/>
                  </a:cubicBezTo>
                  <a:close/>
                  <a:moveTo>
                    <a:pt x="36071" y="38031"/>
                  </a:moveTo>
                  <a:cubicBezTo>
                    <a:pt x="36584" y="38003"/>
                    <a:pt x="37031" y="37668"/>
                    <a:pt x="37201" y="37183"/>
                  </a:cubicBezTo>
                  <a:close/>
                  <a:moveTo>
                    <a:pt x="41159" y="57253"/>
                  </a:moveTo>
                  <a:cubicBezTo>
                    <a:pt x="41159" y="57253"/>
                    <a:pt x="41159" y="57253"/>
                    <a:pt x="41159" y="57253"/>
                  </a:cubicBezTo>
                  <a:lnTo>
                    <a:pt x="42007" y="57253"/>
                  </a:lnTo>
                  <a:cubicBezTo>
                    <a:pt x="42007" y="57253"/>
                    <a:pt x="41866" y="56829"/>
                    <a:pt x="41583" y="56829"/>
                  </a:cubicBezTo>
                  <a:close/>
                  <a:moveTo>
                    <a:pt x="42290" y="72518"/>
                  </a:moveTo>
                  <a:cubicBezTo>
                    <a:pt x="41750" y="72434"/>
                    <a:pt x="41244" y="72803"/>
                    <a:pt x="41159" y="73342"/>
                  </a:cubicBezTo>
                  <a:cubicBezTo>
                    <a:pt x="41143" y="73444"/>
                    <a:pt x="41143" y="73547"/>
                    <a:pt x="41159" y="73649"/>
                  </a:cubicBezTo>
                  <a:lnTo>
                    <a:pt x="42290" y="73649"/>
                  </a:lnTo>
                  <a:close/>
                  <a:moveTo>
                    <a:pt x="42290" y="47359"/>
                  </a:moveTo>
                  <a:lnTo>
                    <a:pt x="42290" y="47359"/>
                  </a:lnTo>
                  <a:lnTo>
                    <a:pt x="42290" y="47359"/>
                  </a:lnTo>
                  <a:lnTo>
                    <a:pt x="42290" y="47359"/>
                  </a:lnTo>
                  <a:close/>
                  <a:moveTo>
                    <a:pt x="43279" y="36052"/>
                  </a:moveTo>
                  <a:cubicBezTo>
                    <a:pt x="43279" y="36052"/>
                    <a:pt x="43279" y="36052"/>
                    <a:pt x="43279" y="36052"/>
                  </a:cubicBezTo>
                  <a:cubicBezTo>
                    <a:pt x="43279" y="36052"/>
                    <a:pt x="43279" y="36052"/>
                    <a:pt x="43279" y="36052"/>
                  </a:cubicBezTo>
                  <a:lnTo>
                    <a:pt x="43279" y="36052"/>
                  </a:lnTo>
                  <a:cubicBezTo>
                    <a:pt x="43279" y="36052"/>
                    <a:pt x="44127" y="35628"/>
                    <a:pt x="43703" y="35628"/>
                  </a:cubicBezTo>
                  <a:close/>
                  <a:moveTo>
                    <a:pt x="45399" y="44109"/>
                  </a:moveTo>
                  <a:lnTo>
                    <a:pt x="45399" y="44109"/>
                  </a:lnTo>
                  <a:lnTo>
                    <a:pt x="45399" y="41282"/>
                  </a:lnTo>
                  <a:lnTo>
                    <a:pt x="45399" y="4128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5150422" y="286170"/>
              <a:ext cx="55123" cy="74793"/>
            </a:xfrm>
            <a:custGeom>
              <a:avLst/>
              <a:gdLst/>
              <a:ahLst/>
              <a:cxnLst/>
              <a:rect l="l" t="t" r="r" b="b"/>
              <a:pathLst>
                <a:path w="55123" h="74793" extrusionOk="0">
                  <a:moveTo>
                    <a:pt x="31943" y="52862"/>
                  </a:moveTo>
                  <a:lnTo>
                    <a:pt x="29823" y="51024"/>
                  </a:lnTo>
                  <a:lnTo>
                    <a:pt x="29823" y="49328"/>
                  </a:lnTo>
                  <a:cubicBezTo>
                    <a:pt x="29823" y="47774"/>
                    <a:pt x="28834" y="46926"/>
                    <a:pt x="28268" y="46926"/>
                  </a:cubicBezTo>
                  <a:cubicBezTo>
                    <a:pt x="27703" y="46926"/>
                    <a:pt x="26996" y="46926"/>
                    <a:pt x="26714" y="46926"/>
                  </a:cubicBezTo>
                  <a:cubicBezTo>
                    <a:pt x="26634" y="47393"/>
                    <a:pt x="26634" y="47871"/>
                    <a:pt x="26714" y="48339"/>
                  </a:cubicBezTo>
                  <a:cubicBezTo>
                    <a:pt x="26644" y="48902"/>
                    <a:pt x="26644" y="49472"/>
                    <a:pt x="26714" y="50035"/>
                  </a:cubicBezTo>
                  <a:cubicBezTo>
                    <a:pt x="26879" y="50443"/>
                    <a:pt x="26879" y="50899"/>
                    <a:pt x="26714" y="51307"/>
                  </a:cubicBezTo>
                  <a:lnTo>
                    <a:pt x="26007" y="51307"/>
                  </a:lnTo>
                  <a:cubicBezTo>
                    <a:pt x="25640" y="51704"/>
                    <a:pt x="25210" y="52038"/>
                    <a:pt x="24735" y="52296"/>
                  </a:cubicBezTo>
                  <a:lnTo>
                    <a:pt x="23463" y="53286"/>
                  </a:lnTo>
                  <a:lnTo>
                    <a:pt x="22615" y="53286"/>
                  </a:lnTo>
                  <a:lnTo>
                    <a:pt x="22615" y="49187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cubicBezTo>
                    <a:pt x="21767" y="50176"/>
                    <a:pt x="21767" y="50176"/>
                    <a:pt x="21767" y="50176"/>
                  </a:cubicBezTo>
                  <a:lnTo>
                    <a:pt x="21767" y="50883"/>
                  </a:lnTo>
                  <a:cubicBezTo>
                    <a:pt x="21767" y="50883"/>
                    <a:pt x="21767" y="50883"/>
                    <a:pt x="21767" y="51731"/>
                  </a:cubicBezTo>
                  <a:cubicBezTo>
                    <a:pt x="21732" y="51965"/>
                    <a:pt x="21732" y="52204"/>
                    <a:pt x="21767" y="52438"/>
                  </a:cubicBezTo>
                  <a:lnTo>
                    <a:pt x="23321" y="52438"/>
                  </a:lnTo>
                  <a:cubicBezTo>
                    <a:pt x="23187" y="53085"/>
                    <a:pt x="22948" y="53705"/>
                    <a:pt x="22615" y="54275"/>
                  </a:cubicBezTo>
                  <a:cubicBezTo>
                    <a:pt x="22275" y="54877"/>
                    <a:pt x="21604" y="55213"/>
                    <a:pt x="20919" y="55123"/>
                  </a:cubicBezTo>
                  <a:lnTo>
                    <a:pt x="20919" y="55123"/>
                  </a:lnTo>
                  <a:cubicBezTo>
                    <a:pt x="20919" y="55123"/>
                    <a:pt x="20919" y="55123"/>
                    <a:pt x="20071" y="55123"/>
                  </a:cubicBezTo>
                  <a:lnTo>
                    <a:pt x="20071" y="55123"/>
                  </a:lnTo>
                  <a:lnTo>
                    <a:pt x="20071" y="55123"/>
                  </a:lnTo>
                  <a:lnTo>
                    <a:pt x="20071" y="55123"/>
                  </a:lnTo>
                  <a:cubicBezTo>
                    <a:pt x="20071" y="55123"/>
                    <a:pt x="20071" y="55123"/>
                    <a:pt x="20071" y="55830"/>
                  </a:cubicBezTo>
                  <a:cubicBezTo>
                    <a:pt x="20141" y="57195"/>
                    <a:pt x="20141" y="58564"/>
                    <a:pt x="20071" y="59929"/>
                  </a:cubicBezTo>
                  <a:cubicBezTo>
                    <a:pt x="19938" y="61276"/>
                    <a:pt x="19653" y="62604"/>
                    <a:pt x="19222" y="63887"/>
                  </a:cubicBezTo>
                  <a:cubicBezTo>
                    <a:pt x="18790" y="65009"/>
                    <a:pt x="18270" y="66096"/>
                    <a:pt x="17668" y="67137"/>
                  </a:cubicBezTo>
                  <a:cubicBezTo>
                    <a:pt x="16916" y="68086"/>
                    <a:pt x="16008" y="68898"/>
                    <a:pt x="14982" y="69540"/>
                  </a:cubicBezTo>
                  <a:cubicBezTo>
                    <a:pt x="14830" y="69852"/>
                    <a:pt x="14830" y="70217"/>
                    <a:pt x="14982" y="70530"/>
                  </a:cubicBezTo>
                  <a:cubicBezTo>
                    <a:pt x="14982" y="70530"/>
                    <a:pt x="14982" y="70530"/>
                    <a:pt x="14275" y="70530"/>
                  </a:cubicBezTo>
                  <a:cubicBezTo>
                    <a:pt x="13569" y="70530"/>
                    <a:pt x="13145" y="70530"/>
                    <a:pt x="13003" y="70530"/>
                  </a:cubicBezTo>
                  <a:cubicBezTo>
                    <a:pt x="13206" y="69857"/>
                    <a:pt x="13543" y="69232"/>
                    <a:pt x="13993" y="68692"/>
                  </a:cubicBezTo>
                  <a:cubicBezTo>
                    <a:pt x="14158" y="68139"/>
                    <a:pt x="14158" y="67549"/>
                    <a:pt x="13993" y="66996"/>
                  </a:cubicBezTo>
                  <a:lnTo>
                    <a:pt x="13993" y="66996"/>
                  </a:lnTo>
                  <a:cubicBezTo>
                    <a:pt x="13163" y="67004"/>
                    <a:pt x="12362" y="67305"/>
                    <a:pt x="11731" y="67844"/>
                  </a:cubicBezTo>
                  <a:cubicBezTo>
                    <a:pt x="11235" y="68316"/>
                    <a:pt x="10661" y="68699"/>
                    <a:pt x="10035" y="68975"/>
                  </a:cubicBezTo>
                  <a:lnTo>
                    <a:pt x="10035" y="68975"/>
                  </a:lnTo>
                  <a:lnTo>
                    <a:pt x="9187" y="68975"/>
                  </a:lnTo>
                  <a:lnTo>
                    <a:pt x="8339" y="68975"/>
                  </a:lnTo>
                  <a:lnTo>
                    <a:pt x="8339" y="68975"/>
                  </a:lnTo>
                  <a:lnTo>
                    <a:pt x="8339" y="67844"/>
                  </a:lnTo>
                  <a:cubicBezTo>
                    <a:pt x="8365" y="67562"/>
                    <a:pt x="8365" y="67278"/>
                    <a:pt x="8339" y="66996"/>
                  </a:cubicBezTo>
                  <a:cubicBezTo>
                    <a:pt x="8339" y="66996"/>
                    <a:pt x="8339" y="66996"/>
                    <a:pt x="8339" y="66996"/>
                  </a:cubicBezTo>
                  <a:lnTo>
                    <a:pt x="8339" y="66996"/>
                  </a:lnTo>
                  <a:lnTo>
                    <a:pt x="8339" y="66996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7632" y="69399"/>
                  </a:lnTo>
                  <a:cubicBezTo>
                    <a:pt x="7632" y="69399"/>
                    <a:pt x="7632" y="69399"/>
                    <a:pt x="7632" y="69399"/>
                  </a:cubicBezTo>
                  <a:lnTo>
                    <a:pt x="7632" y="69399"/>
                  </a:lnTo>
                  <a:lnTo>
                    <a:pt x="7632" y="69399"/>
                  </a:lnTo>
                  <a:lnTo>
                    <a:pt x="6502" y="70530"/>
                  </a:lnTo>
                  <a:cubicBezTo>
                    <a:pt x="6502" y="70530"/>
                    <a:pt x="5654" y="71519"/>
                    <a:pt x="5512" y="71519"/>
                  </a:cubicBezTo>
                  <a:lnTo>
                    <a:pt x="5512" y="71519"/>
                  </a:lnTo>
                  <a:cubicBezTo>
                    <a:pt x="5434" y="70862"/>
                    <a:pt x="5434" y="70197"/>
                    <a:pt x="5512" y="69540"/>
                  </a:cubicBezTo>
                  <a:cubicBezTo>
                    <a:pt x="5662" y="68937"/>
                    <a:pt x="5662" y="68306"/>
                    <a:pt x="5512" y="67703"/>
                  </a:cubicBezTo>
                  <a:cubicBezTo>
                    <a:pt x="5652" y="66671"/>
                    <a:pt x="5652" y="65625"/>
                    <a:pt x="5512" y="64593"/>
                  </a:cubicBezTo>
                  <a:cubicBezTo>
                    <a:pt x="5449" y="63558"/>
                    <a:pt x="5449" y="62519"/>
                    <a:pt x="5512" y="61484"/>
                  </a:cubicBezTo>
                  <a:cubicBezTo>
                    <a:pt x="5315" y="60984"/>
                    <a:pt x="5315" y="60428"/>
                    <a:pt x="5512" y="59929"/>
                  </a:cubicBezTo>
                  <a:cubicBezTo>
                    <a:pt x="5732" y="59385"/>
                    <a:pt x="5732" y="58777"/>
                    <a:pt x="5512" y="58233"/>
                  </a:cubicBezTo>
                  <a:cubicBezTo>
                    <a:pt x="5512" y="58233"/>
                    <a:pt x="5512" y="58233"/>
                    <a:pt x="5512" y="57102"/>
                  </a:cubicBezTo>
                  <a:cubicBezTo>
                    <a:pt x="5552" y="55617"/>
                    <a:pt x="5789" y="54143"/>
                    <a:pt x="6219" y="52721"/>
                  </a:cubicBezTo>
                  <a:cubicBezTo>
                    <a:pt x="6729" y="51460"/>
                    <a:pt x="7016" y="50121"/>
                    <a:pt x="7067" y="48763"/>
                  </a:cubicBezTo>
                  <a:cubicBezTo>
                    <a:pt x="7157" y="48439"/>
                    <a:pt x="7157" y="48097"/>
                    <a:pt x="7067" y="47774"/>
                  </a:cubicBezTo>
                  <a:lnTo>
                    <a:pt x="7067" y="47774"/>
                  </a:lnTo>
                  <a:lnTo>
                    <a:pt x="7067" y="46643"/>
                  </a:lnTo>
                  <a:cubicBezTo>
                    <a:pt x="7067" y="46643"/>
                    <a:pt x="7067" y="45371"/>
                    <a:pt x="7067" y="44805"/>
                  </a:cubicBezTo>
                  <a:cubicBezTo>
                    <a:pt x="7067" y="44240"/>
                    <a:pt x="7067" y="43533"/>
                    <a:pt x="7067" y="42968"/>
                  </a:cubicBezTo>
                  <a:cubicBezTo>
                    <a:pt x="7020" y="42593"/>
                    <a:pt x="7020" y="42213"/>
                    <a:pt x="7067" y="41837"/>
                  </a:cubicBezTo>
                  <a:lnTo>
                    <a:pt x="7067" y="18233"/>
                  </a:lnTo>
                  <a:lnTo>
                    <a:pt x="5371" y="10601"/>
                  </a:lnTo>
                  <a:cubicBezTo>
                    <a:pt x="4817" y="8046"/>
                    <a:pt x="4532" y="5441"/>
                    <a:pt x="4523" y="2827"/>
                  </a:cubicBezTo>
                  <a:cubicBezTo>
                    <a:pt x="4421" y="2212"/>
                    <a:pt x="4780" y="1613"/>
                    <a:pt x="5371" y="1414"/>
                  </a:cubicBezTo>
                  <a:lnTo>
                    <a:pt x="7208" y="1413"/>
                  </a:lnTo>
                  <a:lnTo>
                    <a:pt x="7208" y="3110"/>
                  </a:lnTo>
                  <a:cubicBezTo>
                    <a:pt x="7802" y="2917"/>
                    <a:pt x="8337" y="2577"/>
                    <a:pt x="8763" y="2120"/>
                  </a:cubicBezTo>
                  <a:cubicBezTo>
                    <a:pt x="8812" y="1745"/>
                    <a:pt x="8812" y="1365"/>
                    <a:pt x="8763" y="989"/>
                  </a:cubicBezTo>
                  <a:cubicBezTo>
                    <a:pt x="8821" y="662"/>
                    <a:pt x="8821" y="327"/>
                    <a:pt x="8763" y="0"/>
                  </a:cubicBezTo>
                  <a:cubicBezTo>
                    <a:pt x="8763" y="0"/>
                    <a:pt x="8763" y="0"/>
                    <a:pt x="8763" y="0"/>
                  </a:cubicBezTo>
                  <a:lnTo>
                    <a:pt x="9611" y="1131"/>
                  </a:lnTo>
                  <a:lnTo>
                    <a:pt x="11731" y="1131"/>
                  </a:lnTo>
                  <a:cubicBezTo>
                    <a:pt x="12431" y="997"/>
                    <a:pt x="13151" y="997"/>
                    <a:pt x="13851" y="1131"/>
                  </a:cubicBezTo>
                  <a:cubicBezTo>
                    <a:pt x="14699" y="1131"/>
                    <a:pt x="15123" y="1131"/>
                    <a:pt x="15123" y="2120"/>
                  </a:cubicBezTo>
                  <a:lnTo>
                    <a:pt x="15123" y="3816"/>
                  </a:lnTo>
                  <a:lnTo>
                    <a:pt x="16254" y="3816"/>
                  </a:lnTo>
                  <a:cubicBezTo>
                    <a:pt x="16254" y="3816"/>
                    <a:pt x="17102" y="3816"/>
                    <a:pt x="17244" y="3816"/>
                  </a:cubicBezTo>
                  <a:cubicBezTo>
                    <a:pt x="17294" y="4144"/>
                    <a:pt x="17294" y="4478"/>
                    <a:pt x="17244" y="4806"/>
                  </a:cubicBezTo>
                  <a:lnTo>
                    <a:pt x="17244" y="6219"/>
                  </a:lnTo>
                  <a:lnTo>
                    <a:pt x="17244" y="7774"/>
                  </a:lnTo>
                  <a:cubicBezTo>
                    <a:pt x="17222" y="8056"/>
                    <a:pt x="17222" y="8340"/>
                    <a:pt x="17244" y="8622"/>
                  </a:cubicBezTo>
                  <a:lnTo>
                    <a:pt x="15971" y="10459"/>
                  </a:lnTo>
                  <a:lnTo>
                    <a:pt x="14982" y="11590"/>
                  </a:lnTo>
                  <a:lnTo>
                    <a:pt x="14982" y="12297"/>
                  </a:lnTo>
                  <a:lnTo>
                    <a:pt x="15830" y="12297"/>
                  </a:lnTo>
                  <a:lnTo>
                    <a:pt x="17385" y="12297"/>
                  </a:lnTo>
                  <a:lnTo>
                    <a:pt x="18940" y="12297"/>
                  </a:lnTo>
                  <a:cubicBezTo>
                    <a:pt x="18940" y="12297"/>
                    <a:pt x="19647" y="12297"/>
                    <a:pt x="19647" y="12297"/>
                  </a:cubicBezTo>
                  <a:lnTo>
                    <a:pt x="19647" y="13710"/>
                  </a:lnTo>
                  <a:cubicBezTo>
                    <a:pt x="19474" y="14391"/>
                    <a:pt x="19238" y="15053"/>
                    <a:pt x="18940" y="15689"/>
                  </a:cubicBezTo>
                  <a:lnTo>
                    <a:pt x="18092" y="17809"/>
                  </a:lnTo>
                  <a:cubicBezTo>
                    <a:pt x="17996" y="18323"/>
                    <a:pt x="17996" y="18850"/>
                    <a:pt x="18092" y="19364"/>
                  </a:cubicBezTo>
                  <a:cubicBezTo>
                    <a:pt x="18092" y="19364"/>
                    <a:pt x="18092" y="19364"/>
                    <a:pt x="18092" y="19364"/>
                  </a:cubicBezTo>
                  <a:lnTo>
                    <a:pt x="18092" y="19364"/>
                  </a:lnTo>
                  <a:lnTo>
                    <a:pt x="18092" y="19364"/>
                  </a:lnTo>
                  <a:cubicBezTo>
                    <a:pt x="18092" y="19364"/>
                    <a:pt x="18092" y="19364"/>
                    <a:pt x="18092" y="19364"/>
                  </a:cubicBezTo>
                  <a:cubicBezTo>
                    <a:pt x="18092" y="19364"/>
                    <a:pt x="18092" y="19364"/>
                    <a:pt x="17102" y="20212"/>
                  </a:cubicBezTo>
                  <a:cubicBezTo>
                    <a:pt x="16113" y="21060"/>
                    <a:pt x="16113" y="20212"/>
                    <a:pt x="16113" y="21060"/>
                  </a:cubicBezTo>
                  <a:lnTo>
                    <a:pt x="17385" y="22049"/>
                  </a:lnTo>
                  <a:lnTo>
                    <a:pt x="18798" y="23463"/>
                  </a:lnTo>
                  <a:lnTo>
                    <a:pt x="20212" y="25159"/>
                  </a:lnTo>
                  <a:cubicBezTo>
                    <a:pt x="20395" y="25709"/>
                    <a:pt x="20395" y="26304"/>
                    <a:pt x="20212" y="26855"/>
                  </a:cubicBezTo>
                  <a:lnTo>
                    <a:pt x="20212" y="26855"/>
                  </a:lnTo>
                  <a:lnTo>
                    <a:pt x="20212" y="26855"/>
                  </a:lnTo>
                  <a:lnTo>
                    <a:pt x="18940" y="27703"/>
                  </a:lnTo>
                  <a:lnTo>
                    <a:pt x="17102" y="28975"/>
                  </a:lnTo>
                  <a:lnTo>
                    <a:pt x="17102" y="28975"/>
                  </a:lnTo>
                  <a:lnTo>
                    <a:pt x="17102" y="29965"/>
                  </a:lnTo>
                  <a:lnTo>
                    <a:pt x="17809" y="30954"/>
                  </a:lnTo>
                  <a:lnTo>
                    <a:pt x="17809" y="30954"/>
                  </a:lnTo>
                  <a:cubicBezTo>
                    <a:pt x="17566" y="31608"/>
                    <a:pt x="17050" y="32124"/>
                    <a:pt x="16395" y="32367"/>
                  </a:cubicBezTo>
                  <a:cubicBezTo>
                    <a:pt x="15797" y="32841"/>
                    <a:pt x="15478" y="33586"/>
                    <a:pt x="15547" y="34346"/>
                  </a:cubicBezTo>
                  <a:cubicBezTo>
                    <a:pt x="15547" y="34346"/>
                    <a:pt x="15547" y="34346"/>
                    <a:pt x="15547" y="35053"/>
                  </a:cubicBezTo>
                  <a:lnTo>
                    <a:pt x="16395" y="36325"/>
                  </a:lnTo>
                  <a:lnTo>
                    <a:pt x="17385" y="37456"/>
                  </a:lnTo>
                  <a:lnTo>
                    <a:pt x="17385" y="37456"/>
                  </a:lnTo>
                  <a:lnTo>
                    <a:pt x="17385" y="37456"/>
                  </a:lnTo>
                  <a:cubicBezTo>
                    <a:pt x="17476" y="38254"/>
                    <a:pt x="17476" y="39060"/>
                    <a:pt x="17385" y="39858"/>
                  </a:cubicBezTo>
                  <a:cubicBezTo>
                    <a:pt x="17354" y="40470"/>
                    <a:pt x="17354" y="41084"/>
                    <a:pt x="17385" y="41696"/>
                  </a:cubicBezTo>
                  <a:cubicBezTo>
                    <a:pt x="17385" y="41696"/>
                    <a:pt x="17385" y="41696"/>
                    <a:pt x="17385" y="41696"/>
                  </a:cubicBezTo>
                  <a:lnTo>
                    <a:pt x="16537" y="41696"/>
                  </a:lnTo>
                  <a:lnTo>
                    <a:pt x="16537" y="48198"/>
                  </a:lnTo>
                  <a:cubicBezTo>
                    <a:pt x="17093" y="47745"/>
                    <a:pt x="17530" y="47163"/>
                    <a:pt x="17809" y="46502"/>
                  </a:cubicBezTo>
                  <a:lnTo>
                    <a:pt x="19364" y="43816"/>
                  </a:lnTo>
                  <a:lnTo>
                    <a:pt x="21060" y="41272"/>
                  </a:lnTo>
                  <a:cubicBezTo>
                    <a:pt x="21325" y="40714"/>
                    <a:pt x="21774" y="40265"/>
                    <a:pt x="22332" y="40000"/>
                  </a:cubicBezTo>
                  <a:cubicBezTo>
                    <a:pt x="23278" y="39576"/>
                    <a:pt x="24178" y="39055"/>
                    <a:pt x="25017" y="38445"/>
                  </a:cubicBezTo>
                  <a:cubicBezTo>
                    <a:pt x="25719" y="38043"/>
                    <a:pt x="26342" y="37516"/>
                    <a:pt x="26855" y="36890"/>
                  </a:cubicBezTo>
                  <a:cubicBezTo>
                    <a:pt x="27451" y="36244"/>
                    <a:pt x="27972" y="35533"/>
                    <a:pt x="28410" y="34770"/>
                  </a:cubicBezTo>
                  <a:lnTo>
                    <a:pt x="30106" y="32085"/>
                  </a:lnTo>
                  <a:cubicBezTo>
                    <a:pt x="30482" y="31643"/>
                    <a:pt x="30727" y="31104"/>
                    <a:pt x="30812" y="30530"/>
                  </a:cubicBezTo>
                  <a:cubicBezTo>
                    <a:pt x="30832" y="29944"/>
                    <a:pt x="31153" y="29409"/>
                    <a:pt x="31660" y="29116"/>
                  </a:cubicBezTo>
                  <a:cubicBezTo>
                    <a:pt x="31660" y="29116"/>
                    <a:pt x="31660" y="29116"/>
                    <a:pt x="32508" y="30389"/>
                  </a:cubicBezTo>
                  <a:cubicBezTo>
                    <a:pt x="32549" y="30764"/>
                    <a:pt x="32549" y="31143"/>
                    <a:pt x="32508" y="31519"/>
                  </a:cubicBezTo>
                  <a:lnTo>
                    <a:pt x="36183" y="28127"/>
                  </a:lnTo>
                  <a:cubicBezTo>
                    <a:pt x="36450" y="27771"/>
                    <a:pt x="36687" y="27392"/>
                    <a:pt x="36890" y="26996"/>
                  </a:cubicBezTo>
                  <a:cubicBezTo>
                    <a:pt x="36814" y="26623"/>
                    <a:pt x="36814" y="26239"/>
                    <a:pt x="36890" y="25866"/>
                  </a:cubicBezTo>
                  <a:lnTo>
                    <a:pt x="37738" y="24876"/>
                  </a:lnTo>
                  <a:cubicBezTo>
                    <a:pt x="38099" y="24719"/>
                    <a:pt x="38508" y="24719"/>
                    <a:pt x="38869" y="24876"/>
                  </a:cubicBezTo>
                  <a:cubicBezTo>
                    <a:pt x="39898" y="24864"/>
                    <a:pt x="40899" y="25214"/>
                    <a:pt x="41696" y="25866"/>
                  </a:cubicBezTo>
                  <a:cubicBezTo>
                    <a:pt x="42622" y="26416"/>
                    <a:pt x="43437" y="27135"/>
                    <a:pt x="44099" y="27986"/>
                  </a:cubicBezTo>
                  <a:cubicBezTo>
                    <a:pt x="44798" y="28892"/>
                    <a:pt x="45369" y="29891"/>
                    <a:pt x="45795" y="30954"/>
                  </a:cubicBezTo>
                  <a:cubicBezTo>
                    <a:pt x="45982" y="31839"/>
                    <a:pt x="45982" y="32754"/>
                    <a:pt x="45795" y="33639"/>
                  </a:cubicBezTo>
                  <a:lnTo>
                    <a:pt x="44240" y="33639"/>
                  </a:lnTo>
                  <a:cubicBezTo>
                    <a:pt x="44240" y="33639"/>
                    <a:pt x="43392" y="33639"/>
                    <a:pt x="42685" y="33639"/>
                  </a:cubicBezTo>
                  <a:cubicBezTo>
                    <a:pt x="42644" y="34110"/>
                    <a:pt x="42644" y="34583"/>
                    <a:pt x="42685" y="35053"/>
                  </a:cubicBezTo>
                  <a:cubicBezTo>
                    <a:pt x="42685" y="35053"/>
                    <a:pt x="42685" y="35053"/>
                    <a:pt x="42685" y="35053"/>
                  </a:cubicBezTo>
                  <a:lnTo>
                    <a:pt x="42685" y="35053"/>
                  </a:lnTo>
                  <a:cubicBezTo>
                    <a:pt x="42685" y="35053"/>
                    <a:pt x="43392" y="35053"/>
                    <a:pt x="43957" y="35053"/>
                  </a:cubicBezTo>
                  <a:cubicBezTo>
                    <a:pt x="44333" y="35407"/>
                    <a:pt x="44623" y="35842"/>
                    <a:pt x="44805" y="36325"/>
                  </a:cubicBezTo>
                  <a:cubicBezTo>
                    <a:pt x="44805" y="36325"/>
                    <a:pt x="44805" y="37173"/>
                    <a:pt x="44805" y="37597"/>
                  </a:cubicBezTo>
                  <a:cubicBezTo>
                    <a:pt x="44744" y="37876"/>
                    <a:pt x="44744" y="38166"/>
                    <a:pt x="44805" y="38445"/>
                  </a:cubicBezTo>
                  <a:cubicBezTo>
                    <a:pt x="45233" y="38843"/>
                    <a:pt x="45779" y="39092"/>
                    <a:pt x="46360" y="39152"/>
                  </a:cubicBezTo>
                  <a:cubicBezTo>
                    <a:pt x="46360" y="39152"/>
                    <a:pt x="46360" y="39152"/>
                    <a:pt x="46360" y="40000"/>
                  </a:cubicBezTo>
                  <a:cubicBezTo>
                    <a:pt x="46093" y="40356"/>
                    <a:pt x="45857" y="40734"/>
                    <a:pt x="45653" y="41131"/>
                  </a:cubicBezTo>
                  <a:cubicBezTo>
                    <a:pt x="45603" y="41506"/>
                    <a:pt x="45603" y="41886"/>
                    <a:pt x="45653" y="42261"/>
                  </a:cubicBezTo>
                  <a:cubicBezTo>
                    <a:pt x="45653" y="42261"/>
                    <a:pt x="45653" y="42261"/>
                    <a:pt x="45653" y="42261"/>
                  </a:cubicBezTo>
                  <a:lnTo>
                    <a:pt x="47915" y="43816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7208" y="46219"/>
                  </a:lnTo>
                  <a:cubicBezTo>
                    <a:pt x="47208" y="46219"/>
                    <a:pt x="47208" y="46219"/>
                    <a:pt x="47208" y="46219"/>
                  </a:cubicBezTo>
                  <a:lnTo>
                    <a:pt x="46219" y="46219"/>
                  </a:lnTo>
                  <a:lnTo>
                    <a:pt x="45229" y="46219"/>
                  </a:lnTo>
                  <a:cubicBezTo>
                    <a:pt x="45229" y="46219"/>
                    <a:pt x="45229" y="46219"/>
                    <a:pt x="45229" y="46219"/>
                  </a:cubicBezTo>
                  <a:cubicBezTo>
                    <a:pt x="45229" y="46219"/>
                    <a:pt x="45229" y="46926"/>
                    <a:pt x="46360" y="47350"/>
                  </a:cubicBezTo>
                  <a:lnTo>
                    <a:pt x="48339" y="48622"/>
                  </a:lnTo>
                  <a:lnTo>
                    <a:pt x="50318" y="49894"/>
                  </a:lnTo>
                  <a:cubicBezTo>
                    <a:pt x="50318" y="49894"/>
                    <a:pt x="51166" y="49894"/>
                    <a:pt x="51166" y="50883"/>
                  </a:cubicBezTo>
                  <a:cubicBezTo>
                    <a:pt x="51166" y="51872"/>
                    <a:pt x="51166" y="50883"/>
                    <a:pt x="51166" y="50883"/>
                  </a:cubicBezTo>
                  <a:lnTo>
                    <a:pt x="49611" y="50883"/>
                  </a:lnTo>
                  <a:lnTo>
                    <a:pt x="47915" y="50883"/>
                  </a:lnTo>
                  <a:cubicBezTo>
                    <a:pt x="47915" y="50883"/>
                    <a:pt x="47067" y="50883"/>
                    <a:pt x="46925" y="50883"/>
                  </a:cubicBezTo>
                  <a:lnTo>
                    <a:pt x="47915" y="53003"/>
                  </a:lnTo>
                  <a:lnTo>
                    <a:pt x="47915" y="54558"/>
                  </a:lnTo>
                  <a:cubicBezTo>
                    <a:pt x="47915" y="54558"/>
                    <a:pt x="47915" y="54558"/>
                    <a:pt x="47915" y="54558"/>
                  </a:cubicBezTo>
                  <a:lnTo>
                    <a:pt x="50318" y="51731"/>
                  </a:lnTo>
                  <a:cubicBezTo>
                    <a:pt x="50318" y="51731"/>
                    <a:pt x="50318" y="51731"/>
                    <a:pt x="50318" y="52438"/>
                  </a:cubicBezTo>
                  <a:lnTo>
                    <a:pt x="50318" y="53286"/>
                  </a:lnTo>
                  <a:lnTo>
                    <a:pt x="50318" y="53286"/>
                  </a:lnTo>
                  <a:cubicBezTo>
                    <a:pt x="50826" y="53141"/>
                    <a:pt x="51364" y="53141"/>
                    <a:pt x="51872" y="53286"/>
                  </a:cubicBezTo>
                  <a:lnTo>
                    <a:pt x="52862" y="54275"/>
                  </a:lnTo>
                  <a:lnTo>
                    <a:pt x="53851" y="55265"/>
                  </a:lnTo>
                  <a:cubicBezTo>
                    <a:pt x="54262" y="55416"/>
                    <a:pt x="54713" y="55416"/>
                    <a:pt x="55123" y="55265"/>
                  </a:cubicBezTo>
                  <a:lnTo>
                    <a:pt x="55123" y="70106"/>
                  </a:lnTo>
                  <a:cubicBezTo>
                    <a:pt x="54591" y="70466"/>
                    <a:pt x="54154" y="70952"/>
                    <a:pt x="53851" y="71519"/>
                  </a:cubicBezTo>
                  <a:cubicBezTo>
                    <a:pt x="53638" y="72145"/>
                    <a:pt x="53302" y="72722"/>
                    <a:pt x="52862" y="73215"/>
                  </a:cubicBezTo>
                  <a:cubicBezTo>
                    <a:pt x="52565" y="73745"/>
                    <a:pt x="52183" y="74223"/>
                    <a:pt x="51731" y="74628"/>
                  </a:cubicBezTo>
                  <a:cubicBezTo>
                    <a:pt x="51187" y="74849"/>
                    <a:pt x="50579" y="74849"/>
                    <a:pt x="50035" y="74628"/>
                  </a:cubicBezTo>
                  <a:lnTo>
                    <a:pt x="50035" y="74629"/>
                  </a:lnTo>
                  <a:lnTo>
                    <a:pt x="46501" y="73356"/>
                  </a:lnTo>
                  <a:cubicBezTo>
                    <a:pt x="45278" y="73009"/>
                    <a:pt x="44094" y="72535"/>
                    <a:pt x="42968" y="71943"/>
                  </a:cubicBezTo>
                  <a:cubicBezTo>
                    <a:pt x="42317" y="71590"/>
                    <a:pt x="41853" y="70970"/>
                    <a:pt x="41696" y="70247"/>
                  </a:cubicBezTo>
                  <a:cubicBezTo>
                    <a:pt x="41621" y="69448"/>
                    <a:pt x="41621" y="68643"/>
                    <a:pt x="41696" y="67844"/>
                  </a:cubicBezTo>
                  <a:cubicBezTo>
                    <a:pt x="41766" y="66998"/>
                    <a:pt x="41766" y="66147"/>
                    <a:pt x="41696" y="65300"/>
                  </a:cubicBezTo>
                  <a:cubicBezTo>
                    <a:pt x="41720" y="64547"/>
                    <a:pt x="41409" y="63823"/>
                    <a:pt x="40848" y="63321"/>
                  </a:cubicBezTo>
                  <a:cubicBezTo>
                    <a:pt x="40848" y="63321"/>
                    <a:pt x="40848" y="63321"/>
                    <a:pt x="40848" y="64028"/>
                  </a:cubicBezTo>
                  <a:cubicBezTo>
                    <a:pt x="40911" y="64402"/>
                    <a:pt x="40911" y="64784"/>
                    <a:pt x="40848" y="65159"/>
                  </a:cubicBezTo>
                  <a:cubicBezTo>
                    <a:pt x="40909" y="65486"/>
                    <a:pt x="40909" y="65821"/>
                    <a:pt x="40848" y="66148"/>
                  </a:cubicBezTo>
                  <a:lnTo>
                    <a:pt x="40848" y="66148"/>
                  </a:lnTo>
                  <a:cubicBezTo>
                    <a:pt x="40889" y="65678"/>
                    <a:pt x="40889" y="65205"/>
                    <a:pt x="40848" y="64735"/>
                  </a:cubicBezTo>
                  <a:cubicBezTo>
                    <a:pt x="40911" y="63888"/>
                    <a:pt x="40911" y="63037"/>
                    <a:pt x="40848" y="62190"/>
                  </a:cubicBezTo>
                  <a:cubicBezTo>
                    <a:pt x="40918" y="61344"/>
                    <a:pt x="40918" y="60493"/>
                    <a:pt x="40848" y="59646"/>
                  </a:cubicBezTo>
                  <a:cubicBezTo>
                    <a:pt x="40902" y="59271"/>
                    <a:pt x="40902" y="58891"/>
                    <a:pt x="40848" y="58516"/>
                  </a:cubicBezTo>
                  <a:lnTo>
                    <a:pt x="40848" y="58516"/>
                  </a:lnTo>
                  <a:lnTo>
                    <a:pt x="40000" y="59646"/>
                  </a:lnTo>
                  <a:cubicBezTo>
                    <a:pt x="39796" y="60042"/>
                    <a:pt x="39560" y="60421"/>
                    <a:pt x="39293" y="60777"/>
                  </a:cubicBezTo>
                  <a:lnTo>
                    <a:pt x="39293" y="60777"/>
                  </a:lnTo>
                  <a:cubicBezTo>
                    <a:pt x="39293" y="60777"/>
                    <a:pt x="39293" y="60777"/>
                    <a:pt x="39293" y="59929"/>
                  </a:cubicBezTo>
                  <a:cubicBezTo>
                    <a:pt x="39255" y="59459"/>
                    <a:pt x="39255" y="58986"/>
                    <a:pt x="39293" y="58516"/>
                  </a:cubicBezTo>
                  <a:lnTo>
                    <a:pt x="39293" y="56678"/>
                  </a:lnTo>
                  <a:lnTo>
                    <a:pt x="39293" y="53286"/>
                  </a:lnTo>
                  <a:close/>
                  <a:moveTo>
                    <a:pt x="0" y="74487"/>
                  </a:moveTo>
                  <a:cubicBezTo>
                    <a:pt x="0" y="74487"/>
                    <a:pt x="0" y="74487"/>
                    <a:pt x="0" y="74487"/>
                  </a:cubicBezTo>
                  <a:lnTo>
                    <a:pt x="848" y="74487"/>
                  </a:lnTo>
                  <a:cubicBezTo>
                    <a:pt x="848" y="74487"/>
                    <a:pt x="283" y="74487"/>
                    <a:pt x="0" y="74487"/>
                  </a:cubicBezTo>
                  <a:close/>
                  <a:moveTo>
                    <a:pt x="989" y="66713"/>
                  </a:move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1272" y="66713"/>
                    <a:pt x="989" y="66713"/>
                  </a:cubicBezTo>
                  <a:close/>
                  <a:moveTo>
                    <a:pt x="2968" y="2968"/>
                  </a:moveTo>
                  <a:lnTo>
                    <a:pt x="3675" y="2968"/>
                  </a:lnTo>
                  <a:lnTo>
                    <a:pt x="2968" y="2968"/>
                  </a:lnTo>
                  <a:close/>
                  <a:moveTo>
                    <a:pt x="5512" y="1413"/>
                  </a:moveTo>
                  <a:cubicBezTo>
                    <a:pt x="5512" y="1413"/>
                    <a:pt x="5512" y="1413"/>
                    <a:pt x="5512" y="1413"/>
                  </a:cubicBezTo>
                  <a:lnTo>
                    <a:pt x="5512" y="1413"/>
                  </a:lnTo>
                  <a:lnTo>
                    <a:pt x="5512" y="1413"/>
                  </a:lnTo>
                  <a:cubicBezTo>
                    <a:pt x="5512" y="1413"/>
                    <a:pt x="5512" y="1555"/>
                    <a:pt x="5512" y="1413"/>
                  </a:cubicBezTo>
                  <a:close/>
                  <a:moveTo>
                    <a:pt x="6643" y="1413"/>
                  </a:moveTo>
                  <a:cubicBezTo>
                    <a:pt x="6643" y="1413"/>
                    <a:pt x="6643" y="1413"/>
                    <a:pt x="6643" y="1413"/>
                  </a:cubicBezTo>
                  <a:cubicBezTo>
                    <a:pt x="6643" y="1413"/>
                    <a:pt x="6643" y="1413"/>
                    <a:pt x="6643" y="1413"/>
                  </a:cubicBezTo>
                  <a:lnTo>
                    <a:pt x="6643" y="1413"/>
                  </a:lnTo>
                  <a:lnTo>
                    <a:pt x="6643" y="1837"/>
                  </a:lnTo>
                  <a:close/>
                  <a:moveTo>
                    <a:pt x="10177" y="61060"/>
                  </a:moveTo>
                  <a:cubicBezTo>
                    <a:pt x="10053" y="61466"/>
                    <a:pt x="9735" y="61784"/>
                    <a:pt x="9329" y="61908"/>
                  </a:cubicBezTo>
                  <a:lnTo>
                    <a:pt x="8339" y="61908"/>
                  </a:lnTo>
                  <a:lnTo>
                    <a:pt x="7632" y="61908"/>
                  </a:lnTo>
                  <a:cubicBezTo>
                    <a:pt x="7499" y="62224"/>
                    <a:pt x="7499" y="62581"/>
                    <a:pt x="7632" y="62897"/>
                  </a:cubicBezTo>
                  <a:lnTo>
                    <a:pt x="9752" y="62897"/>
                  </a:lnTo>
                  <a:cubicBezTo>
                    <a:pt x="10459" y="62897"/>
                    <a:pt x="10742" y="62897"/>
                    <a:pt x="10742" y="61342"/>
                  </a:cubicBezTo>
                  <a:lnTo>
                    <a:pt x="10742" y="61342"/>
                  </a:lnTo>
                  <a:cubicBezTo>
                    <a:pt x="10543" y="61332"/>
                    <a:pt x="10347" y="61381"/>
                    <a:pt x="10177" y="61484"/>
                  </a:cubicBezTo>
                  <a:close/>
                  <a:moveTo>
                    <a:pt x="9046" y="42120"/>
                  </a:moveTo>
                  <a:cubicBezTo>
                    <a:pt x="8980" y="42399"/>
                    <a:pt x="8980" y="42689"/>
                    <a:pt x="9046" y="42968"/>
                  </a:cubicBezTo>
                  <a:lnTo>
                    <a:pt x="9752" y="42968"/>
                  </a:lnTo>
                  <a:lnTo>
                    <a:pt x="9752" y="42968"/>
                  </a:lnTo>
                  <a:cubicBezTo>
                    <a:pt x="10035" y="42968"/>
                    <a:pt x="9611" y="42544"/>
                    <a:pt x="9046" y="42544"/>
                  </a:cubicBezTo>
                  <a:close/>
                  <a:moveTo>
                    <a:pt x="10601" y="64876"/>
                  </a:moveTo>
                  <a:cubicBezTo>
                    <a:pt x="10601" y="64876"/>
                    <a:pt x="10601" y="64876"/>
                    <a:pt x="10601" y="66007"/>
                  </a:cubicBezTo>
                  <a:cubicBezTo>
                    <a:pt x="10601" y="67137"/>
                    <a:pt x="11307" y="66855"/>
                    <a:pt x="11590" y="66855"/>
                  </a:cubicBezTo>
                  <a:lnTo>
                    <a:pt x="11590" y="66855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45" y="64876"/>
                    <a:pt x="13145" y="64876"/>
                    <a:pt x="13145" y="64876"/>
                  </a:cubicBez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92" y="64595"/>
                    <a:pt x="13192" y="64309"/>
                    <a:pt x="13145" y="64028"/>
                  </a:cubicBezTo>
                  <a:lnTo>
                    <a:pt x="13145" y="63321"/>
                  </a:lnTo>
                  <a:lnTo>
                    <a:pt x="13145" y="63321"/>
                  </a:lnTo>
                  <a:cubicBezTo>
                    <a:pt x="12922" y="63976"/>
                    <a:pt x="12532" y="64560"/>
                    <a:pt x="12014" y="65017"/>
                  </a:cubicBezTo>
                  <a:cubicBezTo>
                    <a:pt x="12014" y="65017"/>
                    <a:pt x="11166" y="66007"/>
                    <a:pt x="11166" y="66431"/>
                  </a:cubicBezTo>
                  <a:lnTo>
                    <a:pt x="11166" y="66431"/>
                  </a:lnTo>
                  <a:cubicBezTo>
                    <a:pt x="11166" y="66431"/>
                    <a:pt x="11166" y="66431"/>
                    <a:pt x="11166" y="66431"/>
                  </a:cubicBezTo>
                  <a:lnTo>
                    <a:pt x="9611" y="66431"/>
                  </a:lnTo>
                  <a:lnTo>
                    <a:pt x="9611" y="66431"/>
                  </a:lnTo>
                  <a:lnTo>
                    <a:pt x="10601" y="65300"/>
                  </a:lnTo>
                  <a:close/>
                  <a:moveTo>
                    <a:pt x="14699" y="55547"/>
                  </a:moveTo>
                  <a:lnTo>
                    <a:pt x="14699" y="55547"/>
                  </a:lnTo>
                  <a:lnTo>
                    <a:pt x="14699" y="55547"/>
                  </a:lnTo>
                  <a:close/>
                  <a:moveTo>
                    <a:pt x="25441" y="41413"/>
                  </a:moveTo>
                  <a:lnTo>
                    <a:pt x="25441" y="41413"/>
                  </a:lnTo>
                  <a:lnTo>
                    <a:pt x="25441" y="41413"/>
                  </a:lnTo>
                  <a:close/>
                  <a:moveTo>
                    <a:pt x="30106" y="34911"/>
                  </a:moveTo>
                  <a:cubicBezTo>
                    <a:pt x="29899" y="35261"/>
                    <a:pt x="29607" y="35553"/>
                    <a:pt x="29258" y="35760"/>
                  </a:cubicBezTo>
                  <a:lnTo>
                    <a:pt x="28268" y="35760"/>
                  </a:lnTo>
                  <a:lnTo>
                    <a:pt x="27420" y="35760"/>
                  </a:lnTo>
                  <a:cubicBezTo>
                    <a:pt x="27310" y="36031"/>
                    <a:pt x="27310" y="36336"/>
                    <a:pt x="27420" y="36608"/>
                  </a:cubicBezTo>
                  <a:lnTo>
                    <a:pt x="29540" y="36608"/>
                  </a:lnTo>
                  <a:cubicBezTo>
                    <a:pt x="30247" y="36608"/>
                    <a:pt x="30530" y="36608"/>
                    <a:pt x="30530" y="35053"/>
                  </a:cubicBezTo>
                  <a:lnTo>
                    <a:pt x="30530" y="35053"/>
                  </a:lnTo>
                  <a:cubicBezTo>
                    <a:pt x="30530" y="35053"/>
                    <a:pt x="30247" y="35194"/>
                    <a:pt x="30106" y="35053"/>
                  </a:cubicBezTo>
                  <a:close/>
                  <a:moveTo>
                    <a:pt x="30106" y="54982"/>
                  </a:moveTo>
                  <a:lnTo>
                    <a:pt x="30106" y="54982"/>
                  </a:lnTo>
                  <a:cubicBezTo>
                    <a:pt x="30106" y="54982"/>
                    <a:pt x="30106" y="54982"/>
                    <a:pt x="30106" y="54982"/>
                  </a:cubicBezTo>
                  <a:close/>
                  <a:moveTo>
                    <a:pt x="33357" y="30813"/>
                  </a:moveTo>
                  <a:lnTo>
                    <a:pt x="33357" y="30813"/>
                  </a:lnTo>
                  <a:lnTo>
                    <a:pt x="33357" y="30813"/>
                  </a:lnTo>
                  <a:lnTo>
                    <a:pt x="34063" y="30813"/>
                  </a:lnTo>
                  <a:cubicBezTo>
                    <a:pt x="34063" y="30813"/>
                    <a:pt x="34063" y="30813"/>
                    <a:pt x="34063" y="30813"/>
                  </a:cubicBezTo>
                  <a:close/>
                  <a:moveTo>
                    <a:pt x="34346" y="34629"/>
                  </a:move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5053" y="34770"/>
                    <a:pt x="34770" y="34770"/>
                  </a:cubicBezTo>
                  <a:close/>
                  <a:moveTo>
                    <a:pt x="40989" y="70671"/>
                  </a:moveTo>
                  <a:lnTo>
                    <a:pt x="40989" y="71519"/>
                  </a:lnTo>
                  <a:cubicBezTo>
                    <a:pt x="40989" y="71519"/>
                    <a:pt x="40989" y="71519"/>
                    <a:pt x="40989" y="71519"/>
                  </a:cubicBezTo>
                  <a:cubicBezTo>
                    <a:pt x="40989" y="71519"/>
                    <a:pt x="40989" y="70812"/>
                    <a:pt x="40989" y="70812"/>
                  </a:cubicBezTo>
                  <a:close/>
                  <a:moveTo>
                    <a:pt x="43392" y="68692"/>
                  </a:moveTo>
                  <a:cubicBezTo>
                    <a:pt x="43392" y="68692"/>
                    <a:pt x="43392" y="68692"/>
                    <a:pt x="43392" y="68692"/>
                  </a:cubicBezTo>
                  <a:cubicBezTo>
                    <a:pt x="43392" y="68692"/>
                    <a:pt x="43392" y="68692"/>
                    <a:pt x="43392" y="68692"/>
                  </a:cubicBezTo>
                  <a:lnTo>
                    <a:pt x="43392" y="68692"/>
                  </a:lnTo>
                  <a:cubicBezTo>
                    <a:pt x="43392" y="68692"/>
                    <a:pt x="44099" y="68834"/>
                    <a:pt x="43816" y="68834"/>
                  </a:cubicBezTo>
                  <a:close/>
                  <a:moveTo>
                    <a:pt x="48621" y="64593"/>
                  </a:moveTo>
                  <a:cubicBezTo>
                    <a:pt x="48621" y="64593"/>
                    <a:pt x="47632" y="64593"/>
                    <a:pt x="47491" y="65300"/>
                  </a:cubicBezTo>
                  <a:cubicBezTo>
                    <a:pt x="47421" y="65816"/>
                    <a:pt x="47421" y="66339"/>
                    <a:pt x="47491" y="66855"/>
                  </a:cubicBezTo>
                  <a:cubicBezTo>
                    <a:pt x="47986" y="66860"/>
                    <a:pt x="48409" y="66497"/>
                    <a:pt x="48480" y="66007"/>
                  </a:cubicBezTo>
                  <a:cubicBezTo>
                    <a:pt x="48704" y="65599"/>
                    <a:pt x="48894" y="65174"/>
                    <a:pt x="49046" y="64735"/>
                  </a:cubicBezTo>
                  <a:close/>
                  <a:moveTo>
                    <a:pt x="50035" y="64593"/>
                  </a:moveTo>
                  <a:cubicBezTo>
                    <a:pt x="49975" y="64825"/>
                    <a:pt x="49975" y="65068"/>
                    <a:pt x="50035" y="65300"/>
                  </a:cubicBezTo>
                  <a:lnTo>
                    <a:pt x="50035" y="66148"/>
                  </a:lnTo>
                  <a:lnTo>
                    <a:pt x="50035" y="661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5256956" y="294933"/>
              <a:ext cx="49762" cy="66996"/>
            </a:xfrm>
            <a:custGeom>
              <a:avLst/>
              <a:gdLst/>
              <a:ahLst/>
              <a:cxnLst/>
              <a:rect l="l" t="t" r="r" b="b"/>
              <a:pathLst>
                <a:path w="49762" h="66996" extrusionOk="0">
                  <a:moveTo>
                    <a:pt x="38" y="63604"/>
                  </a:moveTo>
                  <a:cubicBezTo>
                    <a:pt x="-13" y="62851"/>
                    <a:pt x="-13" y="62095"/>
                    <a:pt x="38" y="61342"/>
                  </a:cubicBezTo>
                  <a:cubicBezTo>
                    <a:pt x="0" y="60636"/>
                    <a:pt x="0" y="59928"/>
                    <a:pt x="38" y="59222"/>
                  </a:cubicBezTo>
                  <a:lnTo>
                    <a:pt x="1310" y="59222"/>
                  </a:lnTo>
                  <a:lnTo>
                    <a:pt x="1310" y="58374"/>
                  </a:lnTo>
                  <a:lnTo>
                    <a:pt x="2017" y="57526"/>
                  </a:lnTo>
                  <a:lnTo>
                    <a:pt x="3289" y="56395"/>
                  </a:lnTo>
                  <a:lnTo>
                    <a:pt x="4420" y="55123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5123"/>
                  </a:lnTo>
                  <a:lnTo>
                    <a:pt x="5127" y="55123"/>
                  </a:lnTo>
                  <a:lnTo>
                    <a:pt x="6399" y="55123"/>
                  </a:lnTo>
                  <a:lnTo>
                    <a:pt x="6399" y="55123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9084" y="54275"/>
                  </a:lnTo>
                  <a:lnTo>
                    <a:pt x="9791" y="54275"/>
                  </a:lnTo>
                  <a:lnTo>
                    <a:pt x="10639" y="54275"/>
                  </a:lnTo>
                  <a:lnTo>
                    <a:pt x="10639" y="54275"/>
                  </a:lnTo>
                  <a:lnTo>
                    <a:pt x="11346" y="54275"/>
                  </a:lnTo>
                  <a:lnTo>
                    <a:pt x="12618" y="54275"/>
                  </a:lnTo>
                  <a:lnTo>
                    <a:pt x="12618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4275"/>
                  </a:cubicBezTo>
                  <a:lnTo>
                    <a:pt x="19120" y="54275"/>
                  </a:lnTo>
                  <a:lnTo>
                    <a:pt x="19120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3569"/>
                  </a:cubicBezTo>
                  <a:cubicBezTo>
                    <a:pt x="19164" y="53240"/>
                    <a:pt x="19164" y="52907"/>
                    <a:pt x="19120" y="52579"/>
                  </a:cubicBezTo>
                  <a:lnTo>
                    <a:pt x="19120" y="51731"/>
                  </a:lnTo>
                  <a:cubicBezTo>
                    <a:pt x="19120" y="51731"/>
                    <a:pt x="19120" y="51731"/>
                    <a:pt x="19120" y="51731"/>
                  </a:cubicBezTo>
                  <a:cubicBezTo>
                    <a:pt x="19058" y="51452"/>
                    <a:pt x="19058" y="51162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cubicBezTo>
                    <a:pt x="19106" y="50648"/>
                    <a:pt x="19106" y="50412"/>
                    <a:pt x="19120" y="50176"/>
                  </a:cubicBezTo>
                  <a:lnTo>
                    <a:pt x="19120" y="50176"/>
                  </a:lnTo>
                  <a:lnTo>
                    <a:pt x="19120" y="50176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5653"/>
                  </a:lnTo>
                  <a:cubicBezTo>
                    <a:pt x="19210" y="45282"/>
                    <a:pt x="19210" y="44894"/>
                    <a:pt x="19120" y="44523"/>
                  </a:cubicBezTo>
                  <a:lnTo>
                    <a:pt x="19120" y="43392"/>
                  </a:lnTo>
                  <a:lnTo>
                    <a:pt x="19120" y="41272"/>
                  </a:lnTo>
                  <a:lnTo>
                    <a:pt x="19120" y="41272"/>
                  </a:lnTo>
                  <a:lnTo>
                    <a:pt x="19120" y="40565"/>
                  </a:lnTo>
                  <a:lnTo>
                    <a:pt x="19120" y="40565"/>
                  </a:lnTo>
                  <a:lnTo>
                    <a:pt x="19120" y="39293"/>
                  </a:lnTo>
                  <a:lnTo>
                    <a:pt x="18130" y="40141"/>
                  </a:lnTo>
                  <a:lnTo>
                    <a:pt x="18130" y="40141"/>
                  </a:lnTo>
                  <a:cubicBezTo>
                    <a:pt x="18130" y="40141"/>
                    <a:pt x="18130" y="40141"/>
                    <a:pt x="18130" y="40141"/>
                  </a:cubicBezTo>
                  <a:lnTo>
                    <a:pt x="18130" y="38728"/>
                  </a:lnTo>
                  <a:cubicBezTo>
                    <a:pt x="18130" y="38728"/>
                    <a:pt x="18130" y="38728"/>
                    <a:pt x="18130" y="37314"/>
                  </a:cubicBezTo>
                  <a:cubicBezTo>
                    <a:pt x="18175" y="36797"/>
                    <a:pt x="18175" y="36277"/>
                    <a:pt x="18130" y="35759"/>
                  </a:cubicBezTo>
                  <a:lnTo>
                    <a:pt x="18130" y="35759"/>
                  </a:lnTo>
                  <a:lnTo>
                    <a:pt x="18130" y="35759"/>
                  </a:lnTo>
                  <a:lnTo>
                    <a:pt x="18130" y="35759"/>
                  </a:lnTo>
                  <a:lnTo>
                    <a:pt x="18130" y="33639"/>
                  </a:lnTo>
                  <a:lnTo>
                    <a:pt x="18130" y="32650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26996"/>
                  </a:lnTo>
                  <a:lnTo>
                    <a:pt x="19968" y="26996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4169"/>
                  </a:lnTo>
                  <a:cubicBezTo>
                    <a:pt x="22088" y="24169"/>
                    <a:pt x="22088" y="24169"/>
                    <a:pt x="22088" y="23321"/>
                  </a:cubicBezTo>
                  <a:lnTo>
                    <a:pt x="22088" y="23321"/>
                  </a:lnTo>
                  <a:lnTo>
                    <a:pt x="22088" y="23321"/>
                  </a:lnTo>
                  <a:cubicBezTo>
                    <a:pt x="22088" y="23321"/>
                    <a:pt x="22088" y="23321"/>
                    <a:pt x="22088" y="23321"/>
                  </a:cubicBezTo>
                  <a:lnTo>
                    <a:pt x="22088" y="23321"/>
                  </a:lnTo>
                  <a:cubicBezTo>
                    <a:pt x="22133" y="23555"/>
                    <a:pt x="22133" y="23795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cubicBezTo>
                    <a:pt x="22088" y="24028"/>
                    <a:pt x="22088" y="24028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lnTo>
                    <a:pt x="22088" y="24028"/>
                  </a:lnTo>
                  <a:lnTo>
                    <a:pt x="15162" y="24028"/>
                  </a:lnTo>
                  <a:lnTo>
                    <a:pt x="15162" y="23180"/>
                  </a:lnTo>
                  <a:lnTo>
                    <a:pt x="14314" y="23180"/>
                  </a:lnTo>
                  <a:lnTo>
                    <a:pt x="14314" y="21484"/>
                  </a:lnTo>
                  <a:cubicBezTo>
                    <a:pt x="14089" y="21587"/>
                    <a:pt x="13831" y="21587"/>
                    <a:pt x="13607" y="21484"/>
                  </a:cubicBez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5127" y="4806"/>
                  </a:lnTo>
                  <a:cubicBezTo>
                    <a:pt x="5127" y="4806"/>
                    <a:pt x="5127" y="4806"/>
                    <a:pt x="5127" y="4806"/>
                  </a:cubicBezTo>
                  <a:lnTo>
                    <a:pt x="5127" y="4806"/>
                  </a:lnTo>
                  <a:lnTo>
                    <a:pt x="5127" y="4806"/>
                  </a:lnTo>
                  <a:lnTo>
                    <a:pt x="5833" y="4806"/>
                  </a:lnTo>
                  <a:cubicBezTo>
                    <a:pt x="5833" y="4806"/>
                    <a:pt x="5833" y="4806"/>
                    <a:pt x="5833" y="4806"/>
                  </a:cubicBezTo>
                  <a:lnTo>
                    <a:pt x="5833" y="4806"/>
                  </a:lnTo>
                  <a:lnTo>
                    <a:pt x="6681" y="4806"/>
                  </a:lnTo>
                  <a:lnTo>
                    <a:pt x="7529" y="4806"/>
                  </a:lnTo>
                  <a:cubicBezTo>
                    <a:pt x="7529" y="4806"/>
                    <a:pt x="7529" y="4806"/>
                    <a:pt x="7529" y="4806"/>
                  </a:cubicBezTo>
                  <a:lnTo>
                    <a:pt x="7529" y="4806"/>
                  </a:lnTo>
                  <a:lnTo>
                    <a:pt x="7529" y="4806"/>
                  </a:lnTo>
                  <a:lnTo>
                    <a:pt x="7529" y="3816"/>
                  </a:lnTo>
                  <a:lnTo>
                    <a:pt x="6823" y="2685"/>
                  </a:lnTo>
                  <a:lnTo>
                    <a:pt x="6823" y="2685"/>
                  </a:lnTo>
                  <a:lnTo>
                    <a:pt x="6823" y="2685"/>
                  </a:lnTo>
                  <a:cubicBezTo>
                    <a:pt x="6823" y="2685"/>
                    <a:pt x="6823" y="2685"/>
                    <a:pt x="6823" y="2685"/>
                  </a:cubicBezTo>
                  <a:cubicBezTo>
                    <a:pt x="6823" y="2685"/>
                    <a:pt x="6823" y="2685"/>
                    <a:pt x="6823" y="2685"/>
                  </a:cubicBezTo>
                  <a:lnTo>
                    <a:pt x="7671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8660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9508" y="1837"/>
                  </a:lnTo>
                  <a:lnTo>
                    <a:pt x="10215" y="1837"/>
                  </a:lnTo>
                  <a:lnTo>
                    <a:pt x="10215" y="1837"/>
                  </a:lnTo>
                  <a:lnTo>
                    <a:pt x="10215" y="1837"/>
                  </a:lnTo>
                  <a:cubicBezTo>
                    <a:pt x="10215" y="1837"/>
                    <a:pt x="10215" y="1837"/>
                    <a:pt x="10215" y="1837"/>
                  </a:cubicBezTo>
                  <a:lnTo>
                    <a:pt x="11487" y="1837"/>
                  </a:lnTo>
                  <a:lnTo>
                    <a:pt x="11487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cubicBezTo>
                    <a:pt x="12194" y="1837"/>
                    <a:pt x="12194" y="1837"/>
                    <a:pt x="12194" y="1837"/>
                  </a:cubicBezTo>
                  <a:lnTo>
                    <a:pt x="13042" y="1837"/>
                  </a:lnTo>
                  <a:lnTo>
                    <a:pt x="13890" y="1837"/>
                  </a:lnTo>
                  <a:lnTo>
                    <a:pt x="14738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629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1696"/>
                  </a:lnTo>
                  <a:cubicBezTo>
                    <a:pt x="18130" y="1696"/>
                    <a:pt x="18130" y="1696"/>
                    <a:pt x="18130" y="1696"/>
                  </a:cubicBezTo>
                  <a:lnTo>
                    <a:pt x="18837" y="1696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cubicBezTo>
                    <a:pt x="19544" y="2403"/>
                    <a:pt x="19544" y="2403"/>
                    <a:pt x="19544" y="2403"/>
                  </a:cubicBezTo>
                  <a:lnTo>
                    <a:pt x="23360" y="2403"/>
                  </a:lnTo>
                  <a:lnTo>
                    <a:pt x="23360" y="2403"/>
                  </a:lnTo>
                  <a:lnTo>
                    <a:pt x="24066" y="2403"/>
                  </a:lnTo>
                  <a:lnTo>
                    <a:pt x="24773" y="2403"/>
                  </a:lnTo>
                  <a:lnTo>
                    <a:pt x="24773" y="2403"/>
                  </a:lnTo>
                  <a:lnTo>
                    <a:pt x="24773" y="2403"/>
                  </a:lnTo>
                  <a:cubicBezTo>
                    <a:pt x="24773" y="2403"/>
                    <a:pt x="24773" y="2403"/>
                    <a:pt x="24773" y="3392"/>
                  </a:cubicBezTo>
                  <a:lnTo>
                    <a:pt x="24773" y="3392"/>
                  </a:lnTo>
                  <a:cubicBezTo>
                    <a:pt x="24773" y="3392"/>
                    <a:pt x="24773" y="3392"/>
                    <a:pt x="24773" y="3392"/>
                  </a:cubicBezTo>
                  <a:lnTo>
                    <a:pt x="24773" y="3392"/>
                  </a:lnTo>
                  <a:lnTo>
                    <a:pt x="24773" y="4240"/>
                  </a:lnTo>
                  <a:lnTo>
                    <a:pt x="25480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2544"/>
                  </a:lnTo>
                  <a:lnTo>
                    <a:pt x="26611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3392"/>
                  </a:lnTo>
                  <a:lnTo>
                    <a:pt x="27317" y="4382"/>
                  </a:lnTo>
                  <a:lnTo>
                    <a:pt x="27317" y="4382"/>
                  </a:lnTo>
                  <a:lnTo>
                    <a:pt x="27317" y="4382"/>
                  </a:lnTo>
                  <a:cubicBezTo>
                    <a:pt x="27317" y="4382"/>
                    <a:pt x="27317" y="4382"/>
                    <a:pt x="27317" y="4382"/>
                  </a:cubicBezTo>
                  <a:cubicBezTo>
                    <a:pt x="27352" y="4616"/>
                    <a:pt x="27352" y="4854"/>
                    <a:pt x="27317" y="5088"/>
                  </a:cubicBezTo>
                  <a:lnTo>
                    <a:pt x="27317" y="6784"/>
                  </a:lnTo>
                  <a:lnTo>
                    <a:pt x="27317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7632"/>
                  </a:lnTo>
                  <a:cubicBezTo>
                    <a:pt x="26611" y="7632"/>
                    <a:pt x="26611" y="7632"/>
                    <a:pt x="26611" y="8622"/>
                  </a:cubicBezTo>
                  <a:cubicBezTo>
                    <a:pt x="26583" y="8998"/>
                    <a:pt x="26583" y="9376"/>
                    <a:pt x="26611" y="9753"/>
                  </a:cubicBezTo>
                  <a:lnTo>
                    <a:pt x="26611" y="11590"/>
                  </a:lnTo>
                  <a:lnTo>
                    <a:pt x="26611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2229" y="11590"/>
                  </a:lnTo>
                  <a:cubicBezTo>
                    <a:pt x="22229" y="11590"/>
                    <a:pt x="22229" y="11590"/>
                    <a:pt x="22229" y="11590"/>
                  </a:cubicBezTo>
                  <a:lnTo>
                    <a:pt x="22229" y="11590"/>
                  </a:lnTo>
                  <a:lnTo>
                    <a:pt x="21381" y="10601"/>
                  </a:lnTo>
                  <a:lnTo>
                    <a:pt x="21381" y="10601"/>
                  </a:lnTo>
                  <a:lnTo>
                    <a:pt x="18413" y="10601"/>
                  </a:lnTo>
                  <a:cubicBezTo>
                    <a:pt x="18413" y="10601"/>
                    <a:pt x="18413" y="10601"/>
                    <a:pt x="18413" y="10601"/>
                  </a:cubicBezTo>
                  <a:lnTo>
                    <a:pt x="18413" y="11731"/>
                  </a:lnTo>
                  <a:lnTo>
                    <a:pt x="18413" y="13427"/>
                  </a:lnTo>
                  <a:lnTo>
                    <a:pt x="18413" y="13427"/>
                  </a:lnTo>
                  <a:cubicBezTo>
                    <a:pt x="18413" y="13427"/>
                    <a:pt x="18413" y="13427"/>
                    <a:pt x="18413" y="14134"/>
                  </a:cubicBezTo>
                  <a:lnTo>
                    <a:pt x="18413" y="14134"/>
                  </a:lnTo>
                  <a:lnTo>
                    <a:pt x="18413" y="14134"/>
                  </a:lnTo>
                  <a:lnTo>
                    <a:pt x="18413" y="14134"/>
                  </a:lnTo>
                  <a:lnTo>
                    <a:pt x="18413" y="14982"/>
                  </a:lnTo>
                  <a:lnTo>
                    <a:pt x="18413" y="15830"/>
                  </a:lnTo>
                  <a:lnTo>
                    <a:pt x="18413" y="16678"/>
                  </a:lnTo>
                  <a:lnTo>
                    <a:pt x="18413" y="23321"/>
                  </a:lnTo>
                  <a:lnTo>
                    <a:pt x="18413" y="24169"/>
                  </a:lnTo>
                  <a:cubicBezTo>
                    <a:pt x="18356" y="24449"/>
                    <a:pt x="18356" y="24738"/>
                    <a:pt x="18413" y="25018"/>
                  </a:cubicBezTo>
                  <a:cubicBezTo>
                    <a:pt x="18388" y="25300"/>
                    <a:pt x="18388" y="25583"/>
                    <a:pt x="18413" y="25866"/>
                  </a:cubicBezTo>
                  <a:lnTo>
                    <a:pt x="18413" y="26714"/>
                  </a:lnTo>
                  <a:cubicBezTo>
                    <a:pt x="18460" y="26994"/>
                    <a:pt x="18460" y="27281"/>
                    <a:pt x="18413" y="27562"/>
                  </a:cubicBezTo>
                  <a:lnTo>
                    <a:pt x="18413" y="28692"/>
                  </a:lnTo>
                  <a:cubicBezTo>
                    <a:pt x="18344" y="29114"/>
                    <a:pt x="18344" y="29543"/>
                    <a:pt x="18413" y="29964"/>
                  </a:cubicBezTo>
                  <a:cubicBezTo>
                    <a:pt x="18413" y="29964"/>
                    <a:pt x="18413" y="29964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1943"/>
                  </a:cubicBezTo>
                  <a:cubicBezTo>
                    <a:pt x="18369" y="32366"/>
                    <a:pt x="18369" y="32792"/>
                    <a:pt x="18413" y="33215"/>
                  </a:cubicBezTo>
                  <a:lnTo>
                    <a:pt x="18413" y="35759"/>
                  </a:lnTo>
                  <a:lnTo>
                    <a:pt x="18413" y="35759"/>
                  </a:lnTo>
                  <a:cubicBezTo>
                    <a:pt x="18413" y="35759"/>
                    <a:pt x="18413" y="35759"/>
                    <a:pt x="18413" y="35759"/>
                  </a:cubicBez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cubicBezTo>
                    <a:pt x="18441" y="36136"/>
                    <a:pt x="18441" y="36514"/>
                    <a:pt x="18413" y="36890"/>
                  </a:cubicBezTo>
                  <a:cubicBezTo>
                    <a:pt x="18445" y="37408"/>
                    <a:pt x="18445" y="37927"/>
                    <a:pt x="18413" y="38445"/>
                  </a:cubicBezTo>
                  <a:lnTo>
                    <a:pt x="18413" y="47208"/>
                  </a:lnTo>
                  <a:lnTo>
                    <a:pt x="18413" y="48198"/>
                  </a:lnTo>
                  <a:cubicBezTo>
                    <a:pt x="18441" y="48574"/>
                    <a:pt x="18441" y="48952"/>
                    <a:pt x="18413" y="49328"/>
                  </a:cubicBezTo>
                  <a:lnTo>
                    <a:pt x="17565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cubicBezTo>
                    <a:pt x="16717" y="49328"/>
                    <a:pt x="16717" y="49328"/>
                    <a:pt x="16717" y="49328"/>
                  </a:cubicBezTo>
                  <a:lnTo>
                    <a:pt x="16717" y="49328"/>
                  </a:lnTo>
                  <a:lnTo>
                    <a:pt x="16717" y="50176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19261" y="52720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20533" y="54417"/>
                  </a:lnTo>
                  <a:lnTo>
                    <a:pt x="21381" y="54417"/>
                  </a:lnTo>
                  <a:lnTo>
                    <a:pt x="21381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4632" y="54417"/>
                  </a:lnTo>
                  <a:lnTo>
                    <a:pt x="24632" y="54417"/>
                  </a:lnTo>
                  <a:lnTo>
                    <a:pt x="24632" y="54417"/>
                  </a:lnTo>
                  <a:cubicBezTo>
                    <a:pt x="24632" y="54417"/>
                    <a:pt x="24632" y="54417"/>
                    <a:pt x="24632" y="54417"/>
                  </a:cubicBezTo>
                  <a:lnTo>
                    <a:pt x="24632" y="54417"/>
                  </a:lnTo>
                  <a:lnTo>
                    <a:pt x="24632" y="54417"/>
                  </a:lnTo>
                  <a:lnTo>
                    <a:pt x="47529" y="54417"/>
                  </a:lnTo>
                  <a:lnTo>
                    <a:pt x="47529" y="54417"/>
                  </a:lnTo>
                  <a:cubicBezTo>
                    <a:pt x="47554" y="54134"/>
                    <a:pt x="47554" y="53851"/>
                    <a:pt x="47529" y="53569"/>
                  </a:cubicBezTo>
                  <a:cubicBezTo>
                    <a:pt x="47577" y="53288"/>
                    <a:pt x="47577" y="53001"/>
                    <a:pt x="47529" y="52720"/>
                  </a:cubicBezTo>
                  <a:lnTo>
                    <a:pt x="47529" y="52720"/>
                  </a:lnTo>
                  <a:lnTo>
                    <a:pt x="47529" y="52720"/>
                  </a:lnTo>
                  <a:cubicBezTo>
                    <a:pt x="47529" y="52720"/>
                    <a:pt x="47529" y="52720"/>
                    <a:pt x="47529" y="52720"/>
                  </a:cubicBezTo>
                  <a:lnTo>
                    <a:pt x="47529" y="52720"/>
                  </a:lnTo>
                  <a:cubicBezTo>
                    <a:pt x="47586" y="53000"/>
                    <a:pt x="47586" y="53289"/>
                    <a:pt x="47529" y="53569"/>
                  </a:cubicBezTo>
                  <a:lnTo>
                    <a:pt x="48519" y="53569"/>
                  </a:lnTo>
                  <a:lnTo>
                    <a:pt x="49649" y="53569"/>
                  </a:lnTo>
                  <a:cubicBezTo>
                    <a:pt x="49801" y="53831"/>
                    <a:pt x="49801" y="54154"/>
                    <a:pt x="49649" y="54417"/>
                  </a:cubicBez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cubicBezTo>
                    <a:pt x="48943" y="54417"/>
                    <a:pt x="48943" y="54417"/>
                    <a:pt x="48943" y="54417"/>
                  </a:cubicBez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0600"/>
                  </a:lnTo>
                  <a:lnTo>
                    <a:pt x="46822" y="50600"/>
                  </a:lnTo>
                  <a:cubicBezTo>
                    <a:pt x="46877" y="51070"/>
                    <a:pt x="46877" y="51544"/>
                    <a:pt x="46822" y="52014"/>
                  </a:cubicBezTo>
                  <a:lnTo>
                    <a:pt x="46822" y="53286"/>
                  </a:lnTo>
                  <a:lnTo>
                    <a:pt x="46822" y="53286"/>
                  </a:lnTo>
                  <a:lnTo>
                    <a:pt x="46116" y="53286"/>
                  </a:lnTo>
                  <a:lnTo>
                    <a:pt x="46116" y="53286"/>
                  </a:lnTo>
                  <a:lnTo>
                    <a:pt x="46116" y="53286"/>
                  </a:lnTo>
                  <a:cubicBezTo>
                    <a:pt x="46116" y="53286"/>
                    <a:pt x="46116" y="53286"/>
                    <a:pt x="46116" y="53286"/>
                  </a:cubicBezTo>
                  <a:lnTo>
                    <a:pt x="46116" y="53286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996" y="51872"/>
                  </a:lnTo>
                  <a:lnTo>
                    <a:pt x="43996" y="51872"/>
                  </a:lnTo>
                  <a:lnTo>
                    <a:pt x="45833" y="51872"/>
                  </a:lnTo>
                  <a:cubicBezTo>
                    <a:pt x="45833" y="51872"/>
                    <a:pt x="45833" y="51872"/>
                    <a:pt x="45833" y="51872"/>
                  </a:cubicBezTo>
                  <a:cubicBezTo>
                    <a:pt x="45881" y="52153"/>
                    <a:pt x="45881" y="52440"/>
                    <a:pt x="45833" y="52721"/>
                  </a:cubicBezTo>
                  <a:lnTo>
                    <a:pt x="46540" y="52720"/>
                  </a:lnTo>
                  <a:lnTo>
                    <a:pt x="46540" y="52720"/>
                  </a:lnTo>
                  <a:lnTo>
                    <a:pt x="46540" y="52720"/>
                  </a:lnTo>
                  <a:lnTo>
                    <a:pt x="44844" y="52720"/>
                  </a:lnTo>
                  <a:cubicBezTo>
                    <a:pt x="44844" y="52720"/>
                    <a:pt x="44844" y="52720"/>
                    <a:pt x="44844" y="52014"/>
                  </a:cubicBezTo>
                  <a:lnTo>
                    <a:pt x="44844" y="52014"/>
                  </a:lnTo>
                  <a:lnTo>
                    <a:pt x="44844" y="52014"/>
                  </a:lnTo>
                  <a:lnTo>
                    <a:pt x="43289" y="52014"/>
                  </a:lnTo>
                  <a:lnTo>
                    <a:pt x="43289" y="53851"/>
                  </a:lnTo>
                  <a:lnTo>
                    <a:pt x="40462" y="53851"/>
                  </a:lnTo>
                  <a:lnTo>
                    <a:pt x="40462" y="53851"/>
                  </a:lnTo>
                  <a:lnTo>
                    <a:pt x="39614" y="53851"/>
                  </a:lnTo>
                  <a:lnTo>
                    <a:pt x="33395" y="53851"/>
                  </a:lnTo>
                  <a:lnTo>
                    <a:pt x="33395" y="53851"/>
                  </a:lnTo>
                  <a:lnTo>
                    <a:pt x="33395" y="52579"/>
                  </a:lnTo>
                  <a:lnTo>
                    <a:pt x="33395" y="52579"/>
                  </a:lnTo>
                  <a:cubicBezTo>
                    <a:pt x="33395" y="52579"/>
                    <a:pt x="33395" y="52579"/>
                    <a:pt x="33395" y="52579"/>
                  </a:cubicBezTo>
                  <a:cubicBezTo>
                    <a:pt x="33409" y="52815"/>
                    <a:pt x="33409" y="53051"/>
                    <a:pt x="33395" y="53286"/>
                  </a:cubicBezTo>
                  <a:lnTo>
                    <a:pt x="32547" y="53286"/>
                  </a:lnTo>
                  <a:lnTo>
                    <a:pt x="32547" y="53286"/>
                  </a:lnTo>
                  <a:lnTo>
                    <a:pt x="32547" y="53286"/>
                  </a:lnTo>
                  <a:lnTo>
                    <a:pt x="31133" y="53286"/>
                  </a:lnTo>
                  <a:lnTo>
                    <a:pt x="30003" y="53286"/>
                  </a:lnTo>
                  <a:lnTo>
                    <a:pt x="29013" y="53286"/>
                  </a:lnTo>
                  <a:lnTo>
                    <a:pt x="29013" y="53286"/>
                  </a:lnTo>
                  <a:lnTo>
                    <a:pt x="29013" y="53286"/>
                  </a:lnTo>
                  <a:cubicBezTo>
                    <a:pt x="29013" y="53286"/>
                    <a:pt x="29013" y="53286"/>
                    <a:pt x="29013" y="53286"/>
                  </a:cubicBezTo>
                  <a:cubicBezTo>
                    <a:pt x="29013" y="53286"/>
                    <a:pt x="29013" y="53286"/>
                    <a:pt x="29013" y="53286"/>
                  </a:cubicBezTo>
                  <a:lnTo>
                    <a:pt x="29013" y="53286"/>
                  </a:lnTo>
                  <a:cubicBezTo>
                    <a:pt x="28971" y="52816"/>
                    <a:pt x="28971" y="52343"/>
                    <a:pt x="29013" y="51872"/>
                  </a:cubicBezTo>
                  <a:cubicBezTo>
                    <a:pt x="29048" y="51449"/>
                    <a:pt x="29048" y="51024"/>
                    <a:pt x="29013" y="50600"/>
                  </a:cubicBezTo>
                  <a:lnTo>
                    <a:pt x="29013" y="50600"/>
                  </a:lnTo>
                  <a:cubicBezTo>
                    <a:pt x="29013" y="50600"/>
                    <a:pt x="29013" y="50600"/>
                    <a:pt x="29013" y="50600"/>
                  </a:cubicBezTo>
                  <a:lnTo>
                    <a:pt x="28165" y="50600"/>
                  </a:lnTo>
                  <a:lnTo>
                    <a:pt x="28165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176" y="50600"/>
                    <a:pt x="27176" y="50600"/>
                    <a:pt x="27176" y="50600"/>
                  </a:cubicBez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066" y="50872"/>
                    <a:pt x="27066" y="51176"/>
                    <a:pt x="27176" y="51448"/>
                  </a:cubicBezTo>
                  <a:lnTo>
                    <a:pt x="23218" y="51448"/>
                  </a:lnTo>
                  <a:lnTo>
                    <a:pt x="21664" y="51448"/>
                  </a:lnTo>
                  <a:lnTo>
                    <a:pt x="20250" y="51448"/>
                  </a:lnTo>
                  <a:lnTo>
                    <a:pt x="20250" y="51448"/>
                  </a:lnTo>
                  <a:cubicBezTo>
                    <a:pt x="20250" y="51448"/>
                    <a:pt x="20250" y="51448"/>
                    <a:pt x="20250" y="51448"/>
                  </a:cubicBezTo>
                  <a:cubicBezTo>
                    <a:pt x="20250" y="51448"/>
                    <a:pt x="20250" y="51448"/>
                    <a:pt x="20250" y="51448"/>
                  </a:cubicBezTo>
                  <a:lnTo>
                    <a:pt x="20250" y="51448"/>
                  </a:lnTo>
                  <a:lnTo>
                    <a:pt x="20250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7282" y="51448"/>
                  </a:lnTo>
                  <a:lnTo>
                    <a:pt x="17282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4173" y="50600"/>
                  </a:lnTo>
                  <a:lnTo>
                    <a:pt x="13325" y="50600"/>
                  </a:lnTo>
                  <a:lnTo>
                    <a:pt x="12476" y="50600"/>
                  </a:lnTo>
                  <a:lnTo>
                    <a:pt x="12476" y="50600"/>
                  </a:lnTo>
                  <a:lnTo>
                    <a:pt x="11628" y="50600"/>
                  </a:lnTo>
                  <a:lnTo>
                    <a:pt x="11628" y="50600"/>
                  </a:lnTo>
                  <a:lnTo>
                    <a:pt x="11628" y="50600"/>
                  </a:lnTo>
                  <a:cubicBezTo>
                    <a:pt x="11628" y="50600"/>
                    <a:pt x="11628" y="50600"/>
                    <a:pt x="11628" y="49611"/>
                  </a:cubicBezTo>
                  <a:lnTo>
                    <a:pt x="11628" y="48480"/>
                  </a:lnTo>
                  <a:lnTo>
                    <a:pt x="11628" y="48480"/>
                  </a:lnTo>
                  <a:close/>
                  <a:moveTo>
                    <a:pt x="2583" y="61908"/>
                  </a:moveTo>
                  <a:lnTo>
                    <a:pt x="2583" y="62756"/>
                  </a:lnTo>
                  <a:cubicBezTo>
                    <a:pt x="2583" y="62756"/>
                    <a:pt x="2583" y="62756"/>
                    <a:pt x="2583" y="62756"/>
                  </a:cubicBezTo>
                  <a:cubicBezTo>
                    <a:pt x="2583" y="62756"/>
                    <a:pt x="2724" y="61342"/>
                    <a:pt x="2583" y="61342"/>
                  </a:cubicBezTo>
                  <a:close/>
                  <a:moveTo>
                    <a:pt x="8660" y="59646"/>
                  </a:move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943" y="59788"/>
                    <a:pt x="8660" y="59646"/>
                  </a:cubicBezTo>
                  <a:close/>
                  <a:moveTo>
                    <a:pt x="11204" y="3110"/>
                  </a:moveTo>
                  <a:lnTo>
                    <a:pt x="11204" y="3110"/>
                  </a:lnTo>
                  <a:lnTo>
                    <a:pt x="11204" y="3110"/>
                  </a:lnTo>
                  <a:close/>
                  <a:moveTo>
                    <a:pt x="11204" y="66996"/>
                  </a:move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2052" y="66713"/>
                    <a:pt x="11911" y="66713"/>
                  </a:cubicBezTo>
                  <a:close/>
                  <a:moveTo>
                    <a:pt x="13183" y="56961"/>
                  </a:moveTo>
                  <a:cubicBezTo>
                    <a:pt x="13183" y="56961"/>
                    <a:pt x="13183" y="56961"/>
                    <a:pt x="13183" y="56961"/>
                  </a:cubicBezTo>
                  <a:cubicBezTo>
                    <a:pt x="13183" y="56961"/>
                    <a:pt x="13183" y="56961"/>
                    <a:pt x="13183" y="56961"/>
                  </a:cubicBezTo>
                  <a:lnTo>
                    <a:pt x="13183" y="56961"/>
                  </a:lnTo>
                  <a:close/>
                  <a:moveTo>
                    <a:pt x="14597" y="63038"/>
                  </a:moveTo>
                  <a:lnTo>
                    <a:pt x="14597" y="63038"/>
                  </a:lnTo>
                  <a:close/>
                  <a:moveTo>
                    <a:pt x="15869" y="63038"/>
                  </a:moveTo>
                  <a:lnTo>
                    <a:pt x="16717" y="63038"/>
                  </a:lnTo>
                  <a:lnTo>
                    <a:pt x="16717" y="63038"/>
                  </a:lnTo>
                  <a:close/>
                  <a:moveTo>
                    <a:pt x="17565" y="56537"/>
                  </a:moveTo>
                  <a:cubicBezTo>
                    <a:pt x="17565" y="56537"/>
                    <a:pt x="17565" y="56537"/>
                    <a:pt x="17565" y="56537"/>
                  </a:cubicBezTo>
                  <a:lnTo>
                    <a:pt x="17565" y="56537"/>
                  </a:lnTo>
                  <a:cubicBezTo>
                    <a:pt x="17565" y="56537"/>
                    <a:pt x="17565" y="56537"/>
                    <a:pt x="17565" y="56537"/>
                  </a:cubicBezTo>
                  <a:lnTo>
                    <a:pt x="18271" y="56678"/>
                  </a:lnTo>
                  <a:close/>
                  <a:moveTo>
                    <a:pt x="18413" y="0"/>
                  </a:move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9261" y="283"/>
                    <a:pt x="19261" y="283"/>
                  </a:cubicBezTo>
                  <a:close/>
                  <a:moveTo>
                    <a:pt x="18413" y="56537"/>
                  </a:moveTo>
                  <a:lnTo>
                    <a:pt x="18413" y="56537"/>
                  </a:lnTo>
                  <a:lnTo>
                    <a:pt x="18413" y="56537"/>
                  </a:lnTo>
                  <a:lnTo>
                    <a:pt x="18413" y="56537"/>
                  </a:lnTo>
                  <a:close/>
                  <a:moveTo>
                    <a:pt x="21522" y="55689"/>
                  </a:moveTo>
                  <a:lnTo>
                    <a:pt x="20816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close/>
                  <a:moveTo>
                    <a:pt x="21522" y="57809"/>
                  </a:moveTo>
                  <a:lnTo>
                    <a:pt x="21522" y="57809"/>
                  </a:lnTo>
                  <a:lnTo>
                    <a:pt x="21522" y="57809"/>
                  </a:lnTo>
                  <a:close/>
                  <a:moveTo>
                    <a:pt x="21522" y="26431"/>
                  </a:move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3360" y="26007"/>
                    <a:pt x="23077" y="26007"/>
                  </a:cubicBezTo>
                  <a:close/>
                  <a:moveTo>
                    <a:pt x="21522" y="60494"/>
                  </a:moveTo>
                  <a:lnTo>
                    <a:pt x="21522" y="60494"/>
                  </a:lnTo>
                  <a:lnTo>
                    <a:pt x="21522" y="60494"/>
                  </a:lnTo>
                  <a:cubicBezTo>
                    <a:pt x="21522" y="60494"/>
                    <a:pt x="23501" y="60212"/>
                    <a:pt x="23501" y="60070"/>
                  </a:cubicBezTo>
                  <a:close/>
                  <a:moveTo>
                    <a:pt x="24632" y="707"/>
                  </a:moveTo>
                  <a:cubicBezTo>
                    <a:pt x="24632" y="707"/>
                    <a:pt x="24632" y="707"/>
                    <a:pt x="24632" y="707"/>
                  </a:cubicBezTo>
                  <a:cubicBezTo>
                    <a:pt x="24632" y="707"/>
                    <a:pt x="24632" y="707"/>
                    <a:pt x="24632" y="707"/>
                  </a:cubicBezTo>
                  <a:lnTo>
                    <a:pt x="25480" y="707"/>
                  </a:lnTo>
                  <a:close/>
                  <a:moveTo>
                    <a:pt x="24632" y="63604"/>
                  </a:moveTo>
                  <a:lnTo>
                    <a:pt x="25480" y="63604"/>
                  </a:lnTo>
                  <a:lnTo>
                    <a:pt x="26469" y="63604"/>
                  </a:lnTo>
                  <a:cubicBezTo>
                    <a:pt x="26524" y="63836"/>
                    <a:pt x="26524" y="64078"/>
                    <a:pt x="26469" y="64311"/>
                  </a:cubicBezTo>
                  <a:lnTo>
                    <a:pt x="26469" y="64311"/>
                  </a:lnTo>
                  <a:lnTo>
                    <a:pt x="26469" y="64311"/>
                  </a:lnTo>
                  <a:lnTo>
                    <a:pt x="26469" y="64311"/>
                  </a:lnTo>
                  <a:lnTo>
                    <a:pt x="26469" y="63463"/>
                  </a:lnTo>
                  <a:lnTo>
                    <a:pt x="26469" y="63463"/>
                  </a:lnTo>
                  <a:lnTo>
                    <a:pt x="24208" y="63463"/>
                  </a:lnTo>
                  <a:close/>
                  <a:moveTo>
                    <a:pt x="25480" y="10318"/>
                  </a:moveTo>
                  <a:lnTo>
                    <a:pt x="26328" y="10318"/>
                  </a:lnTo>
                  <a:lnTo>
                    <a:pt x="26328" y="10318"/>
                  </a:lnTo>
                  <a:lnTo>
                    <a:pt x="26328" y="9329"/>
                  </a:lnTo>
                  <a:close/>
                  <a:moveTo>
                    <a:pt x="25480" y="47067"/>
                  </a:moveTo>
                  <a:lnTo>
                    <a:pt x="25480" y="47067"/>
                  </a:lnTo>
                  <a:cubicBezTo>
                    <a:pt x="25480" y="47067"/>
                    <a:pt x="25480" y="47067"/>
                    <a:pt x="25480" y="47067"/>
                  </a:cubicBezTo>
                  <a:lnTo>
                    <a:pt x="25480" y="47067"/>
                  </a:lnTo>
                  <a:close/>
                  <a:moveTo>
                    <a:pt x="26611" y="3251"/>
                  </a:move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9296" y="2827"/>
                    <a:pt x="29155" y="2827"/>
                  </a:cubicBezTo>
                  <a:close/>
                  <a:moveTo>
                    <a:pt x="28165" y="58657"/>
                  </a:moveTo>
                  <a:lnTo>
                    <a:pt x="28165" y="58657"/>
                  </a:lnTo>
                  <a:lnTo>
                    <a:pt x="28165" y="58657"/>
                  </a:lnTo>
                  <a:lnTo>
                    <a:pt x="29013" y="58657"/>
                  </a:lnTo>
                  <a:lnTo>
                    <a:pt x="29013" y="58657"/>
                  </a:lnTo>
                  <a:close/>
                  <a:moveTo>
                    <a:pt x="28165" y="8056"/>
                  </a:move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30992" y="7915"/>
                    <a:pt x="30568" y="7632"/>
                  </a:cubicBezTo>
                  <a:close/>
                  <a:moveTo>
                    <a:pt x="28165" y="46360"/>
                  </a:move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close/>
                  <a:moveTo>
                    <a:pt x="28165" y="18940"/>
                  </a:moveTo>
                  <a:lnTo>
                    <a:pt x="28165" y="20071"/>
                  </a:lnTo>
                  <a:lnTo>
                    <a:pt x="28165" y="20071"/>
                  </a:lnTo>
                  <a:lnTo>
                    <a:pt x="28165" y="18940"/>
                  </a:lnTo>
                  <a:close/>
                  <a:moveTo>
                    <a:pt x="28165" y="64028"/>
                  </a:moveTo>
                  <a:lnTo>
                    <a:pt x="29013" y="64028"/>
                  </a:lnTo>
                  <a:lnTo>
                    <a:pt x="29013" y="64028"/>
                  </a:lnTo>
                  <a:close/>
                  <a:moveTo>
                    <a:pt x="29861" y="2827"/>
                  </a:moveTo>
                  <a:lnTo>
                    <a:pt x="29861" y="2827"/>
                  </a:lnTo>
                  <a:lnTo>
                    <a:pt x="29861" y="3958"/>
                  </a:lnTo>
                  <a:lnTo>
                    <a:pt x="29861" y="3958"/>
                  </a:lnTo>
                  <a:cubicBezTo>
                    <a:pt x="29861" y="3958"/>
                    <a:pt x="29861" y="3958"/>
                    <a:pt x="29861" y="3958"/>
                  </a:cubicBezTo>
                  <a:lnTo>
                    <a:pt x="29861" y="3958"/>
                  </a:lnTo>
                  <a:lnTo>
                    <a:pt x="29861" y="3958"/>
                  </a:lnTo>
                  <a:lnTo>
                    <a:pt x="29861" y="3958"/>
                  </a:lnTo>
                  <a:close/>
                  <a:moveTo>
                    <a:pt x="29861" y="58233"/>
                  </a:moveTo>
                  <a:lnTo>
                    <a:pt x="29861" y="59081"/>
                  </a:lnTo>
                  <a:lnTo>
                    <a:pt x="29861" y="59081"/>
                  </a:lnTo>
                  <a:lnTo>
                    <a:pt x="29861" y="59081"/>
                  </a:lnTo>
                  <a:cubicBezTo>
                    <a:pt x="29861" y="59081"/>
                    <a:pt x="29861" y="59081"/>
                    <a:pt x="29861" y="59081"/>
                  </a:cubicBezTo>
                  <a:close/>
                  <a:moveTo>
                    <a:pt x="33536" y="2827"/>
                  </a:moveTo>
                  <a:cubicBezTo>
                    <a:pt x="33536" y="2827"/>
                    <a:pt x="33536" y="2827"/>
                    <a:pt x="33536" y="2827"/>
                  </a:cubicBezTo>
                  <a:lnTo>
                    <a:pt x="33536" y="2827"/>
                  </a:lnTo>
                  <a:cubicBezTo>
                    <a:pt x="33536" y="2827"/>
                    <a:pt x="35657" y="2685"/>
                    <a:pt x="35798" y="2403"/>
                  </a:cubicBezTo>
                  <a:close/>
                  <a:moveTo>
                    <a:pt x="33536" y="65865"/>
                  </a:moveTo>
                  <a:lnTo>
                    <a:pt x="33536" y="65865"/>
                  </a:lnTo>
                  <a:lnTo>
                    <a:pt x="33536" y="65865"/>
                  </a:lnTo>
                  <a:lnTo>
                    <a:pt x="33536" y="65865"/>
                  </a:lnTo>
                  <a:close/>
                  <a:moveTo>
                    <a:pt x="33536" y="707"/>
                  </a:moveTo>
                  <a:lnTo>
                    <a:pt x="33536" y="1555"/>
                  </a:lnTo>
                  <a:cubicBezTo>
                    <a:pt x="33536" y="1555"/>
                    <a:pt x="33536" y="1555"/>
                    <a:pt x="33536" y="1555"/>
                  </a:cubicBezTo>
                  <a:cubicBezTo>
                    <a:pt x="33536" y="1555"/>
                    <a:pt x="36081" y="283"/>
                    <a:pt x="35798" y="283"/>
                  </a:cubicBezTo>
                  <a:close/>
                  <a:moveTo>
                    <a:pt x="33536" y="6219"/>
                  </a:moveTo>
                  <a:lnTo>
                    <a:pt x="33536" y="6219"/>
                  </a:lnTo>
                  <a:lnTo>
                    <a:pt x="33536" y="6219"/>
                  </a:lnTo>
                  <a:close/>
                  <a:moveTo>
                    <a:pt x="33536" y="63604"/>
                  </a:moveTo>
                  <a:lnTo>
                    <a:pt x="34385" y="63604"/>
                  </a:lnTo>
                  <a:lnTo>
                    <a:pt x="34385" y="63604"/>
                  </a:lnTo>
                  <a:lnTo>
                    <a:pt x="36222" y="61342"/>
                  </a:lnTo>
                  <a:close/>
                  <a:moveTo>
                    <a:pt x="34385" y="2403"/>
                  </a:move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6929" y="1979"/>
                    <a:pt x="36646" y="1979"/>
                  </a:cubicBezTo>
                  <a:close/>
                  <a:moveTo>
                    <a:pt x="34385" y="1131"/>
                  </a:move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7353" y="707"/>
                    <a:pt x="37070" y="707"/>
                  </a:cubicBezTo>
                  <a:close/>
                  <a:moveTo>
                    <a:pt x="36929" y="5088"/>
                  </a:moveTo>
                  <a:cubicBezTo>
                    <a:pt x="36929" y="5088"/>
                    <a:pt x="36929" y="5088"/>
                    <a:pt x="36929" y="5088"/>
                  </a:cubicBezTo>
                  <a:cubicBezTo>
                    <a:pt x="36929" y="5088"/>
                    <a:pt x="36929" y="5088"/>
                    <a:pt x="36929" y="5088"/>
                  </a:cubicBezTo>
                  <a:lnTo>
                    <a:pt x="36929" y="4240"/>
                  </a:lnTo>
                  <a:close/>
                  <a:moveTo>
                    <a:pt x="38059" y="8905"/>
                  </a:move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close/>
                  <a:moveTo>
                    <a:pt x="39755" y="58657"/>
                  </a:moveTo>
                  <a:lnTo>
                    <a:pt x="39755" y="58657"/>
                  </a:lnTo>
                  <a:lnTo>
                    <a:pt x="39755" y="58657"/>
                  </a:lnTo>
                  <a:lnTo>
                    <a:pt x="39755" y="58657"/>
                  </a:lnTo>
                  <a:cubicBezTo>
                    <a:pt x="39755" y="58657"/>
                    <a:pt x="39755" y="58657"/>
                    <a:pt x="39755" y="59788"/>
                  </a:cubicBezTo>
                  <a:lnTo>
                    <a:pt x="39755" y="61342"/>
                  </a:lnTo>
                  <a:lnTo>
                    <a:pt x="39755" y="61342"/>
                  </a:lnTo>
                  <a:cubicBezTo>
                    <a:pt x="39694" y="61015"/>
                    <a:pt x="39694" y="60680"/>
                    <a:pt x="39755" y="60353"/>
                  </a:cubicBezTo>
                  <a:cubicBezTo>
                    <a:pt x="39817" y="60074"/>
                    <a:pt x="39817" y="59784"/>
                    <a:pt x="39755" y="59505"/>
                  </a:cubicBezTo>
                  <a:cubicBezTo>
                    <a:pt x="39755" y="59505"/>
                    <a:pt x="39755" y="59505"/>
                    <a:pt x="39755" y="58657"/>
                  </a:cubicBezTo>
                  <a:lnTo>
                    <a:pt x="39755" y="58657"/>
                  </a:lnTo>
                  <a:close/>
                  <a:moveTo>
                    <a:pt x="38766" y="2120"/>
                  </a:move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close/>
                  <a:moveTo>
                    <a:pt x="40462" y="58657"/>
                  </a:moveTo>
                  <a:cubicBezTo>
                    <a:pt x="40462" y="58657"/>
                    <a:pt x="40462" y="58657"/>
                    <a:pt x="40462" y="58657"/>
                  </a:cubicBezTo>
                  <a:cubicBezTo>
                    <a:pt x="40462" y="58657"/>
                    <a:pt x="40462" y="58657"/>
                    <a:pt x="40462" y="58657"/>
                  </a:cubicBezTo>
                  <a:lnTo>
                    <a:pt x="40462" y="58657"/>
                  </a:lnTo>
                  <a:cubicBezTo>
                    <a:pt x="40462" y="58657"/>
                    <a:pt x="43289" y="57526"/>
                    <a:pt x="43148" y="57385"/>
                  </a:cubicBezTo>
                  <a:close/>
                  <a:moveTo>
                    <a:pt x="40462" y="3392"/>
                  </a:moveTo>
                  <a:lnTo>
                    <a:pt x="40462" y="3392"/>
                  </a:lnTo>
                  <a:lnTo>
                    <a:pt x="40462" y="3392"/>
                  </a:lnTo>
                  <a:lnTo>
                    <a:pt x="39614" y="339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5315665" y="293661"/>
              <a:ext cx="31222" cy="69257"/>
            </a:xfrm>
            <a:custGeom>
              <a:avLst/>
              <a:gdLst/>
              <a:ahLst/>
              <a:cxnLst/>
              <a:rect l="l" t="t" r="r" b="b"/>
              <a:pathLst>
                <a:path w="31222" h="69257" extrusionOk="0">
                  <a:moveTo>
                    <a:pt x="15392" y="69258"/>
                  </a:moveTo>
                  <a:cubicBezTo>
                    <a:pt x="15222" y="68685"/>
                    <a:pt x="14933" y="68156"/>
                    <a:pt x="14544" y="67703"/>
                  </a:cubicBezTo>
                  <a:cubicBezTo>
                    <a:pt x="14100" y="67476"/>
                    <a:pt x="13575" y="67476"/>
                    <a:pt x="13131" y="67703"/>
                  </a:cubicBezTo>
                  <a:cubicBezTo>
                    <a:pt x="12717" y="67573"/>
                    <a:pt x="12273" y="67573"/>
                    <a:pt x="11859" y="67703"/>
                  </a:cubicBezTo>
                  <a:cubicBezTo>
                    <a:pt x="11448" y="67854"/>
                    <a:pt x="10997" y="67854"/>
                    <a:pt x="10587" y="67703"/>
                  </a:cubicBezTo>
                  <a:cubicBezTo>
                    <a:pt x="10043" y="67923"/>
                    <a:pt x="9435" y="67923"/>
                    <a:pt x="8891" y="67703"/>
                  </a:cubicBezTo>
                  <a:cubicBezTo>
                    <a:pt x="8822" y="67329"/>
                    <a:pt x="8822" y="66946"/>
                    <a:pt x="8891" y="66572"/>
                  </a:cubicBezTo>
                  <a:cubicBezTo>
                    <a:pt x="8811" y="66057"/>
                    <a:pt x="8811" y="65532"/>
                    <a:pt x="8891" y="65017"/>
                  </a:cubicBezTo>
                  <a:cubicBezTo>
                    <a:pt x="8833" y="64406"/>
                    <a:pt x="8833" y="63791"/>
                    <a:pt x="8891" y="63180"/>
                  </a:cubicBezTo>
                  <a:lnTo>
                    <a:pt x="7336" y="63180"/>
                  </a:lnTo>
                  <a:cubicBezTo>
                    <a:pt x="7336" y="63180"/>
                    <a:pt x="6629" y="63180"/>
                    <a:pt x="6629" y="64452"/>
                  </a:cubicBezTo>
                  <a:cubicBezTo>
                    <a:pt x="5686" y="63389"/>
                    <a:pt x="4370" y="62730"/>
                    <a:pt x="2954" y="62614"/>
                  </a:cubicBezTo>
                  <a:cubicBezTo>
                    <a:pt x="2129" y="62016"/>
                    <a:pt x="1146" y="61672"/>
                    <a:pt x="127" y="61625"/>
                  </a:cubicBezTo>
                  <a:cubicBezTo>
                    <a:pt x="127" y="61625"/>
                    <a:pt x="127" y="60494"/>
                    <a:pt x="127" y="59364"/>
                  </a:cubicBezTo>
                  <a:cubicBezTo>
                    <a:pt x="194" y="58611"/>
                    <a:pt x="194" y="57854"/>
                    <a:pt x="127" y="57102"/>
                  </a:cubicBezTo>
                  <a:cubicBezTo>
                    <a:pt x="127" y="57102"/>
                    <a:pt x="127" y="57102"/>
                    <a:pt x="127" y="55830"/>
                  </a:cubicBezTo>
                  <a:cubicBezTo>
                    <a:pt x="127" y="54558"/>
                    <a:pt x="127" y="54841"/>
                    <a:pt x="127" y="54417"/>
                  </a:cubicBezTo>
                  <a:cubicBezTo>
                    <a:pt x="127" y="53993"/>
                    <a:pt x="127" y="53286"/>
                    <a:pt x="127" y="52579"/>
                  </a:cubicBezTo>
                  <a:cubicBezTo>
                    <a:pt x="127" y="51872"/>
                    <a:pt x="127" y="50883"/>
                    <a:pt x="127" y="49328"/>
                  </a:cubicBezTo>
                  <a:lnTo>
                    <a:pt x="127" y="40000"/>
                  </a:lnTo>
                  <a:cubicBezTo>
                    <a:pt x="127" y="38445"/>
                    <a:pt x="127" y="37314"/>
                    <a:pt x="127" y="36608"/>
                  </a:cubicBezTo>
                  <a:cubicBezTo>
                    <a:pt x="208" y="35573"/>
                    <a:pt x="208" y="34533"/>
                    <a:pt x="127" y="33498"/>
                  </a:cubicBezTo>
                  <a:cubicBezTo>
                    <a:pt x="-42" y="32563"/>
                    <a:pt x="-42" y="31606"/>
                    <a:pt x="127" y="30671"/>
                  </a:cubicBezTo>
                  <a:cubicBezTo>
                    <a:pt x="127" y="30671"/>
                    <a:pt x="127" y="30671"/>
                    <a:pt x="127" y="29964"/>
                  </a:cubicBezTo>
                  <a:lnTo>
                    <a:pt x="127" y="29964"/>
                  </a:lnTo>
                  <a:lnTo>
                    <a:pt x="127" y="26148"/>
                  </a:lnTo>
                  <a:cubicBezTo>
                    <a:pt x="0" y="25590"/>
                    <a:pt x="0" y="25010"/>
                    <a:pt x="127" y="24452"/>
                  </a:cubicBezTo>
                  <a:cubicBezTo>
                    <a:pt x="458" y="23822"/>
                    <a:pt x="887" y="23250"/>
                    <a:pt x="1399" y="22756"/>
                  </a:cubicBezTo>
                  <a:lnTo>
                    <a:pt x="1399" y="22756"/>
                  </a:lnTo>
                  <a:lnTo>
                    <a:pt x="1399" y="22756"/>
                  </a:lnTo>
                  <a:cubicBezTo>
                    <a:pt x="1399" y="22756"/>
                    <a:pt x="1399" y="22756"/>
                    <a:pt x="1399" y="22756"/>
                  </a:cubicBezTo>
                  <a:cubicBezTo>
                    <a:pt x="1399" y="22756"/>
                    <a:pt x="1399" y="22756"/>
                    <a:pt x="1399" y="22756"/>
                  </a:cubicBezTo>
                  <a:lnTo>
                    <a:pt x="3237" y="22756"/>
                  </a:lnTo>
                  <a:lnTo>
                    <a:pt x="4792" y="25724"/>
                  </a:lnTo>
                  <a:lnTo>
                    <a:pt x="5922" y="25724"/>
                  </a:lnTo>
                  <a:cubicBezTo>
                    <a:pt x="5922" y="25724"/>
                    <a:pt x="5922" y="25724"/>
                    <a:pt x="5922" y="25724"/>
                  </a:cubicBezTo>
                  <a:lnTo>
                    <a:pt x="5922" y="25724"/>
                  </a:lnTo>
                  <a:lnTo>
                    <a:pt x="5922" y="25724"/>
                  </a:lnTo>
                  <a:lnTo>
                    <a:pt x="7477" y="25724"/>
                  </a:lnTo>
                  <a:lnTo>
                    <a:pt x="9173" y="25724"/>
                  </a:lnTo>
                  <a:cubicBezTo>
                    <a:pt x="9715" y="25868"/>
                    <a:pt x="10205" y="26162"/>
                    <a:pt x="10587" y="26572"/>
                  </a:cubicBezTo>
                  <a:cubicBezTo>
                    <a:pt x="10799" y="27069"/>
                    <a:pt x="10799" y="27630"/>
                    <a:pt x="10587" y="28127"/>
                  </a:cubicBezTo>
                  <a:cubicBezTo>
                    <a:pt x="10586" y="28127"/>
                    <a:pt x="10586" y="28127"/>
                    <a:pt x="10586" y="29258"/>
                  </a:cubicBezTo>
                  <a:lnTo>
                    <a:pt x="9032" y="30247"/>
                  </a:lnTo>
                  <a:lnTo>
                    <a:pt x="7336" y="31378"/>
                  </a:lnTo>
                  <a:cubicBezTo>
                    <a:pt x="6909" y="31550"/>
                    <a:pt x="6592" y="31919"/>
                    <a:pt x="6488" y="32367"/>
                  </a:cubicBezTo>
                  <a:lnTo>
                    <a:pt x="6488" y="33357"/>
                  </a:lnTo>
                  <a:lnTo>
                    <a:pt x="7760" y="34205"/>
                  </a:lnTo>
                  <a:lnTo>
                    <a:pt x="9173" y="34205"/>
                  </a:lnTo>
                  <a:cubicBezTo>
                    <a:pt x="9630" y="34388"/>
                    <a:pt x="9915" y="34845"/>
                    <a:pt x="9880" y="35336"/>
                  </a:cubicBezTo>
                  <a:cubicBezTo>
                    <a:pt x="10031" y="35598"/>
                    <a:pt x="10031" y="35921"/>
                    <a:pt x="9880" y="36184"/>
                  </a:cubicBezTo>
                  <a:cubicBezTo>
                    <a:pt x="9880" y="36184"/>
                    <a:pt x="9173" y="36184"/>
                    <a:pt x="8890" y="36184"/>
                  </a:cubicBezTo>
                  <a:lnTo>
                    <a:pt x="7618" y="36184"/>
                  </a:lnTo>
                  <a:cubicBezTo>
                    <a:pt x="7618" y="36184"/>
                    <a:pt x="6912" y="36184"/>
                    <a:pt x="6770" y="36184"/>
                  </a:cubicBezTo>
                  <a:cubicBezTo>
                    <a:pt x="6568" y="36533"/>
                    <a:pt x="6568" y="36964"/>
                    <a:pt x="6770" y="37314"/>
                  </a:cubicBezTo>
                  <a:cubicBezTo>
                    <a:pt x="6974" y="37710"/>
                    <a:pt x="7210" y="38089"/>
                    <a:pt x="7477" y="38445"/>
                  </a:cubicBezTo>
                  <a:lnTo>
                    <a:pt x="8325" y="39434"/>
                  </a:lnTo>
                  <a:cubicBezTo>
                    <a:pt x="8325" y="39434"/>
                    <a:pt x="8325" y="39434"/>
                    <a:pt x="8325" y="40282"/>
                  </a:cubicBezTo>
                  <a:cubicBezTo>
                    <a:pt x="8325" y="41130"/>
                    <a:pt x="8325" y="40989"/>
                    <a:pt x="8325" y="40989"/>
                  </a:cubicBezTo>
                  <a:lnTo>
                    <a:pt x="7477" y="40989"/>
                  </a:lnTo>
                  <a:lnTo>
                    <a:pt x="6629" y="40989"/>
                  </a:lnTo>
                  <a:cubicBezTo>
                    <a:pt x="6478" y="41400"/>
                    <a:pt x="6478" y="41851"/>
                    <a:pt x="6629" y="42261"/>
                  </a:cubicBezTo>
                  <a:cubicBezTo>
                    <a:pt x="6539" y="42585"/>
                    <a:pt x="6539" y="42927"/>
                    <a:pt x="6629" y="43251"/>
                  </a:cubicBezTo>
                  <a:cubicBezTo>
                    <a:pt x="6891" y="43402"/>
                    <a:pt x="7215" y="43402"/>
                    <a:pt x="7477" y="43251"/>
                  </a:cubicBezTo>
                  <a:cubicBezTo>
                    <a:pt x="7477" y="43251"/>
                    <a:pt x="8184" y="43251"/>
                    <a:pt x="7477" y="43251"/>
                  </a:cubicBezTo>
                  <a:cubicBezTo>
                    <a:pt x="7275" y="42851"/>
                    <a:pt x="7275" y="42379"/>
                    <a:pt x="7477" y="41979"/>
                  </a:cubicBezTo>
                  <a:lnTo>
                    <a:pt x="7477" y="41979"/>
                  </a:lnTo>
                  <a:lnTo>
                    <a:pt x="7477" y="41979"/>
                  </a:lnTo>
                  <a:lnTo>
                    <a:pt x="7477" y="41979"/>
                  </a:lnTo>
                  <a:cubicBezTo>
                    <a:pt x="7477" y="42827"/>
                    <a:pt x="7477" y="43392"/>
                    <a:pt x="7477" y="43675"/>
                  </a:cubicBezTo>
                  <a:lnTo>
                    <a:pt x="6770" y="44381"/>
                  </a:lnTo>
                  <a:cubicBezTo>
                    <a:pt x="6620" y="44937"/>
                    <a:pt x="6620" y="45522"/>
                    <a:pt x="6770" y="46077"/>
                  </a:cubicBezTo>
                  <a:lnTo>
                    <a:pt x="8042" y="46077"/>
                  </a:lnTo>
                  <a:cubicBezTo>
                    <a:pt x="8042" y="46077"/>
                    <a:pt x="8042" y="46077"/>
                    <a:pt x="8890" y="46077"/>
                  </a:cubicBezTo>
                  <a:lnTo>
                    <a:pt x="8890" y="46077"/>
                  </a:lnTo>
                  <a:cubicBezTo>
                    <a:pt x="9100" y="46913"/>
                    <a:pt x="9100" y="47786"/>
                    <a:pt x="8890" y="48622"/>
                  </a:cubicBezTo>
                  <a:cubicBezTo>
                    <a:pt x="8674" y="49408"/>
                    <a:pt x="8674" y="50238"/>
                    <a:pt x="8890" y="51024"/>
                  </a:cubicBezTo>
                  <a:cubicBezTo>
                    <a:pt x="8890" y="51731"/>
                    <a:pt x="8890" y="52296"/>
                    <a:pt x="8890" y="52438"/>
                  </a:cubicBezTo>
                  <a:cubicBezTo>
                    <a:pt x="8890" y="52579"/>
                    <a:pt x="9597" y="52438"/>
                    <a:pt x="10445" y="53286"/>
                  </a:cubicBezTo>
                  <a:cubicBezTo>
                    <a:pt x="11045" y="52907"/>
                    <a:pt x="11720" y="52666"/>
                    <a:pt x="12424" y="52579"/>
                  </a:cubicBezTo>
                  <a:lnTo>
                    <a:pt x="14827" y="52579"/>
                  </a:lnTo>
                  <a:lnTo>
                    <a:pt x="16806" y="51872"/>
                  </a:lnTo>
                  <a:cubicBezTo>
                    <a:pt x="17371" y="51522"/>
                    <a:pt x="17777" y="50964"/>
                    <a:pt x="17936" y="50318"/>
                  </a:cubicBezTo>
                  <a:lnTo>
                    <a:pt x="17936" y="50318"/>
                  </a:lnTo>
                  <a:lnTo>
                    <a:pt x="17936" y="50318"/>
                  </a:lnTo>
                  <a:lnTo>
                    <a:pt x="17936" y="50318"/>
                  </a:lnTo>
                  <a:lnTo>
                    <a:pt x="19208" y="50318"/>
                  </a:lnTo>
                  <a:lnTo>
                    <a:pt x="20057" y="50318"/>
                  </a:lnTo>
                  <a:lnTo>
                    <a:pt x="21470" y="50318"/>
                  </a:lnTo>
                  <a:cubicBezTo>
                    <a:pt x="21470" y="50318"/>
                    <a:pt x="21470" y="50318"/>
                    <a:pt x="21470" y="50318"/>
                  </a:cubicBezTo>
                  <a:lnTo>
                    <a:pt x="22883" y="50318"/>
                  </a:lnTo>
                  <a:lnTo>
                    <a:pt x="22883" y="50318"/>
                  </a:lnTo>
                  <a:cubicBezTo>
                    <a:pt x="22961" y="49993"/>
                    <a:pt x="22961" y="49653"/>
                    <a:pt x="22883" y="49328"/>
                  </a:cubicBezTo>
                  <a:cubicBezTo>
                    <a:pt x="22830" y="49048"/>
                    <a:pt x="22830" y="48760"/>
                    <a:pt x="22883" y="48480"/>
                  </a:cubicBezTo>
                  <a:lnTo>
                    <a:pt x="23590" y="48480"/>
                  </a:lnTo>
                  <a:lnTo>
                    <a:pt x="23590" y="48480"/>
                  </a:lnTo>
                  <a:lnTo>
                    <a:pt x="23590" y="47774"/>
                  </a:lnTo>
                  <a:lnTo>
                    <a:pt x="23590" y="47774"/>
                  </a:lnTo>
                  <a:cubicBezTo>
                    <a:pt x="24297" y="47774"/>
                    <a:pt x="24721" y="47774"/>
                    <a:pt x="24721" y="47774"/>
                  </a:cubicBezTo>
                  <a:lnTo>
                    <a:pt x="24721" y="47774"/>
                  </a:lnTo>
                  <a:lnTo>
                    <a:pt x="24721" y="47774"/>
                  </a:lnTo>
                  <a:lnTo>
                    <a:pt x="24721" y="47774"/>
                  </a:lnTo>
                  <a:cubicBezTo>
                    <a:pt x="24721" y="47774"/>
                    <a:pt x="24721" y="47774"/>
                    <a:pt x="24721" y="48622"/>
                  </a:cubicBezTo>
                  <a:lnTo>
                    <a:pt x="24721" y="48622"/>
                  </a:lnTo>
                  <a:cubicBezTo>
                    <a:pt x="24721" y="48622"/>
                    <a:pt x="24721" y="48622"/>
                    <a:pt x="24721" y="49752"/>
                  </a:cubicBezTo>
                  <a:cubicBezTo>
                    <a:pt x="24652" y="50126"/>
                    <a:pt x="24652" y="50509"/>
                    <a:pt x="24721" y="50883"/>
                  </a:cubicBezTo>
                  <a:cubicBezTo>
                    <a:pt x="24721" y="50883"/>
                    <a:pt x="24721" y="50883"/>
                    <a:pt x="24721" y="51731"/>
                  </a:cubicBezTo>
                  <a:cubicBezTo>
                    <a:pt x="24721" y="52579"/>
                    <a:pt x="24721" y="52438"/>
                    <a:pt x="24721" y="52438"/>
                  </a:cubicBezTo>
                  <a:lnTo>
                    <a:pt x="23731" y="52438"/>
                  </a:lnTo>
                  <a:lnTo>
                    <a:pt x="22883" y="52438"/>
                  </a:lnTo>
                  <a:cubicBezTo>
                    <a:pt x="22732" y="52700"/>
                    <a:pt x="22732" y="53023"/>
                    <a:pt x="22883" y="53286"/>
                  </a:cubicBezTo>
                  <a:cubicBezTo>
                    <a:pt x="22883" y="53286"/>
                    <a:pt x="22883" y="53286"/>
                    <a:pt x="23731" y="53286"/>
                  </a:cubicBezTo>
                  <a:lnTo>
                    <a:pt x="23731" y="53286"/>
                  </a:lnTo>
                  <a:lnTo>
                    <a:pt x="25286" y="52438"/>
                  </a:lnTo>
                  <a:lnTo>
                    <a:pt x="26699" y="51590"/>
                  </a:lnTo>
                  <a:lnTo>
                    <a:pt x="26699" y="51590"/>
                  </a:lnTo>
                  <a:lnTo>
                    <a:pt x="25851" y="52862"/>
                  </a:lnTo>
                  <a:lnTo>
                    <a:pt x="24438" y="54982"/>
                  </a:lnTo>
                  <a:cubicBezTo>
                    <a:pt x="24438" y="55830"/>
                    <a:pt x="23449" y="56395"/>
                    <a:pt x="23025" y="57102"/>
                  </a:cubicBezTo>
                  <a:cubicBezTo>
                    <a:pt x="22792" y="57482"/>
                    <a:pt x="22446" y="57778"/>
                    <a:pt x="22035" y="57950"/>
                  </a:cubicBezTo>
                  <a:lnTo>
                    <a:pt x="21329" y="57950"/>
                  </a:lnTo>
                  <a:cubicBezTo>
                    <a:pt x="21329" y="57950"/>
                    <a:pt x="21329" y="57950"/>
                    <a:pt x="21329" y="57950"/>
                  </a:cubicBezTo>
                  <a:lnTo>
                    <a:pt x="21329" y="57950"/>
                  </a:lnTo>
                  <a:lnTo>
                    <a:pt x="21329" y="57950"/>
                  </a:lnTo>
                  <a:lnTo>
                    <a:pt x="21329" y="57950"/>
                  </a:lnTo>
                  <a:cubicBezTo>
                    <a:pt x="21436" y="57629"/>
                    <a:pt x="21436" y="57282"/>
                    <a:pt x="21329" y="56961"/>
                  </a:cubicBezTo>
                  <a:cubicBezTo>
                    <a:pt x="21122" y="56611"/>
                    <a:pt x="20830" y="56319"/>
                    <a:pt x="20481" y="56113"/>
                  </a:cubicBezTo>
                  <a:lnTo>
                    <a:pt x="19208" y="57809"/>
                  </a:lnTo>
                  <a:lnTo>
                    <a:pt x="20481" y="58657"/>
                  </a:lnTo>
                  <a:cubicBezTo>
                    <a:pt x="20204" y="58744"/>
                    <a:pt x="19909" y="58744"/>
                    <a:pt x="19633" y="58657"/>
                  </a:cubicBezTo>
                  <a:cubicBezTo>
                    <a:pt x="19210" y="58809"/>
                    <a:pt x="18858" y="59111"/>
                    <a:pt x="18643" y="59505"/>
                  </a:cubicBezTo>
                  <a:cubicBezTo>
                    <a:pt x="18576" y="60068"/>
                    <a:pt x="18576" y="60638"/>
                    <a:pt x="18643" y="61201"/>
                  </a:cubicBezTo>
                  <a:cubicBezTo>
                    <a:pt x="18643" y="61201"/>
                    <a:pt x="18643" y="62049"/>
                    <a:pt x="18643" y="62332"/>
                  </a:cubicBezTo>
                  <a:cubicBezTo>
                    <a:pt x="18410" y="62381"/>
                    <a:pt x="18169" y="62381"/>
                    <a:pt x="17936" y="62332"/>
                  </a:cubicBezTo>
                  <a:lnTo>
                    <a:pt x="15958" y="62332"/>
                  </a:lnTo>
                  <a:lnTo>
                    <a:pt x="17088" y="62332"/>
                  </a:lnTo>
                  <a:close/>
                  <a:moveTo>
                    <a:pt x="5922" y="14841"/>
                  </a:move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cubicBezTo>
                    <a:pt x="5022" y="13483"/>
                    <a:pt x="4308" y="12009"/>
                    <a:pt x="3802" y="10459"/>
                  </a:cubicBezTo>
                  <a:cubicBezTo>
                    <a:pt x="3245" y="9051"/>
                    <a:pt x="2865" y="7579"/>
                    <a:pt x="2672" y="6078"/>
                  </a:cubicBezTo>
                  <a:cubicBezTo>
                    <a:pt x="2626" y="5655"/>
                    <a:pt x="2626" y="5228"/>
                    <a:pt x="2672" y="4806"/>
                  </a:cubicBezTo>
                  <a:lnTo>
                    <a:pt x="3661" y="2827"/>
                  </a:lnTo>
                  <a:lnTo>
                    <a:pt x="4933" y="848"/>
                  </a:lnTo>
                  <a:cubicBezTo>
                    <a:pt x="4933" y="848"/>
                    <a:pt x="5640" y="0"/>
                    <a:pt x="5922" y="0"/>
                  </a:cubicBezTo>
                  <a:lnTo>
                    <a:pt x="6912" y="0"/>
                  </a:lnTo>
                  <a:lnTo>
                    <a:pt x="8749" y="0"/>
                  </a:lnTo>
                  <a:lnTo>
                    <a:pt x="10728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cubicBezTo>
                    <a:pt x="12000" y="0"/>
                    <a:pt x="12000" y="0"/>
                    <a:pt x="12000" y="0"/>
                  </a:cubicBezTo>
                  <a:lnTo>
                    <a:pt x="12989" y="0"/>
                  </a:lnTo>
                  <a:cubicBezTo>
                    <a:pt x="12989" y="0"/>
                    <a:pt x="12989" y="0"/>
                    <a:pt x="12989" y="0"/>
                  </a:cubicBezTo>
                  <a:lnTo>
                    <a:pt x="12989" y="0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cubicBezTo>
                    <a:pt x="13238" y="1392"/>
                    <a:pt x="13238" y="2142"/>
                    <a:pt x="12989" y="2827"/>
                  </a:cubicBezTo>
                  <a:lnTo>
                    <a:pt x="17088" y="2827"/>
                  </a:lnTo>
                  <a:lnTo>
                    <a:pt x="17088" y="6078"/>
                  </a:lnTo>
                  <a:cubicBezTo>
                    <a:pt x="17045" y="6501"/>
                    <a:pt x="17045" y="6927"/>
                    <a:pt x="17088" y="7350"/>
                  </a:cubicBezTo>
                  <a:cubicBezTo>
                    <a:pt x="17088" y="7350"/>
                    <a:pt x="17088" y="7350"/>
                    <a:pt x="17088" y="8339"/>
                  </a:cubicBezTo>
                  <a:lnTo>
                    <a:pt x="17088" y="9329"/>
                  </a:lnTo>
                  <a:lnTo>
                    <a:pt x="17088" y="10318"/>
                  </a:lnTo>
                  <a:cubicBezTo>
                    <a:pt x="17126" y="10836"/>
                    <a:pt x="17126" y="11355"/>
                    <a:pt x="17088" y="11873"/>
                  </a:cubicBezTo>
                  <a:cubicBezTo>
                    <a:pt x="17165" y="12341"/>
                    <a:pt x="17165" y="12818"/>
                    <a:pt x="17088" y="13286"/>
                  </a:cubicBezTo>
                  <a:cubicBezTo>
                    <a:pt x="17088" y="13286"/>
                    <a:pt x="17088" y="13286"/>
                    <a:pt x="16099" y="13286"/>
                  </a:cubicBezTo>
                  <a:lnTo>
                    <a:pt x="13696" y="13286"/>
                  </a:lnTo>
                  <a:lnTo>
                    <a:pt x="12424" y="13286"/>
                  </a:lnTo>
                  <a:lnTo>
                    <a:pt x="11576" y="13286"/>
                  </a:lnTo>
                  <a:lnTo>
                    <a:pt x="10445" y="13993"/>
                  </a:lnTo>
                  <a:lnTo>
                    <a:pt x="8890" y="13993"/>
                  </a:lnTo>
                  <a:cubicBezTo>
                    <a:pt x="8507" y="14254"/>
                    <a:pt x="8002" y="14254"/>
                    <a:pt x="7618" y="13993"/>
                  </a:cubicBezTo>
                  <a:cubicBezTo>
                    <a:pt x="7384" y="13524"/>
                    <a:pt x="6815" y="13335"/>
                    <a:pt x="6346" y="13569"/>
                  </a:cubicBezTo>
                  <a:cubicBezTo>
                    <a:pt x="5878" y="13803"/>
                    <a:pt x="5688" y="14373"/>
                    <a:pt x="5922" y="14841"/>
                  </a:cubicBezTo>
                  <a:close/>
                  <a:moveTo>
                    <a:pt x="4650" y="3675"/>
                  </a:move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933" y="3675"/>
                    <a:pt x="4650" y="3675"/>
                  </a:cubicBezTo>
                  <a:close/>
                  <a:moveTo>
                    <a:pt x="9456" y="25300"/>
                  </a:moveTo>
                  <a:cubicBezTo>
                    <a:pt x="9456" y="25300"/>
                    <a:pt x="9456" y="25300"/>
                    <a:pt x="9456" y="25300"/>
                  </a:cubicBezTo>
                  <a:cubicBezTo>
                    <a:pt x="9456" y="25300"/>
                    <a:pt x="9456" y="25300"/>
                    <a:pt x="9456" y="25300"/>
                  </a:cubicBezTo>
                  <a:lnTo>
                    <a:pt x="9456" y="25300"/>
                  </a:lnTo>
                  <a:cubicBezTo>
                    <a:pt x="9456" y="25300"/>
                    <a:pt x="9173" y="25300"/>
                    <a:pt x="9456" y="25300"/>
                  </a:cubicBezTo>
                  <a:close/>
                  <a:moveTo>
                    <a:pt x="14827" y="6078"/>
                  </a:move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lose/>
                  <a:moveTo>
                    <a:pt x="14827" y="65441"/>
                  </a:moveTo>
                  <a:cubicBezTo>
                    <a:pt x="14827" y="65441"/>
                    <a:pt x="14827" y="65441"/>
                    <a:pt x="14827" y="65441"/>
                  </a:cubicBezTo>
                  <a:cubicBezTo>
                    <a:pt x="14827" y="65441"/>
                    <a:pt x="14827" y="65441"/>
                    <a:pt x="14827" y="65441"/>
                  </a:cubicBezTo>
                  <a:lnTo>
                    <a:pt x="14968" y="65441"/>
                  </a:lnTo>
                  <a:close/>
                  <a:moveTo>
                    <a:pt x="14827" y="59505"/>
                  </a:moveTo>
                  <a:lnTo>
                    <a:pt x="14827" y="59505"/>
                  </a:lnTo>
                  <a:lnTo>
                    <a:pt x="14827" y="59505"/>
                  </a:lnTo>
                  <a:close/>
                  <a:moveTo>
                    <a:pt x="17936" y="67985"/>
                  </a:moveTo>
                  <a:cubicBezTo>
                    <a:pt x="17936" y="67985"/>
                    <a:pt x="17936" y="67985"/>
                    <a:pt x="17936" y="67985"/>
                  </a:cubicBezTo>
                  <a:lnTo>
                    <a:pt x="17936" y="67985"/>
                  </a:lnTo>
                  <a:cubicBezTo>
                    <a:pt x="17936" y="67985"/>
                    <a:pt x="18502" y="68268"/>
                    <a:pt x="18502" y="67985"/>
                  </a:cubicBezTo>
                  <a:close/>
                  <a:moveTo>
                    <a:pt x="20339" y="62049"/>
                  </a:moveTo>
                  <a:lnTo>
                    <a:pt x="18784" y="62049"/>
                  </a:lnTo>
                  <a:cubicBezTo>
                    <a:pt x="18784" y="62049"/>
                    <a:pt x="18784" y="62049"/>
                    <a:pt x="18784" y="63038"/>
                  </a:cubicBezTo>
                  <a:cubicBezTo>
                    <a:pt x="18548" y="63378"/>
                    <a:pt x="18548" y="63829"/>
                    <a:pt x="18784" y="64169"/>
                  </a:cubicBezTo>
                  <a:cubicBezTo>
                    <a:pt x="19176" y="64640"/>
                    <a:pt x="19732" y="64943"/>
                    <a:pt x="20339" y="65017"/>
                  </a:cubicBezTo>
                  <a:cubicBezTo>
                    <a:pt x="20339" y="65017"/>
                    <a:pt x="20339" y="65017"/>
                    <a:pt x="20339" y="65017"/>
                  </a:cubicBezTo>
                  <a:cubicBezTo>
                    <a:pt x="20339" y="65017"/>
                    <a:pt x="20339" y="64169"/>
                    <a:pt x="20339" y="63745"/>
                  </a:cubicBezTo>
                  <a:lnTo>
                    <a:pt x="20339" y="62614"/>
                  </a:lnTo>
                  <a:cubicBezTo>
                    <a:pt x="20339" y="62614"/>
                    <a:pt x="21046" y="62614"/>
                    <a:pt x="20905" y="62614"/>
                  </a:cubicBezTo>
                  <a:close/>
                  <a:moveTo>
                    <a:pt x="29950" y="49752"/>
                  </a:moveTo>
                  <a:lnTo>
                    <a:pt x="29950" y="49752"/>
                  </a:lnTo>
                  <a:lnTo>
                    <a:pt x="29950" y="49752"/>
                  </a:lnTo>
                  <a:cubicBezTo>
                    <a:pt x="29950" y="49752"/>
                    <a:pt x="29950" y="49752"/>
                    <a:pt x="29950" y="49752"/>
                  </a:cubicBezTo>
                  <a:cubicBezTo>
                    <a:pt x="29950" y="49752"/>
                    <a:pt x="30374" y="49752"/>
                    <a:pt x="31222" y="4975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5397629" y="293096"/>
              <a:ext cx="46501" cy="68550"/>
            </a:xfrm>
            <a:custGeom>
              <a:avLst/>
              <a:gdLst/>
              <a:ahLst/>
              <a:cxnLst/>
              <a:rect l="l" t="t" r="r" b="b"/>
              <a:pathLst>
                <a:path w="46501" h="68550" extrusionOk="0">
                  <a:moveTo>
                    <a:pt x="16113" y="67703"/>
                  </a:moveTo>
                  <a:lnTo>
                    <a:pt x="16113" y="67703"/>
                  </a:lnTo>
                  <a:lnTo>
                    <a:pt x="15265" y="67703"/>
                  </a:lnTo>
                  <a:lnTo>
                    <a:pt x="14558" y="67703"/>
                  </a:lnTo>
                  <a:lnTo>
                    <a:pt x="12438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cubicBezTo>
                    <a:pt x="11180" y="67575"/>
                    <a:pt x="10869" y="67575"/>
                    <a:pt x="10601" y="67703"/>
                  </a:cubicBezTo>
                  <a:lnTo>
                    <a:pt x="9611" y="67703"/>
                  </a:lnTo>
                  <a:lnTo>
                    <a:pt x="8622" y="67703"/>
                  </a:lnTo>
                  <a:lnTo>
                    <a:pt x="8622" y="67703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cubicBezTo>
                    <a:pt x="8622" y="66996"/>
                    <a:pt x="8622" y="66996"/>
                    <a:pt x="8622" y="66996"/>
                  </a:cubicBezTo>
                  <a:lnTo>
                    <a:pt x="8622" y="66148"/>
                  </a:lnTo>
                  <a:lnTo>
                    <a:pt x="8622" y="66148"/>
                  </a:lnTo>
                  <a:cubicBezTo>
                    <a:pt x="8591" y="65677"/>
                    <a:pt x="8591" y="65205"/>
                    <a:pt x="8622" y="64735"/>
                  </a:cubicBezTo>
                  <a:cubicBezTo>
                    <a:pt x="8578" y="64312"/>
                    <a:pt x="8578" y="63885"/>
                    <a:pt x="8622" y="63463"/>
                  </a:cubicBezTo>
                  <a:cubicBezTo>
                    <a:pt x="8622" y="63463"/>
                    <a:pt x="8622" y="63463"/>
                    <a:pt x="8622" y="63463"/>
                  </a:cubicBezTo>
                  <a:lnTo>
                    <a:pt x="8622" y="63463"/>
                  </a:lnTo>
                  <a:lnTo>
                    <a:pt x="8622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cubicBezTo>
                    <a:pt x="7491" y="63463"/>
                    <a:pt x="7491" y="63463"/>
                    <a:pt x="7491" y="63463"/>
                  </a:cubicBezTo>
                  <a:lnTo>
                    <a:pt x="7491" y="63463"/>
                  </a:lnTo>
                  <a:lnTo>
                    <a:pt x="7491" y="63463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0918"/>
                  </a:lnTo>
                  <a:cubicBezTo>
                    <a:pt x="7532" y="60637"/>
                    <a:pt x="7532" y="60352"/>
                    <a:pt x="7491" y="60070"/>
                  </a:cubicBezTo>
                  <a:lnTo>
                    <a:pt x="7491" y="60070"/>
                  </a:lnTo>
                  <a:cubicBezTo>
                    <a:pt x="7434" y="59790"/>
                    <a:pt x="7434" y="59502"/>
                    <a:pt x="7491" y="59222"/>
                  </a:cubicBez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8198" y="63038"/>
                  </a:lnTo>
                  <a:lnTo>
                    <a:pt x="9046" y="63038"/>
                  </a:lnTo>
                  <a:lnTo>
                    <a:pt x="12862" y="63038"/>
                  </a:lnTo>
                  <a:lnTo>
                    <a:pt x="13852" y="63038"/>
                  </a:lnTo>
                  <a:lnTo>
                    <a:pt x="15124" y="63038"/>
                  </a:lnTo>
                  <a:lnTo>
                    <a:pt x="15124" y="63038"/>
                  </a:lnTo>
                  <a:lnTo>
                    <a:pt x="16820" y="63038"/>
                  </a:lnTo>
                  <a:lnTo>
                    <a:pt x="16820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9788" y="61766"/>
                  </a:lnTo>
                  <a:lnTo>
                    <a:pt x="19788" y="61766"/>
                  </a:lnTo>
                  <a:cubicBezTo>
                    <a:pt x="19788" y="61766"/>
                    <a:pt x="19788" y="61766"/>
                    <a:pt x="19788" y="61766"/>
                  </a:cubicBez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lnTo>
                    <a:pt x="21201" y="62614"/>
                  </a:lnTo>
                  <a:cubicBezTo>
                    <a:pt x="21201" y="62614"/>
                    <a:pt x="21201" y="62614"/>
                    <a:pt x="21201" y="62614"/>
                  </a:cubicBezTo>
                  <a:lnTo>
                    <a:pt x="21201" y="62614"/>
                  </a:lnTo>
                  <a:cubicBezTo>
                    <a:pt x="21201" y="62614"/>
                    <a:pt x="21201" y="62614"/>
                    <a:pt x="21201" y="63463"/>
                  </a:cubicBezTo>
                  <a:lnTo>
                    <a:pt x="21201" y="63463"/>
                  </a:lnTo>
                  <a:lnTo>
                    <a:pt x="21201" y="63463"/>
                  </a:lnTo>
                  <a:cubicBezTo>
                    <a:pt x="21263" y="63742"/>
                    <a:pt x="21263" y="64031"/>
                    <a:pt x="21201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cubicBezTo>
                    <a:pt x="20212" y="64311"/>
                    <a:pt x="20212" y="64311"/>
                    <a:pt x="20212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1060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cubicBezTo>
                    <a:pt x="21908" y="63463"/>
                    <a:pt x="21908" y="63463"/>
                    <a:pt x="21908" y="63463"/>
                  </a:cubicBez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3463"/>
                  </a:lnTo>
                  <a:cubicBezTo>
                    <a:pt x="21855" y="63743"/>
                    <a:pt x="21855" y="64030"/>
                    <a:pt x="21908" y="64311"/>
                  </a:cubicBezTo>
                  <a:lnTo>
                    <a:pt x="21908" y="64311"/>
                  </a:lnTo>
                  <a:lnTo>
                    <a:pt x="21908" y="64311"/>
                  </a:lnTo>
                  <a:lnTo>
                    <a:pt x="22756" y="64311"/>
                  </a:lnTo>
                  <a:lnTo>
                    <a:pt x="23463" y="63463"/>
                  </a:lnTo>
                  <a:lnTo>
                    <a:pt x="24594" y="63463"/>
                  </a:lnTo>
                  <a:lnTo>
                    <a:pt x="24594" y="63463"/>
                  </a:lnTo>
                  <a:cubicBezTo>
                    <a:pt x="24536" y="63183"/>
                    <a:pt x="24536" y="62894"/>
                    <a:pt x="24594" y="62614"/>
                  </a:cubicBezTo>
                  <a:cubicBezTo>
                    <a:pt x="24884" y="62173"/>
                    <a:pt x="25122" y="61699"/>
                    <a:pt x="25300" y="61201"/>
                  </a:cubicBezTo>
                  <a:cubicBezTo>
                    <a:pt x="25326" y="60730"/>
                    <a:pt x="25326" y="60258"/>
                    <a:pt x="25300" y="59788"/>
                  </a:cubicBezTo>
                  <a:cubicBezTo>
                    <a:pt x="25369" y="59461"/>
                    <a:pt x="25369" y="59124"/>
                    <a:pt x="25300" y="58798"/>
                  </a:cubicBezTo>
                  <a:lnTo>
                    <a:pt x="25300" y="57809"/>
                  </a:lnTo>
                  <a:cubicBezTo>
                    <a:pt x="25300" y="57809"/>
                    <a:pt x="25300" y="56961"/>
                    <a:pt x="25300" y="56819"/>
                  </a:cubicBezTo>
                  <a:lnTo>
                    <a:pt x="25300" y="54982"/>
                  </a:lnTo>
                  <a:cubicBezTo>
                    <a:pt x="25300" y="54982"/>
                    <a:pt x="25300" y="54275"/>
                    <a:pt x="25300" y="53569"/>
                  </a:cubicBezTo>
                  <a:lnTo>
                    <a:pt x="25300" y="51166"/>
                  </a:lnTo>
                  <a:lnTo>
                    <a:pt x="25300" y="48904"/>
                  </a:lnTo>
                  <a:cubicBezTo>
                    <a:pt x="25352" y="48435"/>
                    <a:pt x="25352" y="47961"/>
                    <a:pt x="25300" y="47491"/>
                  </a:cubicBezTo>
                  <a:lnTo>
                    <a:pt x="25300" y="40706"/>
                  </a:lnTo>
                  <a:lnTo>
                    <a:pt x="25300" y="39858"/>
                  </a:lnTo>
                  <a:lnTo>
                    <a:pt x="25300" y="39858"/>
                  </a:lnTo>
                  <a:lnTo>
                    <a:pt x="25300" y="27844"/>
                  </a:lnTo>
                  <a:cubicBezTo>
                    <a:pt x="25325" y="27562"/>
                    <a:pt x="25325" y="27278"/>
                    <a:pt x="25300" y="26996"/>
                  </a:cubicBezTo>
                  <a:lnTo>
                    <a:pt x="25300" y="23321"/>
                  </a:lnTo>
                  <a:cubicBezTo>
                    <a:pt x="25300" y="23321"/>
                    <a:pt x="25300" y="22473"/>
                    <a:pt x="25300" y="22049"/>
                  </a:cubicBezTo>
                  <a:cubicBezTo>
                    <a:pt x="25300" y="21625"/>
                    <a:pt x="25300" y="21201"/>
                    <a:pt x="25300" y="20777"/>
                  </a:cubicBezTo>
                  <a:cubicBezTo>
                    <a:pt x="25253" y="20497"/>
                    <a:pt x="25253" y="20210"/>
                    <a:pt x="25300" y="19929"/>
                  </a:cubicBezTo>
                  <a:cubicBezTo>
                    <a:pt x="25300" y="19929"/>
                    <a:pt x="25300" y="19222"/>
                    <a:pt x="25300" y="18798"/>
                  </a:cubicBezTo>
                  <a:cubicBezTo>
                    <a:pt x="25252" y="18423"/>
                    <a:pt x="25252" y="18043"/>
                    <a:pt x="25300" y="17668"/>
                  </a:cubicBezTo>
                  <a:lnTo>
                    <a:pt x="15265" y="17668"/>
                  </a:lnTo>
                  <a:lnTo>
                    <a:pt x="15265" y="17668"/>
                  </a:lnTo>
                  <a:cubicBezTo>
                    <a:pt x="15265" y="17668"/>
                    <a:pt x="15265" y="17668"/>
                    <a:pt x="15265" y="17668"/>
                  </a:cubicBezTo>
                  <a:lnTo>
                    <a:pt x="15265" y="17668"/>
                  </a:lnTo>
                  <a:lnTo>
                    <a:pt x="14276" y="17668"/>
                  </a:lnTo>
                  <a:lnTo>
                    <a:pt x="13145" y="17668"/>
                  </a:lnTo>
                  <a:lnTo>
                    <a:pt x="13145" y="17668"/>
                  </a:lnTo>
                  <a:lnTo>
                    <a:pt x="10742" y="17668"/>
                  </a:lnTo>
                  <a:lnTo>
                    <a:pt x="10742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5654" y="17668"/>
                  </a:lnTo>
                  <a:cubicBezTo>
                    <a:pt x="5654" y="17668"/>
                    <a:pt x="5654" y="17668"/>
                    <a:pt x="5654" y="17668"/>
                  </a:cubicBezTo>
                  <a:lnTo>
                    <a:pt x="5654" y="17668"/>
                  </a:lnTo>
                  <a:lnTo>
                    <a:pt x="1838" y="17668"/>
                  </a:lnTo>
                  <a:lnTo>
                    <a:pt x="0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cubicBezTo>
                    <a:pt x="5698" y="17393"/>
                    <a:pt x="5698" y="17094"/>
                    <a:pt x="5795" y="16820"/>
                  </a:cubicBez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4982"/>
                  </a:lnTo>
                  <a:lnTo>
                    <a:pt x="3816" y="14982"/>
                  </a:lnTo>
                  <a:lnTo>
                    <a:pt x="3816" y="14982"/>
                  </a:lnTo>
                  <a:cubicBezTo>
                    <a:pt x="3768" y="14607"/>
                    <a:pt x="3768" y="14227"/>
                    <a:pt x="3816" y="13851"/>
                  </a:cubicBezTo>
                  <a:cubicBezTo>
                    <a:pt x="3861" y="13523"/>
                    <a:pt x="3861" y="13190"/>
                    <a:pt x="3816" y="12862"/>
                  </a:cubicBezTo>
                  <a:lnTo>
                    <a:pt x="4664" y="12862"/>
                  </a:lnTo>
                  <a:cubicBezTo>
                    <a:pt x="4664" y="12862"/>
                    <a:pt x="4664" y="12862"/>
                    <a:pt x="4664" y="12862"/>
                  </a:cubicBez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1590"/>
                  </a:lnTo>
                  <a:lnTo>
                    <a:pt x="4664" y="11590"/>
                  </a:lnTo>
                  <a:lnTo>
                    <a:pt x="5371" y="11590"/>
                  </a:lnTo>
                  <a:lnTo>
                    <a:pt x="5371" y="11590"/>
                  </a:lnTo>
                  <a:lnTo>
                    <a:pt x="5371" y="11590"/>
                  </a:lnTo>
                  <a:cubicBezTo>
                    <a:pt x="5621" y="11189"/>
                    <a:pt x="5960" y="10851"/>
                    <a:pt x="6361" y="10601"/>
                  </a:cubicBez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cubicBezTo>
                    <a:pt x="7350" y="9753"/>
                    <a:pt x="7350" y="9753"/>
                    <a:pt x="7350" y="9753"/>
                  </a:cubicBezTo>
                  <a:cubicBezTo>
                    <a:pt x="7350" y="9753"/>
                    <a:pt x="7350" y="9753"/>
                    <a:pt x="7350" y="9753"/>
                  </a:cubicBezTo>
                  <a:lnTo>
                    <a:pt x="7350" y="9753"/>
                  </a:lnTo>
                  <a:lnTo>
                    <a:pt x="9894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cubicBezTo>
                    <a:pt x="11449" y="12579"/>
                    <a:pt x="11449" y="12579"/>
                    <a:pt x="11449" y="12579"/>
                  </a:cubicBez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cubicBezTo>
                    <a:pt x="12155" y="12579"/>
                    <a:pt x="12155" y="12579"/>
                    <a:pt x="12155" y="12579"/>
                  </a:cubicBez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7385" y="12579"/>
                  </a:lnTo>
                  <a:lnTo>
                    <a:pt x="17385" y="12579"/>
                  </a:lnTo>
                  <a:cubicBezTo>
                    <a:pt x="17385" y="12579"/>
                    <a:pt x="17385" y="12579"/>
                    <a:pt x="17385" y="12579"/>
                  </a:cubicBezTo>
                  <a:lnTo>
                    <a:pt x="17385" y="12579"/>
                  </a:lnTo>
                  <a:cubicBezTo>
                    <a:pt x="17385" y="12579"/>
                    <a:pt x="17385" y="12579"/>
                    <a:pt x="17385" y="11449"/>
                  </a:cubicBezTo>
                  <a:cubicBezTo>
                    <a:pt x="17266" y="11130"/>
                    <a:pt x="17266" y="10778"/>
                    <a:pt x="17385" y="10459"/>
                  </a:cubicBez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8233" y="10459"/>
                  </a:lnTo>
                  <a:cubicBezTo>
                    <a:pt x="18233" y="10459"/>
                    <a:pt x="18233" y="10459"/>
                    <a:pt x="18233" y="10459"/>
                  </a:cubicBezTo>
                  <a:lnTo>
                    <a:pt x="18233" y="11166"/>
                  </a:lnTo>
                  <a:lnTo>
                    <a:pt x="18233" y="12014"/>
                  </a:lnTo>
                  <a:cubicBezTo>
                    <a:pt x="18233" y="12014"/>
                    <a:pt x="18233" y="12721"/>
                    <a:pt x="18233" y="12721"/>
                  </a:cubicBez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lnTo>
                    <a:pt x="19081" y="11873"/>
                  </a:lnTo>
                  <a:lnTo>
                    <a:pt x="20495" y="11873"/>
                  </a:lnTo>
                  <a:lnTo>
                    <a:pt x="21767" y="11873"/>
                  </a:lnTo>
                  <a:lnTo>
                    <a:pt x="21767" y="11873"/>
                  </a:lnTo>
                  <a:lnTo>
                    <a:pt x="22898" y="11873"/>
                  </a:lnTo>
                  <a:lnTo>
                    <a:pt x="22898" y="11873"/>
                  </a:lnTo>
                  <a:lnTo>
                    <a:pt x="24452" y="11873"/>
                  </a:lnTo>
                  <a:lnTo>
                    <a:pt x="24452" y="11873"/>
                  </a:lnTo>
                  <a:lnTo>
                    <a:pt x="24452" y="11873"/>
                  </a:lnTo>
                  <a:cubicBezTo>
                    <a:pt x="24470" y="11543"/>
                    <a:pt x="24470" y="11213"/>
                    <a:pt x="24452" y="10883"/>
                  </a:cubicBezTo>
                  <a:lnTo>
                    <a:pt x="24452" y="10883"/>
                  </a:lnTo>
                  <a:lnTo>
                    <a:pt x="24452" y="8763"/>
                  </a:lnTo>
                  <a:lnTo>
                    <a:pt x="24452" y="8763"/>
                  </a:lnTo>
                  <a:lnTo>
                    <a:pt x="25583" y="8763"/>
                  </a:lnTo>
                  <a:cubicBezTo>
                    <a:pt x="25583" y="8763"/>
                    <a:pt x="25583" y="8763"/>
                    <a:pt x="25583" y="8763"/>
                  </a:cubicBez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cubicBezTo>
                    <a:pt x="25626" y="9186"/>
                    <a:pt x="25626" y="9612"/>
                    <a:pt x="25583" y="10035"/>
                  </a:cubicBezTo>
                  <a:cubicBezTo>
                    <a:pt x="25542" y="10506"/>
                    <a:pt x="25542" y="10978"/>
                    <a:pt x="25583" y="11449"/>
                  </a:cubicBezTo>
                  <a:lnTo>
                    <a:pt x="25583" y="11449"/>
                  </a:lnTo>
                  <a:lnTo>
                    <a:pt x="25583" y="11449"/>
                  </a:lnTo>
                  <a:cubicBezTo>
                    <a:pt x="25583" y="11449"/>
                    <a:pt x="25583" y="11449"/>
                    <a:pt x="25583" y="11449"/>
                  </a:cubicBezTo>
                  <a:cubicBezTo>
                    <a:pt x="25583" y="11449"/>
                    <a:pt x="25583" y="11449"/>
                    <a:pt x="25583" y="11449"/>
                  </a:cubicBezTo>
                  <a:lnTo>
                    <a:pt x="26714" y="11449"/>
                  </a:lnTo>
                  <a:lnTo>
                    <a:pt x="26714" y="11449"/>
                  </a:lnTo>
                  <a:lnTo>
                    <a:pt x="26714" y="11449"/>
                  </a:lnTo>
                  <a:cubicBezTo>
                    <a:pt x="26714" y="11449"/>
                    <a:pt x="26714" y="11449"/>
                    <a:pt x="26714" y="10601"/>
                  </a:cubicBezTo>
                  <a:lnTo>
                    <a:pt x="26714" y="9753"/>
                  </a:lnTo>
                  <a:cubicBezTo>
                    <a:pt x="26780" y="9522"/>
                    <a:pt x="26780" y="9277"/>
                    <a:pt x="26714" y="9046"/>
                  </a:cubicBezTo>
                  <a:cubicBezTo>
                    <a:pt x="26714" y="9046"/>
                    <a:pt x="26714" y="9046"/>
                    <a:pt x="26714" y="9046"/>
                  </a:cubicBezTo>
                  <a:lnTo>
                    <a:pt x="26714" y="989"/>
                  </a:lnTo>
                  <a:cubicBezTo>
                    <a:pt x="26714" y="989"/>
                    <a:pt x="26714" y="141"/>
                    <a:pt x="26714" y="0"/>
                  </a:cubicBezTo>
                  <a:lnTo>
                    <a:pt x="26714" y="0"/>
                  </a:lnTo>
                  <a:lnTo>
                    <a:pt x="26714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1131"/>
                  </a:lnTo>
                  <a:cubicBezTo>
                    <a:pt x="27381" y="1507"/>
                    <a:pt x="27381" y="1886"/>
                    <a:pt x="27420" y="2262"/>
                  </a:cubicBezTo>
                  <a:lnTo>
                    <a:pt x="27420" y="2261"/>
                  </a:lnTo>
                  <a:lnTo>
                    <a:pt x="27420" y="2261"/>
                  </a:lnTo>
                  <a:lnTo>
                    <a:pt x="28834" y="565"/>
                  </a:lnTo>
                  <a:cubicBezTo>
                    <a:pt x="28882" y="1130"/>
                    <a:pt x="28882" y="1697"/>
                    <a:pt x="28834" y="2261"/>
                  </a:cubicBezTo>
                  <a:cubicBezTo>
                    <a:pt x="28776" y="2731"/>
                    <a:pt x="28776" y="3206"/>
                    <a:pt x="28834" y="3675"/>
                  </a:cubicBezTo>
                  <a:lnTo>
                    <a:pt x="28834" y="3675"/>
                  </a:lnTo>
                  <a:lnTo>
                    <a:pt x="27279" y="3675"/>
                  </a:lnTo>
                  <a:lnTo>
                    <a:pt x="27279" y="3675"/>
                  </a:lnTo>
                  <a:lnTo>
                    <a:pt x="27279" y="4523"/>
                  </a:lnTo>
                  <a:lnTo>
                    <a:pt x="27279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68" y="4523"/>
                    <a:pt x="28268" y="4523"/>
                    <a:pt x="28268" y="4523"/>
                  </a:cubicBezTo>
                  <a:lnTo>
                    <a:pt x="28268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82" y="4758"/>
                    <a:pt x="28282" y="4994"/>
                    <a:pt x="28268" y="5230"/>
                  </a:cubicBezTo>
                  <a:lnTo>
                    <a:pt x="28268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30247" y="5230"/>
                  </a:lnTo>
                  <a:lnTo>
                    <a:pt x="30247" y="5230"/>
                  </a:lnTo>
                  <a:lnTo>
                    <a:pt x="30247" y="5230"/>
                  </a:ln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lnTo>
                    <a:pt x="30247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lnTo>
                    <a:pt x="30954" y="6078"/>
                  </a:lnTo>
                  <a:lnTo>
                    <a:pt x="30954" y="6078"/>
                  </a:lnTo>
                  <a:cubicBezTo>
                    <a:pt x="30954" y="6078"/>
                    <a:pt x="30954" y="6078"/>
                    <a:pt x="30954" y="6784"/>
                  </a:cubicBezTo>
                  <a:lnTo>
                    <a:pt x="30954" y="6784"/>
                  </a:lnTo>
                  <a:cubicBezTo>
                    <a:pt x="30954" y="6784"/>
                    <a:pt x="30954" y="6784"/>
                    <a:pt x="30954" y="7915"/>
                  </a:cubicBezTo>
                  <a:cubicBezTo>
                    <a:pt x="31044" y="8287"/>
                    <a:pt x="31044" y="8674"/>
                    <a:pt x="30954" y="9046"/>
                  </a:cubicBezTo>
                  <a:lnTo>
                    <a:pt x="30954" y="10601"/>
                  </a:lnTo>
                  <a:cubicBezTo>
                    <a:pt x="31012" y="10928"/>
                    <a:pt x="31012" y="11263"/>
                    <a:pt x="30954" y="11590"/>
                  </a:cubicBezTo>
                  <a:lnTo>
                    <a:pt x="30954" y="20777"/>
                  </a:lnTo>
                  <a:lnTo>
                    <a:pt x="30954" y="20777"/>
                  </a:lnTo>
                  <a:cubicBezTo>
                    <a:pt x="30987" y="21106"/>
                    <a:pt x="30987" y="21438"/>
                    <a:pt x="30954" y="21767"/>
                  </a:cubicBezTo>
                  <a:cubicBezTo>
                    <a:pt x="30890" y="22283"/>
                    <a:pt x="30890" y="22805"/>
                    <a:pt x="30954" y="23321"/>
                  </a:cubicBezTo>
                  <a:cubicBezTo>
                    <a:pt x="30954" y="23321"/>
                    <a:pt x="30954" y="24452"/>
                    <a:pt x="30954" y="24876"/>
                  </a:cubicBezTo>
                  <a:lnTo>
                    <a:pt x="30954" y="25866"/>
                  </a:lnTo>
                  <a:cubicBezTo>
                    <a:pt x="30932" y="26148"/>
                    <a:pt x="30932" y="26431"/>
                    <a:pt x="30954" y="26714"/>
                  </a:cubicBezTo>
                  <a:cubicBezTo>
                    <a:pt x="30954" y="26714"/>
                    <a:pt x="30954" y="27562"/>
                    <a:pt x="30954" y="27844"/>
                  </a:cubicBezTo>
                  <a:cubicBezTo>
                    <a:pt x="30954" y="28127"/>
                    <a:pt x="30954" y="27844"/>
                    <a:pt x="30954" y="28551"/>
                  </a:cubicBezTo>
                  <a:cubicBezTo>
                    <a:pt x="30930" y="28833"/>
                    <a:pt x="30930" y="29117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1661" y="30530"/>
                  </a:lnTo>
                  <a:lnTo>
                    <a:pt x="31661" y="36466"/>
                  </a:lnTo>
                  <a:lnTo>
                    <a:pt x="31661" y="36466"/>
                  </a:lnTo>
                  <a:lnTo>
                    <a:pt x="31661" y="38304"/>
                  </a:lnTo>
                  <a:cubicBezTo>
                    <a:pt x="31725" y="38914"/>
                    <a:pt x="31725" y="39530"/>
                    <a:pt x="31661" y="40141"/>
                  </a:cubicBezTo>
                  <a:cubicBezTo>
                    <a:pt x="31720" y="40799"/>
                    <a:pt x="31720" y="41462"/>
                    <a:pt x="31661" y="42120"/>
                  </a:cubicBezTo>
                  <a:lnTo>
                    <a:pt x="31661" y="44523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cubicBezTo>
                    <a:pt x="30323" y="45600"/>
                    <a:pt x="30323" y="45848"/>
                    <a:pt x="30247" y="46077"/>
                  </a:cubicBezTo>
                  <a:lnTo>
                    <a:pt x="30247" y="46077"/>
                  </a:lnTo>
                  <a:lnTo>
                    <a:pt x="30247" y="46077"/>
                  </a:lnTo>
                  <a:cubicBezTo>
                    <a:pt x="30247" y="46077"/>
                    <a:pt x="30247" y="46077"/>
                    <a:pt x="30247" y="46077"/>
                  </a:cubicBezTo>
                  <a:lnTo>
                    <a:pt x="30247" y="46077"/>
                  </a:lnTo>
                  <a:cubicBezTo>
                    <a:pt x="30151" y="46448"/>
                    <a:pt x="30151" y="46837"/>
                    <a:pt x="30247" y="47208"/>
                  </a:cubicBez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cubicBezTo>
                    <a:pt x="30303" y="48714"/>
                    <a:pt x="30303" y="49095"/>
                    <a:pt x="30247" y="49470"/>
                  </a:cubicBezTo>
                  <a:cubicBezTo>
                    <a:pt x="30280" y="49893"/>
                    <a:pt x="30280" y="50318"/>
                    <a:pt x="30247" y="50742"/>
                  </a:cubicBezTo>
                  <a:cubicBezTo>
                    <a:pt x="30247" y="50742"/>
                    <a:pt x="30247" y="50742"/>
                    <a:pt x="30247" y="50742"/>
                  </a:cubicBezTo>
                  <a:lnTo>
                    <a:pt x="30247" y="50742"/>
                  </a:lnTo>
                  <a:lnTo>
                    <a:pt x="28551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3145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3887" y="53993"/>
                  </a:lnTo>
                  <a:cubicBezTo>
                    <a:pt x="23428" y="53842"/>
                    <a:pt x="22932" y="53842"/>
                    <a:pt x="22473" y="53993"/>
                  </a:cubicBezTo>
                  <a:lnTo>
                    <a:pt x="22473" y="53993"/>
                  </a:lnTo>
                  <a:cubicBezTo>
                    <a:pt x="22473" y="53993"/>
                    <a:pt x="22473" y="53993"/>
                    <a:pt x="22473" y="53993"/>
                  </a:cubicBez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close/>
                  <a:moveTo>
                    <a:pt x="3110" y="52720"/>
                  </a:moveTo>
                  <a:lnTo>
                    <a:pt x="3110" y="52720"/>
                  </a:lnTo>
                  <a:cubicBezTo>
                    <a:pt x="3110" y="52720"/>
                    <a:pt x="3110" y="52720"/>
                    <a:pt x="3110" y="52720"/>
                  </a:cubicBezTo>
                  <a:cubicBezTo>
                    <a:pt x="3110" y="52720"/>
                    <a:pt x="3110" y="52720"/>
                    <a:pt x="3110" y="52720"/>
                  </a:cubicBezTo>
                  <a:close/>
                  <a:moveTo>
                    <a:pt x="8481" y="8622"/>
                  </a:move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lnTo>
                    <a:pt x="8481" y="8622"/>
                  </a:lnTo>
                  <a:close/>
                  <a:moveTo>
                    <a:pt x="12721" y="5795"/>
                  </a:moveTo>
                  <a:lnTo>
                    <a:pt x="12721" y="5795"/>
                  </a:lnTo>
                  <a:cubicBezTo>
                    <a:pt x="12721" y="5795"/>
                    <a:pt x="12721" y="5795"/>
                    <a:pt x="12721" y="5795"/>
                  </a:cubicBezTo>
                  <a:lnTo>
                    <a:pt x="12721" y="5795"/>
                  </a:lnTo>
                  <a:lnTo>
                    <a:pt x="12721" y="5795"/>
                  </a:lnTo>
                  <a:close/>
                  <a:moveTo>
                    <a:pt x="17385" y="4240"/>
                  </a:moveTo>
                  <a:lnTo>
                    <a:pt x="18092" y="4240"/>
                  </a:lnTo>
                  <a:lnTo>
                    <a:pt x="18092" y="4240"/>
                  </a:lnTo>
                  <a:lnTo>
                    <a:pt x="17385" y="4240"/>
                  </a:lnTo>
                  <a:close/>
                  <a:moveTo>
                    <a:pt x="24170" y="2968"/>
                  </a:moveTo>
                  <a:lnTo>
                    <a:pt x="24170" y="2968"/>
                  </a:lnTo>
                  <a:cubicBezTo>
                    <a:pt x="24203" y="2639"/>
                    <a:pt x="24203" y="2308"/>
                    <a:pt x="24170" y="1979"/>
                  </a:cubicBezTo>
                  <a:lnTo>
                    <a:pt x="26148" y="1979"/>
                  </a:ln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lnTo>
                    <a:pt x="25159" y="1979"/>
                  </a:lnTo>
                  <a:lnTo>
                    <a:pt x="25159" y="1979"/>
                  </a:lnTo>
                  <a:lnTo>
                    <a:pt x="25159" y="1979"/>
                  </a:ln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lnTo>
                    <a:pt x="24311" y="1979"/>
                  </a:lnTo>
                  <a:lnTo>
                    <a:pt x="24311" y="1979"/>
                  </a:lnTo>
                  <a:close/>
                  <a:moveTo>
                    <a:pt x="26431" y="58374"/>
                  </a:move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close/>
                  <a:moveTo>
                    <a:pt x="32367" y="68551"/>
                  </a:move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509" y="68551"/>
                    <a:pt x="32367" y="68551"/>
                  </a:cubicBezTo>
                  <a:close/>
                  <a:moveTo>
                    <a:pt x="37880" y="4806"/>
                  </a:moveTo>
                  <a:lnTo>
                    <a:pt x="37880" y="4806"/>
                  </a:lnTo>
                  <a:lnTo>
                    <a:pt x="37880" y="4806"/>
                  </a:lnTo>
                  <a:close/>
                  <a:moveTo>
                    <a:pt x="39717" y="62049"/>
                  </a:moveTo>
                  <a:lnTo>
                    <a:pt x="39717" y="62049"/>
                  </a:lnTo>
                  <a:cubicBezTo>
                    <a:pt x="39717" y="62049"/>
                    <a:pt x="39717" y="62049"/>
                    <a:pt x="39717" y="62049"/>
                  </a:cubicBezTo>
                  <a:lnTo>
                    <a:pt x="39717" y="62049"/>
                  </a:lnTo>
                  <a:cubicBezTo>
                    <a:pt x="39717" y="62049"/>
                    <a:pt x="40000" y="62049"/>
                    <a:pt x="39717" y="62049"/>
                  </a:cubicBezTo>
                  <a:close/>
                  <a:moveTo>
                    <a:pt x="46502" y="10459"/>
                  </a:moveTo>
                  <a:cubicBezTo>
                    <a:pt x="46502" y="10459"/>
                    <a:pt x="46502" y="10459"/>
                    <a:pt x="46502" y="10459"/>
                  </a:cubicBezTo>
                  <a:lnTo>
                    <a:pt x="46502" y="10459"/>
                  </a:lnTo>
                  <a:lnTo>
                    <a:pt x="46502" y="10459"/>
                  </a:lnTo>
                  <a:lnTo>
                    <a:pt x="46502" y="8905"/>
                  </a:lnTo>
                  <a:lnTo>
                    <a:pt x="46502" y="8905"/>
                  </a:lnTo>
                  <a:lnTo>
                    <a:pt x="46502" y="8905"/>
                  </a:lnTo>
                  <a:close/>
                  <a:moveTo>
                    <a:pt x="46502" y="49894"/>
                  </a:move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cubicBezTo>
                    <a:pt x="46502" y="49894"/>
                    <a:pt x="45936" y="49752"/>
                    <a:pt x="45936" y="49894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5438017" y="276275"/>
              <a:ext cx="51581" cy="122403"/>
            </a:xfrm>
            <a:custGeom>
              <a:avLst/>
              <a:gdLst/>
              <a:ahLst/>
              <a:cxnLst/>
              <a:rect l="l" t="t" r="r" b="b"/>
              <a:pathLst>
                <a:path w="51581" h="122403" extrusionOk="0">
                  <a:moveTo>
                    <a:pt x="16431" y="122403"/>
                  </a:moveTo>
                  <a:lnTo>
                    <a:pt x="15583" y="121414"/>
                  </a:lnTo>
                  <a:cubicBezTo>
                    <a:pt x="15323" y="120981"/>
                    <a:pt x="14988" y="120598"/>
                    <a:pt x="14594" y="120283"/>
                  </a:cubicBezTo>
                  <a:lnTo>
                    <a:pt x="14594" y="120283"/>
                  </a:lnTo>
                  <a:lnTo>
                    <a:pt x="14594" y="120283"/>
                  </a:lnTo>
                  <a:lnTo>
                    <a:pt x="14594" y="120283"/>
                  </a:lnTo>
                  <a:cubicBezTo>
                    <a:pt x="14641" y="120002"/>
                    <a:pt x="14641" y="119716"/>
                    <a:pt x="14594" y="119435"/>
                  </a:cubicBezTo>
                  <a:cubicBezTo>
                    <a:pt x="14594" y="119435"/>
                    <a:pt x="14594" y="119435"/>
                    <a:pt x="14594" y="119435"/>
                  </a:cubicBezTo>
                  <a:lnTo>
                    <a:pt x="13463" y="119435"/>
                  </a:lnTo>
                  <a:lnTo>
                    <a:pt x="13463" y="119435"/>
                  </a:lnTo>
                  <a:cubicBezTo>
                    <a:pt x="13330" y="118562"/>
                    <a:pt x="13093" y="117708"/>
                    <a:pt x="12756" y="116891"/>
                  </a:cubicBezTo>
                  <a:cubicBezTo>
                    <a:pt x="12354" y="116050"/>
                    <a:pt x="11646" y="115393"/>
                    <a:pt x="10777" y="115054"/>
                  </a:cubicBezTo>
                  <a:lnTo>
                    <a:pt x="10778" y="112651"/>
                  </a:lnTo>
                  <a:lnTo>
                    <a:pt x="9081" y="112651"/>
                  </a:lnTo>
                  <a:lnTo>
                    <a:pt x="8092" y="112651"/>
                  </a:lnTo>
                  <a:cubicBezTo>
                    <a:pt x="7719" y="112578"/>
                    <a:pt x="7335" y="112578"/>
                    <a:pt x="6961" y="112651"/>
                  </a:cubicBezTo>
                  <a:cubicBezTo>
                    <a:pt x="6961" y="112651"/>
                    <a:pt x="6961" y="111520"/>
                    <a:pt x="7668" y="111379"/>
                  </a:cubicBezTo>
                  <a:cubicBezTo>
                    <a:pt x="7794" y="110916"/>
                    <a:pt x="7794" y="110428"/>
                    <a:pt x="7668" y="109965"/>
                  </a:cubicBezTo>
                  <a:cubicBezTo>
                    <a:pt x="7785" y="108649"/>
                    <a:pt x="7785" y="107324"/>
                    <a:pt x="7668" y="106008"/>
                  </a:cubicBezTo>
                  <a:cubicBezTo>
                    <a:pt x="7417" y="104748"/>
                    <a:pt x="7038" y="103516"/>
                    <a:pt x="6537" y="102333"/>
                  </a:cubicBez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cubicBezTo>
                    <a:pt x="6492" y="102566"/>
                    <a:pt x="6492" y="102806"/>
                    <a:pt x="6537" y="103039"/>
                  </a:cubicBezTo>
                  <a:cubicBezTo>
                    <a:pt x="6537" y="103039"/>
                    <a:pt x="6537" y="103039"/>
                    <a:pt x="6537" y="104029"/>
                  </a:cubicBezTo>
                  <a:cubicBezTo>
                    <a:pt x="6537" y="105018"/>
                    <a:pt x="6537" y="104029"/>
                    <a:pt x="6537" y="105018"/>
                  </a:cubicBezTo>
                  <a:lnTo>
                    <a:pt x="6537" y="105018"/>
                  </a:lnTo>
                  <a:cubicBezTo>
                    <a:pt x="6127" y="104867"/>
                    <a:pt x="5676" y="104867"/>
                    <a:pt x="5265" y="105018"/>
                  </a:cubicBezTo>
                  <a:lnTo>
                    <a:pt x="4135" y="105018"/>
                  </a:lnTo>
                  <a:lnTo>
                    <a:pt x="4135" y="105018"/>
                  </a:lnTo>
                  <a:cubicBezTo>
                    <a:pt x="3360" y="104603"/>
                    <a:pt x="2685" y="104024"/>
                    <a:pt x="2156" y="103322"/>
                  </a:cubicBezTo>
                  <a:cubicBezTo>
                    <a:pt x="2022" y="102860"/>
                    <a:pt x="2022" y="102370"/>
                    <a:pt x="2156" y="101909"/>
                  </a:cubicBezTo>
                  <a:cubicBezTo>
                    <a:pt x="2078" y="101393"/>
                    <a:pt x="2078" y="100869"/>
                    <a:pt x="2156" y="100354"/>
                  </a:cubicBezTo>
                  <a:cubicBezTo>
                    <a:pt x="2268" y="99557"/>
                    <a:pt x="2268" y="98748"/>
                    <a:pt x="2156" y="97951"/>
                  </a:cubicBezTo>
                  <a:lnTo>
                    <a:pt x="2156" y="97951"/>
                  </a:lnTo>
                  <a:lnTo>
                    <a:pt x="1025" y="97244"/>
                  </a:lnTo>
                  <a:lnTo>
                    <a:pt x="36" y="96396"/>
                  </a:lnTo>
                  <a:lnTo>
                    <a:pt x="36" y="96396"/>
                  </a:lnTo>
                  <a:cubicBezTo>
                    <a:pt x="-12" y="96116"/>
                    <a:pt x="-12" y="95829"/>
                    <a:pt x="36" y="95548"/>
                  </a:cubicBezTo>
                  <a:cubicBezTo>
                    <a:pt x="36" y="95548"/>
                    <a:pt x="36" y="94559"/>
                    <a:pt x="36" y="93994"/>
                  </a:cubicBezTo>
                  <a:lnTo>
                    <a:pt x="36" y="92580"/>
                  </a:lnTo>
                  <a:cubicBezTo>
                    <a:pt x="86" y="92252"/>
                    <a:pt x="86" y="91919"/>
                    <a:pt x="36" y="91591"/>
                  </a:cubicBezTo>
                  <a:lnTo>
                    <a:pt x="36" y="91591"/>
                  </a:lnTo>
                  <a:lnTo>
                    <a:pt x="36" y="91591"/>
                  </a:lnTo>
                  <a:lnTo>
                    <a:pt x="1873" y="91591"/>
                  </a:lnTo>
                  <a:cubicBezTo>
                    <a:pt x="2556" y="91852"/>
                    <a:pt x="3311" y="91852"/>
                    <a:pt x="3993" y="91591"/>
                  </a:cubicBezTo>
                  <a:cubicBezTo>
                    <a:pt x="4847" y="92183"/>
                    <a:pt x="5609" y="92897"/>
                    <a:pt x="6255" y="93711"/>
                  </a:cubicBezTo>
                  <a:cubicBezTo>
                    <a:pt x="7003" y="94531"/>
                    <a:pt x="7579" y="95492"/>
                    <a:pt x="7951" y="96538"/>
                  </a:cubicBezTo>
                  <a:cubicBezTo>
                    <a:pt x="7992" y="96961"/>
                    <a:pt x="7992" y="97387"/>
                    <a:pt x="7951" y="97810"/>
                  </a:cubicBezTo>
                  <a:cubicBezTo>
                    <a:pt x="7809" y="98270"/>
                    <a:pt x="7809" y="98763"/>
                    <a:pt x="7951" y="99223"/>
                  </a:cubicBezTo>
                  <a:cubicBezTo>
                    <a:pt x="8075" y="99661"/>
                    <a:pt x="8385" y="100023"/>
                    <a:pt x="8799" y="100213"/>
                  </a:cubicBezTo>
                  <a:cubicBezTo>
                    <a:pt x="8799" y="100213"/>
                    <a:pt x="9647" y="100213"/>
                    <a:pt x="10353" y="100213"/>
                  </a:cubicBezTo>
                  <a:cubicBezTo>
                    <a:pt x="11060" y="100213"/>
                    <a:pt x="10353" y="101767"/>
                    <a:pt x="10353" y="102050"/>
                  </a:cubicBezTo>
                  <a:cubicBezTo>
                    <a:pt x="10768" y="102180"/>
                    <a:pt x="11212" y="102180"/>
                    <a:pt x="11626" y="102050"/>
                  </a:cubicBezTo>
                  <a:lnTo>
                    <a:pt x="13180" y="102050"/>
                  </a:lnTo>
                  <a:cubicBezTo>
                    <a:pt x="13641" y="101908"/>
                    <a:pt x="14133" y="101908"/>
                    <a:pt x="14594" y="102050"/>
                  </a:cubicBezTo>
                  <a:lnTo>
                    <a:pt x="15442" y="103039"/>
                  </a:lnTo>
                  <a:lnTo>
                    <a:pt x="16290" y="104594"/>
                  </a:lnTo>
                  <a:cubicBezTo>
                    <a:pt x="16586" y="105088"/>
                    <a:pt x="16917" y="105561"/>
                    <a:pt x="17280" y="106008"/>
                  </a:cubicBezTo>
                  <a:lnTo>
                    <a:pt x="17279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9258" y="107845"/>
                  </a:lnTo>
                  <a:lnTo>
                    <a:pt x="20530" y="108693"/>
                  </a:lnTo>
                  <a:lnTo>
                    <a:pt x="21378" y="108693"/>
                  </a:lnTo>
                  <a:lnTo>
                    <a:pt x="21944" y="108693"/>
                  </a:lnTo>
                  <a:lnTo>
                    <a:pt x="22933" y="108693"/>
                  </a:lnTo>
                  <a:lnTo>
                    <a:pt x="24346" y="111379"/>
                  </a:lnTo>
                  <a:cubicBezTo>
                    <a:pt x="24517" y="110893"/>
                    <a:pt x="24963" y="110559"/>
                    <a:pt x="25477" y="110531"/>
                  </a:cubicBezTo>
                  <a:lnTo>
                    <a:pt x="26891" y="110531"/>
                  </a:lnTo>
                  <a:lnTo>
                    <a:pt x="28304" y="110531"/>
                  </a:lnTo>
                  <a:cubicBezTo>
                    <a:pt x="28304" y="110531"/>
                    <a:pt x="29152" y="110531"/>
                    <a:pt x="29435" y="109683"/>
                  </a:cubicBezTo>
                  <a:cubicBezTo>
                    <a:pt x="29996" y="108441"/>
                    <a:pt x="30873" y="107369"/>
                    <a:pt x="31979" y="106573"/>
                  </a:cubicBezTo>
                  <a:cubicBezTo>
                    <a:pt x="33178" y="105645"/>
                    <a:pt x="34186" y="104493"/>
                    <a:pt x="34947" y="103181"/>
                  </a:cubicBezTo>
                  <a:lnTo>
                    <a:pt x="34947" y="102050"/>
                  </a:lnTo>
                  <a:cubicBezTo>
                    <a:pt x="34947" y="102050"/>
                    <a:pt x="34947" y="101061"/>
                    <a:pt x="34947" y="100919"/>
                  </a:cubicBez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99223"/>
                  </a:lnTo>
                  <a:cubicBezTo>
                    <a:pt x="35189" y="98903"/>
                    <a:pt x="35475" y="98618"/>
                    <a:pt x="35795" y="98375"/>
                  </a:cubicBezTo>
                  <a:lnTo>
                    <a:pt x="36643" y="97527"/>
                  </a:lnTo>
                  <a:cubicBezTo>
                    <a:pt x="36824" y="96546"/>
                    <a:pt x="36824" y="95540"/>
                    <a:pt x="36643" y="94559"/>
                  </a:cubicBezTo>
                  <a:cubicBezTo>
                    <a:pt x="36545" y="93572"/>
                    <a:pt x="36545" y="92578"/>
                    <a:pt x="36643" y="91591"/>
                  </a:cubicBezTo>
                  <a:cubicBezTo>
                    <a:pt x="36533" y="90841"/>
                    <a:pt x="36533" y="90079"/>
                    <a:pt x="36643" y="89329"/>
                  </a:cubicBezTo>
                  <a:lnTo>
                    <a:pt x="37491" y="86644"/>
                  </a:lnTo>
                  <a:cubicBezTo>
                    <a:pt x="37545" y="85702"/>
                    <a:pt x="37545" y="84759"/>
                    <a:pt x="37491" y="83817"/>
                  </a:cubicBezTo>
                  <a:cubicBezTo>
                    <a:pt x="37553" y="83112"/>
                    <a:pt x="37553" y="82402"/>
                    <a:pt x="37491" y="81697"/>
                  </a:cubicBezTo>
                  <a:cubicBezTo>
                    <a:pt x="37491" y="81697"/>
                    <a:pt x="37491" y="81697"/>
                    <a:pt x="37491" y="80849"/>
                  </a:cubicBezTo>
                  <a:lnTo>
                    <a:pt x="37491" y="80849"/>
                  </a:lnTo>
                  <a:lnTo>
                    <a:pt x="37491" y="74347"/>
                  </a:lnTo>
                  <a:cubicBezTo>
                    <a:pt x="37491" y="71096"/>
                    <a:pt x="37491" y="67704"/>
                    <a:pt x="36785" y="64170"/>
                  </a:cubicBezTo>
                  <a:cubicBezTo>
                    <a:pt x="36078" y="60637"/>
                    <a:pt x="36785" y="57245"/>
                    <a:pt x="35937" y="53711"/>
                  </a:cubicBezTo>
                  <a:cubicBezTo>
                    <a:pt x="35937" y="53711"/>
                    <a:pt x="35937" y="53711"/>
                    <a:pt x="35937" y="53711"/>
                  </a:cubicBezTo>
                  <a:lnTo>
                    <a:pt x="35937" y="53711"/>
                  </a:lnTo>
                  <a:cubicBezTo>
                    <a:pt x="35346" y="52265"/>
                    <a:pt x="34965" y="50742"/>
                    <a:pt x="34806" y="49188"/>
                  </a:cubicBezTo>
                  <a:cubicBezTo>
                    <a:pt x="34806" y="47633"/>
                    <a:pt x="34806" y="46079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806" y="44524"/>
                    <a:pt x="34806" y="44524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919" y="43396"/>
                    <a:pt x="34919" y="42260"/>
                    <a:pt x="34806" y="41132"/>
                  </a:cubicBezTo>
                  <a:cubicBezTo>
                    <a:pt x="34684" y="40004"/>
                    <a:pt x="34684" y="38867"/>
                    <a:pt x="34806" y="37740"/>
                  </a:cubicBezTo>
                  <a:cubicBezTo>
                    <a:pt x="34806" y="37740"/>
                    <a:pt x="34806" y="37033"/>
                    <a:pt x="34806" y="36892"/>
                  </a:cubicBezTo>
                  <a:cubicBezTo>
                    <a:pt x="34867" y="36612"/>
                    <a:pt x="34867" y="36323"/>
                    <a:pt x="34806" y="36043"/>
                  </a:cubicBezTo>
                  <a:cubicBezTo>
                    <a:pt x="34698" y="35722"/>
                    <a:pt x="34698" y="35375"/>
                    <a:pt x="34806" y="35054"/>
                  </a:cubicBezTo>
                  <a:cubicBezTo>
                    <a:pt x="34664" y="34594"/>
                    <a:pt x="34664" y="34101"/>
                    <a:pt x="34806" y="33641"/>
                  </a:cubicBezTo>
                  <a:cubicBezTo>
                    <a:pt x="34968" y="33183"/>
                    <a:pt x="34968" y="32685"/>
                    <a:pt x="34806" y="32227"/>
                  </a:cubicBezTo>
                  <a:cubicBezTo>
                    <a:pt x="35313" y="32449"/>
                    <a:pt x="35645" y="32946"/>
                    <a:pt x="35654" y="33499"/>
                  </a:cubicBezTo>
                  <a:cubicBezTo>
                    <a:pt x="35654" y="33499"/>
                    <a:pt x="35654" y="34489"/>
                    <a:pt x="36502" y="34489"/>
                  </a:cubicBezTo>
                  <a:lnTo>
                    <a:pt x="37350" y="34489"/>
                  </a:lnTo>
                  <a:cubicBezTo>
                    <a:pt x="37350" y="34489"/>
                    <a:pt x="37350" y="34489"/>
                    <a:pt x="37350" y="34489"/>
                  </a:cubicBezTo>
                  <a:lnTo>
                    <a:pt x="37350" y="34489"/>
                  </a:lnTo>
                  <a:lnTo>
                    <a:pt x="37350" y="33358"/>
                  </a:lnTo>
                  <a:cubicBezTo>
                    <a:pt x="37350" y="33358"/>
                    <a:pt x="37350" y="32369"/>
                    <a:pt x="37350" y="32369"/>
                  </a:cubicBezTo>
                  <a:cubicBezTo>
                    <a:pt x="37350" y="32369"/>
                    <a:pt x="37350" y="32369"/>
                    <a:pt x="37350" y="32369"/>
                  </a:cubicBezTo>
                  <a:lnTo>
                    <a:pt x="37350" y="32369"/>
                  </a:lnTo>
                  <a:lnTo>
                    <a:pt x="38481" y="32369"/>
                  </a:lnTo>
                  <a:lnTo>
                    <a:pt x="39611" y="32369"/>
                  </a:lnTo>
                  <a:lnTo>
                    <a:pt x="40601" y="32369"/>
                  </a:lnTo>
                  <a:lnTo>
                    <a:pt x="43852" y="32369"/>
                  </a:lnTo>
                  <a:lnTo>
                    <a:pt x="43852" y="32369"/>
                  </a:lnTo>
                  <a:cubicBezTo>
                    <a:pt x="43852" y="32369"/>
                    <a:pt x="43145" y="32369"/>
                    <a:pt x="42297" y="32369"/>
                  </a:cubicBezTo>
                  <a:lnTo>
                    <a:pt x="40742" y="32369"/>
                  </a:lnTo>
                  <a:cubicBezTo>
                    <a:pt x="40742" y="32369"/>
                    <a:pt x="40742" y="32369"/>
                    <a:pt x="40742" y="32369"/>
                  </a:cubicBezTo>
                  <a:lnTo>
                    <a:pt x="41449" y="32369"/>
                  </a:lnTo>
                  <a:lnTo>
                    <a:pt x="42297" y="32369"/>
                  </a:lnTo>
                  <a:lnTo>
                    <a:pt x="43428" y="32369"/>
                  </a:lnTo>
                  <a:lnTo>
                    <a:pt x="45830" y="33641"/>
                  </a:lnTo>
                  <a:lnTo>
                    <a:pt x="48233" y="35054"/>
                  </a:lnTo>
                  <a:lnTo>
                    <a:pt x="49505" y="35054"/>
                  </a:lnTo>
                  <a:lnTo>
                    <a:pt x="49505" y="35761"/>
                  </a:lnTo>
                  <a:cubicBezTo>
                    <a:pt x="49505" y="35761"/>
                    <a:pt x="49505" y="35761"/>
                    <a:pt x="49505" y="35761"/>
                  </a:cubicBezTo>
                  <a:lnTo>
                    <a:pt x="49505" y="40142"/>
                  </a:lnTo>
                  <a:lnTo>
                    <a:pt x="49505" y="40142"/>
                  </a:lnTo>
                  <a:cubicBezTo>
                    <a:pt x="49505" y="40142"/>
                    <a:pt x="49505" y="39153"/>
                    <a:pt x="48657" y="39153"/>
                  </a:cubicBezTo>
                  <a:lnTo>
                    <a:pt x="47668" y="39153"/>
                  </a:lnTo>
                  <a:cubicBezTo>
                    <a:pt x="47011" y="39062"/>
                    <a:pt x="46346" y="39062"/>
                    <a:pt x="45689" y="39153"/>
                  </a:cubicBezTo>
                  <a:cubicBezTo>
                    <a:pt x="45257" y="39636"/>
                    <a:pt x="45257" y="40366"/>
                    <a:pt x="45689" y="40849"/>
                  </a:cubicBezTo>
                  <a:cubicBezTo>
                    <a:pt x="45689" y="40849"/>
                    <a:pt x="45689" y="40849"/>
                    <a:pt x="46537" y="40849"/>
                  </a:cubicBez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1980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8482"/>
                  </a:lnTo>
                  <a:cubicBezTo>
                    <a:pt x="48508" y="48385"/>
                    <a:pt x="48807" y="48385"/>
                    <a:pt x="49081" y="48482"/>
                  </a:cubicBezTo>
                  <a:lnTo>
                    <a:pt x="49081" y="49471"/>
                  </a:lnTo>
                  <a:cubicBezTo>
                    <a:pt x="49177" y="49842"/>
                    <a:pt x="49177" y="50231"/>
                    <a:pt x="49081" y="50602"/>
                  </a:cubicBezTo>
                  <a:lnTo>
                    <a:pt x="49081" y="50602"/>
                  </a:lnTo>
                  <a:lnTo>
                    <a:pt x="49081" y="51591"/>
                  </a:lnTo>
                  <a:cubicBezTo>
                    <a:pt x="49004" y="52106"/>
                    <a:pt x="49004" y="52631"/>
                    <a:pt x="49081" y="53146"/>
                  </a:cubicBezTo>
                  <a:cubicBezTo>
                    <a:pt x="49012" y="53709"/>
                    <a:pt x="49012" y="54279"/>
                    <a:pt x="49081" y="54842"/>
                  </a:cubicBezTo>
                  <a:cubicBezTo>
                    <a:pt x="48930" y="55252"/>
                    <a:pt x="48930" y="55703"/>
                    <a:pt x="49081" y="56114"/>
                  </a:cubicBezTo>
                  <a:cubicBezTo>
                    <a:pt x="49081" y="56114"/>
                    <a:pt x="49788" y="56821"/>
                    <a:pt x="49929" y="56114"/>
                  </a:cubicBezTo>
                  <a:cubicBezTo>
                    <a:pt x="50071" y="55407"/>
                    <a:pt x="49929" y="56114"/>
                    <a:pt x="49929" y="56114"/>
                  </a:cubicBezTo>
                  <a:lnTo>
                    <a:pt x="49929" y="56821"/>
                  </a:lnTo>
                  <a:cubicBezTo>
                    <a:pt x="49929" y="56821"/>
                    <a:pt x="49929" y="56821"/>
                    <a:pt x="49929" y="56821"/>
                  </a:cubicBezTo>
                  <a:cubicBezTo>
                    <a:pt x="49521" y="56986"/>
                    <a:pt x="49065" y="56986"/>
                    <a:pt x="48657" y="56821"/>
                  </a:cubicBezTo>
                  <a:lnTo>
                    <a:pt x="50212" y="55973"/>
                  </a:lnTo>
                  <a:lnTo>
                    <a:pt x="50212" y="57245"/>
                  </a:lnTo>
                  <a:cubicBezTo>
                    <a:pt x="50212" y="57245"/>
                    <a:pt x="49364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8940" y="58234"/>
                    <a:pt x="48940" y="58234"/>
                  </a:cubicBezTo>
                  <a:cubicBezTo>
                    <a:pt x="48940" y="58234"/>
                    <a:pt x="48940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7950" y="58234"/>
                    <a:pt x="47950" y="59506"/>
                  </a:cubicBezTo>
                  <a:cubicBezTo>
                    <a:pt x="47974" y="59945"/>
                    <a:pt x="48249" y="60331"/>
                    <a:pt x="48657" y="60496"/>
                  </a:cubicBezTo>
                  <a:cubicBezTo>
                    <a:pt x="48846" y="60747"/>
                    <a:pt x="48846" y="61092"/>
                    <a:pt x="48657" y="61344"/>
                  </a:cubicBezTo>
                  <a:lnTo>
                    <a:pt x="48657" y="61344"/>
                  </a:lnTo>
                  <a:lnTo>
                    <a:pt x="46537" y="62474"/>
                  </a:lnTo>
                  <a:lnTo>
                    <a:pt x="46537" y="62474"/>
                  </a:lnTo>
                  <a:lnTo>
                    <a:pt x="49788" y="64029"/>
                  </a:lnTo>
                  <a:lnTo>
                    <a:pt x="49788" y="64029"/>
                  </a:lnTo>
                  <a:cubicBezTo>
                    <a:pt x="49883" y="64495"/>
                    <a:pt x="49883" y="64976"/>
                    <a:pt x="49788" y="65443"/>
                  </a:cubicBezTo>
                  <a:cubicBezTo>
                    <a:pt x="49705" y="66005"/>
                    <a:pt x="49705" y="66576"/>
                    <a:pt x="49788" y="67139"/>
                  </a:cubicBezTo>
                  <a:lnTo>
                    <a:pt x="49788" y="67139"/>
                  </a:lnTo>
                  <a:cubicBezTo>
                    <a:pt x="50007" y="67012"/>
                    <a:pt x="50276" y="67012"/>
                    <a:pt x="50495" y="67139"/>
                  </a:cubicBezTo>
                  <a:cubicBezTo>
                    <a:pt x="50219" y="67052"/>
                    <a:pt x="49923" y="67052"/>
                    <a:pt x="49647" y="67139"/>
                  </a:cubicBezTo>
                  <a:cubicBezTo>
                    <a:pt x="49507" y="67551"/>
                    <a:pt x="49507" y="67998"/>
                    <a:pt x="49647" y="68411"/>
                  </a:cubicBezTo>
                  <a:cubicBezTo>
                    <a:pt x="49580" y="68832"/>
                    <a:pt x="49580" y="69261"/>
                    <a:pt x="49647" y="69683"/>
                  </a:cubicBezTo>
                  <a:cubicBezTo>
                    <a:pt x="49647" y="69683"/>
                    <a:pt x="49647" y="70531"/>
                    <a:pt x="49647" y="70814"/>
                  </a:cubicBezTo>
                  <a:lnTo>
                    <a:pt x="49647" y="70814"/>
                  </a:lnTo>
                  <a:lnTo>
                    <a:pt x="49647" y="70814"/>
                  </a:lnTo>
                  <a:cubicBezTo>
                    <a:pt x="49680" y="71190"/>
                    <a:pt x="49680" y="71568"/>
                    <a:pt x="49647" y="71944"/>
                  </a:cubicBezTo>
                  <a:cubicBezTo>
                    <a:pt x="49693" y="72509"/>
                    <a:pt x="49693" y="73076"/>
                    <a:pt x="49647" y="73640"/>
                  </a:cubicBezTo>
                  <a:lnTo>
                    <a:pt x="49647" y="75195"/>
                  </a:lnTo>
                  <a:cubicBezTo>
                    <a:pt x="49647" y="75195"/>
                    <a:pt x="49647" y="76185"/>
                    <a:pt x="49647" y="76326"/>
                  </a:cubicBezTo>
                  <a:cubicBezTo>
                    <a:pt x="49647" y="76467"/>
                    <a:pt x="49647" y="76326"/>
                    <a:pt x="49647" y="76326"/>
                  </a:cubicBezTo>
                  <a:lnTo>
                    <a:pt x="48798" y="76326"/>
                  </a:lnTo>
                  <a:lnTo>
                    <a:pt x="48798" y="80425"/>
                  </a:lnTo>
                  <a:cubicBezTo>
                    <a:pt x="48745" y="81749"/>
                    <a:pt x="49037" y="83064"/>
                    <a:pt x="49646" y="84241"/>
                  </a:cubicBezTo>
                  <a:lnTo>
                    <a:pt x="50495" y="85089"/>
                  </a:lnTo>
                  <a:lnTo>
                    <a:pt x="51343" y="85937"/>
                  </a:lnTo>
                  <a:lnTo>
                    <a:pt x="51343" y="86927"/>
                  </a:lnTo>
                  <a:lnTo>
                    <a:pt x="50495" y="88057"/>
                  </a:lnTo>
                  <a:lnTo>
                    <a:pt x="50495" y="88057"/>
                  </a:lnTo>
                  <a:lnTo>
                    <a:pt x="50495" y="88057"/>
                  </a:lnTo>
                  <a:cubicBezTo>
                    <a:pt x="50369" y="88520"/>
                    <a:pt x="50369" y="89008"/>
                    <a:pt x="50495" y="89471"/>
                  </a:cubicBezTo>
                  <a:cubicBezTo>
                    <a:pt x="50495" y="89471"/>
                    <a:pt x="50495" y="90177"/>
                    <a:pt x="50495" y="91025"/>
                  </a:cubicBezTo>
                  <a:cubicBezTo>
                    <a:pt x="50623" y="92058"/>
                    <a:pt x="50623" y="93102"/>
                    <a:pt x="50495" y="94135"/>
                  </a:cubicBezTo>
                  <a:lnTo>
                    <a:pt x="49222" y="97103"/>
                  </a:lnTo>
                  <a:lnTo>
                    <a:pt x="47950" y="99789"/>
                  </a:lnTo>
                  <a:cubicBezTo>
                    <a:pt x="47815" y="100679"/>
                    <a:pt x="47815" y="101584"/>
                    <a:pt x="47950" y="102474"/>
                  </a:cubicBezTo>
                  <a:lnTo>
                    <a:pt x="47950" y="102474"/>
                  </a:lnTo>
                  <a:cubicBezTo>
                    <a:pt x="47848" y="102250"/>
                    <a:pt x="47848" y="101992"/>
                    <a:pt x="47950" y="101767"/>
                  </a:cubicBezTo>
                  <a:lnTo>
                    <a:pt x="48940" y="101767"/>
                  </a:lnTo>
                  <a:lnTo>
                    <a:pt x="48940" y="102474"/>
                  </a:lnTo>
                  <a:lnTo>
                    <a:pt x="48940" y="104312"/>
                  </a:lnTo>
                  <a:cubicBezTo>
                    <a:pt x="48969" y="104735"/>
                    <a:pt x="48969" y="105160"/>
                    <a:pt x="48940" y="105584"/>
                  </a:cubicBezTo>
                  <a:cubicBezTo>
                    <a:pt x="48591" y="106076"/>
                    <a:pt x="48160" y="106506"/>
                    <a:pt x="47668" y="106856"/>
                  </a:cubicBezTo>
                  <a:lnTo>
                    <a:pt x="45830" y="107986"/>
                  </a:lnTo>
                  <a:cubicBezTo>
                    <a:pt x="45298" y="108337"/>
                    <a:pt x="44822" y="108766"/>
                    <a:pt x="44417" y="109259"/>
                  </a:cubicBezTo>
                  <a:cubicBezTo>
                    <a:pt x="43964" y="109787"/>
                    <a:pt x="43964" y="110567"/>
                    <a:pt x="44417" y="111096"/>
                  </a:cubicBezTo>
                  <a:lnTo>
                    <a:pt x="44417" y="111096"/>
                  </a:lnTo>
                  <a:lnTo>
                    <a:pt x="44417" y="111096"/>
                  </a:lnTo>
                  <a:lnTo>
                    <a:pt x="43004" y="111096"/>
                  </a:lnTo>
                  <a:lnTo>
                    <a:pt x="43004" y="112085"/>
                  </a:lnTo>
                  <a:cubicBezTo>
                    <a:pt x="43141" y="112642"/>
                    <a:pt x="43141" y="113224"/>
                    <a:pt x="43004" y="113781"/>
                  </a:cubicBezTo>
                  <a:cubicBezTo>
                    <a:pt x="42827" y="114309"/>
                    <a:pt x="42538" y="114791"/>
                    <a:pt x="42156" y="115195"/>
                  </a:cubicBezTo>
                  <a:cubicBezTo>
                    <a:pt x="41612" y="115415"/>
                    <a:pt x="41003" y="115415"/>
                    <a:pt x="40460" y="115195"/>
                  </a:cubicBezTo>
                  <a:cubicBezTo>
                    <a:pt x="40459" y="115195"/>
                    <a:pt x="39470" y="115195"/>
                    <a:pt x="39046" y="116326"/>
                  </a:cubicBezTo>
                  <a:cubicBezTo>
                    <a:pt x="38810" y="116866"/>
                    <a:pt x="38810" y="117481"/>
                    <a:pt x="39046" y="118022"/>
                  </a:cubicBezTo>
                  <a:cubicBezTo>
                    <a:pt x="38634" y="117882"/>
                    <a:pt x="38186" y="117882"/>
                    <a:pt x="37774" y="118022"/>
                  </a:cubicBezTo>
                  <a:lnTo>
                    <a:pt x="37774" y="118022"/>
                  </a:lnTo>
                  <a:cubicBezTo>
                    <a:pt x="37774" y="118022"/>
                    <a:pt x="37774" y="118022"/>
                    <a:pt x="37774" y="118870"/>
                  </a:cubicBezTo>
                  <a:lnTo>
                    <a:pt x="37774" y="118870"/>
                  </a:lnTo>
                  <a:lnTo>
                    <a:pt x="33958" y="118870"/>
                  </a:lnTo>
                  <a:cubicBezTo>
                    <a:pt x="33958" y="118870"/>
                    <a:pt x="33958" y="118870"/>
                    <a:pt x="33958" y="118870"/>
                  </a:cubicBezTo>
                  <a:cubicBezTo>
                    <a:pt x="34454" y="118299"/>
                    <a:pt x="35086" y="117861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lnTo>
                    <a:pt x="35795" y="117598"/>
                  </a:lnTo>
                  <a:cubicBezTo>
                    <a:pt x="35856" y="117271"/>
                    <a:pt x="35856" y="116935"/>
                    <a:pt x="35795" y="116608"/>
                  </a:cubicBezTo>
                  <a:lnTo>
                    <a:pt x="35795" y="115619"/>
                  </a:lnTo>
                  <a:cubicBezTo>
                    <a:pt x="35795" y="115619"/>
                    <a:pt x="35795" y="115619"/>
                    <a:pt x="35795" y="115619"/>
                  </a:cubicBezTo>
                  <a:cubicBezTo>
                    <a:pt x="35276" y="115681"/>
                    <a:pt x="34867" y="116090"/>
                    <a:pt x="34806" y="116608"/>
                  </a:cubicBezTo>
                  <a:lnTo>
                    <a:pt x="33958" y="118587"/>
                  </a:lnTo>
                  <a:lnTo>
                    <a:pt x="33110" y="120849"/>
                  </a:lnTo>
                  <a:cubicBezTo>
                    <a:pt x="33042" y="121424"/>
                    <a:pt x="32661" y="121914"/>
                    <a:pt x="32120" y="122121"/>
                  </a:cubicBezTo>
                  <a:cubicBezTo>
                    <a:pt x="32010" y="121849"/>
                    <a:pt x="32010" y="121545"/>
                    <a:pt x="32120" y="121273"/>
                  </a:cubicBezTo>
                  <a:lnTo>
                    <a:pt x="32120" y="120001"/>
                  </a:lnTo>
                  <a:cubicBezTo>
                    <a:pt x="32120" y="120001"/>
                    <a:pt x="32120" y="119011"/>
                    <a:pt x="32120" y="118587"/>
                  </a:cubicBezTo>
                  <a:cubicBezTo>
                    <a:pt x="32145" y="118305"/>
                    <a:pt x="32145" y="118021"/>
                    <a:pt x="32120" y="117739"/>
                  </a:cubicBezTo>
                  <a:lnTo>
                    <a:pt x="32120" y="117739"/>
                  </a:lnTo>
                  <a:cubicBezTo>
                    <a:pt x="32092" y="118257"/>
                    <a:pt x="32092" y="118776"/>
                    <a:pt x="32120" y="119294"/>
                  </a:cubicBezTo>
                  <a:lnTo>
                    <a:pt x="32120" y="120283"/>
                  </a:lnTo>
                  <a:lnTo>
                    <a:pt x="32120" y="120283"/>
                  </a:lnTo>
                  <a:cubicBezTo>
                    <a:pt x="31726" y="119968"/>
                    <a:pt x="31391" y="119585"/>
                    <a:pt x="31131" y="119152"/>
                  </a:cubicBezTo>
                  <a:cubicBezTo>
                    <a:pt x="30611" y="118640"/>
                    <a:pt x="30223" y="118010"/>
                    <a:pt x="30000" y="117315"/>
                  </a:cubicBezTo>
                  <a:lnTo>
                    <a:pt x="30848" y="117315"/>
                  </a:lnTo>
                  <a:lnTo>
                    <a:pt x="30848" y="117315"/>
                  </a:lnTo>
                  <a:lnTo>
                    <a:pt x="30848" y="117315"/>
                  </a:lnTo>
                  <a:lnTo>
                    <a:pt x="30000" y="117315"/>
                  </a:lnTo>
                  <a:lnTo>
                    <a:pt x="29152" y="117315"/>
                  </a:lnTo>
                  <a:lnTo>
                    <a:pt x="27880" y="117315"/>
                  </a:lnTo>
                  <a:cubicBezTo>
                    <a:pt x="27880" y="117315"/>
                    <a:pt x="27880" y="117315"/>
                    <a:pt x="27880" y="117315"/>
                  </a:cubicBezTo>
                  <a:cubicBezTo>
                    <a:pt x="27790" y="117639"/>
                    <a:pt x="27790" y="117981"/>
                    <a:pt x="27880" y="118304"/>
                  </a:cubicBezTo>
                  <a:cubicBezTo>
                    <a:pt x="27880" y="118304"/>
                    <a:pt x="27880" y="118304"/>
                    <a:pt x="27880" y="119294"/>
                  </a:cubicBezTo>
                  <a:cubicBezTo>
                    <a:pt x="27787" y="119808"/>
                    <a:pt x="27787" y="120334"/>
                    <a:pt x="27880" y="120849"/>
                  </a:cubicBezTo>
                  <a:lnTo>
                    <a:pt x="28869" y="122262"/>
                  </a:lnTo>
                  <a:lnTo>
                    <a:pt x="30565" y="121131"/>
                  </a:lnTo>
                  <a:lnTo>
                    <a:pt x="30565" y="122121"/>
                  </a:lnTo>
                  <a:close/>
                  <a:moveTo>
                    <a:pt x="2297" y="101061"/>
                  </a:moveTo>
                  <a:cubicBezTo>
                    <a:pt x="1678" y="100977"/>
                    <a:pt x="1109" y="101411"/>
                    <a:pt x="1025" y="102030"/>
                  </a:cubicBezTo>
                  <a:cubicBezTo>
                    <a:pt x="1011" y="102130"/>
                    <a:pt x="1011" y="102232"/>
                    <a:pt x="1025" y="102333"/>
                  </a:cubicBezTo>
                  <a:lnTo>
                    <a:pt x="1025" y="102333"/>
                  </a:lnTo>
                  <a:cubicBezTo>
                    <a:pt x="1348" y="102431"/>
                    <a:pt x="1692" y="102431"/>
                    <a:pt x="2015" y="102333"/>
                  </a:cubicBezTo>
                  <a:cubicBezTo>
                    <a:pt x="2368" y="102011"/>
                    <a:pt x="2482" y="101502"/>
                    <a:pt x="2297" y="101061"/>
                  </a:cubicBezTo>
                  <a:close/>
                  <a:moveTo>
                    <a:pt x="6255" y="104453"/>
                  </a:moveTo>
                  <a:lnTo>
                    <a:pt x="6255" y="106149"/>
                  </a:lnTo>
                  <a:cubicBezTo>
                    <a:pt x="6188" y="106570"/>
                    <a:pt x="6188" y="107000"/>
                    <a:pt x="6255" y="107421"/>
                  </a:cubicBezTo>
                  <a:cubicBezTo>
                    <a:pt x="6517" y="107573"/>
                    <a:pt x="6840" y="107573"/>
                    <a:pt x="7103" y="107421"/>
                  </a:cubicBezTo>
                  <a:cubicBezTo>
                    <a:pt x="7103" y="107421"/>
                    <a:pt x="7951" y="107421"/>
                    <a:pt x="8375" y="106432"/>
                  </a:cubicBezTo>
                  <a:cubicBezTo>
                    <a:pt x="8513" y="105923"/>
                    <a:pt x="8513" y="105386"/>
                    <a:pt x="8375" y="104877"/>
                  </a:cubicBezTo>
                  <a:cubicBezTo>
                    <a:pt x="8375" y="104877"/>
                    <a:pt x="8375" y="104877"/>
                    <a:pt x="7244" y="104029"/>
                  </a:cubicBezTo>
                  <a:close/>
                  <a:moveTo>
                    <a:pt x="7103" y="110531"/>
                  </a:moveTo>
                  <a:cubicBezTo>
                    <a:pt x="7103" y="110531"/>
                    <a:pt x="7103" y="110531"/>
                    <a:pt x="7103" y="110531"/>
                  </a:cubicBezTo>
                  <a:cubicBezTo>
                    <a:pt x="7103" y="110531"/>
                    <a:pt x="7103" y="110531"/>
                    <a:pt x="7103" y="110531"/>
                  </a:cubicBezTo>
                  <a:lnTo>
                    <a:pt x="7103" y="110531"/>
                  </a:lnTo>
                  <a:cubicBezTo>
                    <a:pt x="7103" y="110531"/>
                    <a:pt x="7809" y="110531"/>
                    <a:pt x="7809" y="110531"/>
                  </a:cubicBezTo>
                  <a:close/>
                  <a:moveTo>
                    <a:pt x="8799" y="109400"/>
                  </a:moveTo>
                  <a:cubicBezTo>
                    <a:pt x="8799" y="109400"/>
                    <a:pt x="8799" y="109400"/>
                    <a:pt x="8799" y="109400"/>
                  </a:cubicBezTo>
                  <a:lnTo>
                    <a:pt x="8799" y="109400"/>
                  </a:lnTo>
                  <a:lnTo>
                    <a:pt x="8799" y="109400"/>
                  </a:lnTo>
                  <a:cubicBezTo>
                    <a:pt x="8799" y="109400"/>
                    <a:pt x="8940" y="109400"/>
                    <a:pt x="8799" y="109400"/>
                  </a:cubicBezTo>
                  <a:close/>
                  <a:moveTo>
                    <a:pt x="10353" y="114205"/>
                  </a:move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212" y="114630"/>
                    <a:pt x="10353" y="114205"/>
                  </a:cubicBezTo>
                  <a:close/>
                  <a:moveTo>
                    <a:pt x="12050" y="116467"/>
                  </a:moveTo>
                  <a:cubicBezTo>
                    <a:pt x="12050" y="116467"/>
                    <a:pt x="12050" y="116467"/>
                    <a:pt x="12050" y="116467"/>
                  </a:cubicBezTo>
                  <a:lnTo>
                    <a:pt x="12050" y="116467"/>
                  </a:lnTo>
                  <a:lnTo>
                    <a:pt x="12050" y="116467"/>
                  </a:lnTo>
                  <a:close/>
                  <a:moveTo>
                    <a:pt x="21802" y="112085"/>
                  </a:moveTo>
                  <a:lnTo>
                    <a:pt x="21802" y="112085"/>
                  </a:lnTo>
                  <a:lnTo>
                    <a:pt x="21802" y="112085"/>
                  </a:lnTo>
                  <a:lnTo>
                    <a:pt x="21802" y="110531"/>
                  </a:lnTo>
                  <a:lnTo>
                    <a:pt x="21802" y="110531"/>
                  </a:lnTo>
                  <a:close/>
                  <a:moveTo>
                    <a:pt x="28445" y="113781"/>
                  </a:moveTo>
                  <a:cubicBezTo>
                    <a:pt x="28445" y="113781"/>
                    <a:pt x="28445" y="113781"/>
                    <a:pt x="28445" y="113781"/>
                  </a:cubicBezTo>
                  <a:lnTo>
                    <a:pt x="28445" y="113781"/>
                  </a:lnTo>
                  <a:cubicBezTo>
                    <a:pt x="28445" y="113781"/>
                    <a:pt x="28445" y="113781"/>
                    <a:pt x="28445" y="113781"/>
                  </a:cubicBezTo>
                  <a:cubicBezTo>
                    <a:pt x="28445" y="113781"/>
                    <a:pt x="28728" y="113781"/>
                    <a:pt x="28445" y="113781"/>
                  </a:cubicBezTo>
                  <a:close/>
                  <a:moveTo>
                    <a:pt x="40318" y="12722"/>
                  </a:moveTo>
                  <a:cubicBezTo>
                    <a:pt x="39918" y="12520"/>
                    <a:pt x="39446" y="12520"/>
                    <a:pt x="39046" y="12722"/>
                  </a:cubicBezTo>
                  <a:cubicBezTo>
                    <a:pt x="38698" y="13073"/>
                    <a:pt x="38453" y="13513"/>
                    <a:pt x="38339" y="13994"/>
                  </a:cubicBezTo>
                  <a:lnTo>
                    <a:pt x="38339" y="13994"/>
                  </a:lnTo>
                  <a:lnTo>
                    <a:pt x="38339" y="13994"/>
                  </a:lnTo>
                  <a:lnTo>
                    <a:pt x="37633" y="13994"/>
                  </a:lnTo>
                  <a:lnTo>
                    <a:pt x="37633" y="13994"/>
                  </a:lnTo>
                  <a:cubicBezTo>
                    <a:pt x="37364" y="14121"/>
                    <a:pt x="37053" y="14121"/>
                    <a:pt x="36785" y="13994"/>
                  </a:cubicBezTo>
                  <a:lnTo>
                    <a:pt x="36785" y="13005"/>
                  </a:lnTo>
                  <a:lnTo>
                    <a:pt x="36785" y="12157"/>
                  </a:lnTo>
                  <a:cubicBezTo>
                    <a:pt x="36785" y="12157"/>
                    <a:pt x="36785" y="12157"/>
                    <a:pt x="36078" y="12157"/>
                  </a:cubicBezTo>
                  <a:cubicBezTo>
                    <a:pt x="35253" y="11637"/>
                    <a:pt x="34649" y="10832"/>
                    <a:pt x="34382" y="9895"/>
                  </a:cubicBezTo>
                  <a:cubicBezTo>
                    <a:pt x="34305" y="9049"/>
                    <a:pt x="34305" y="8197"/>
                    <a:pt x="34382" y="7351"/>
                  </a:cubicBezTo>
                  <a:lnTo>
                    <a:pt x="34382" y="5090"/>
                  </a:lnTo>
                  <a:lnTo>
                    <a:pt x="3551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cubicBezTo>
                    <a:pt x="36643" y="5090"/>
                    <a:pt x="37491" y="5090"/>
                    <a:pt x="37915" y="4242"/>
                  </a:cubicBezTo>
                  <a:cubicBezTo>
                    <a:pt x="38254" y="3706"/>
                    <a:pt x="38538" y="3138"/>
                    <a:pt x="38763" y="2545"/>
                  </a:cubicBezTo>
                  <a:cubicBezTo>
                    <a:pt x="39007" y="1934"/>
                    <a:pt x="39341" y="1363"/>
                    <a:pt x="39753" y="849"/>
                  </a:cubicBezTo>
                  <a:cubicBezTo>
                    <a:pt x="40137" y="297"/>
                    <a:pt x="40776" y="-23"/>
                    <a:pt x="41449" y="1"/>
                  </a:cubicBezTo>
                  <a:lnTo>
                    <a:pt x="41449" y="1"/>
                  </a:lnTo>
                  <a:lnTo>
                    <a:pt x="41449" y="991"/>
                  </a:lnTo>
                  <a:cubicBezTo>
                    <a:pt x="42721" y="991"/>
                    <a:pt x="43428" y="991"/>
                    <a:pt x="43710" y="991"/>
                  </a:cubicBezTo>
                  <a:cubicBezTo>
                    <a:pt x="43856" y="1499"/>
                    <a:pt x="43856" y="2037"/>
                    <a:pt x="43710" y="2545"/>
                  </a:cubicBezTo>
                  <a:lnTo>
                    <a:pt x="43710" y="2545"/>
                  </a:lnTo>
                  <a:cubicBezTo>
                    <a:pt x="43885" y="1957"/>
                    <a:pt x="44122" y="1388"/>
                    <a:pt x="44417" y="849"/>
                  </a:cubicBezTo>
                  <a:cubicBezTo>
                    <a:pt x="44756" y="319"/>
                    <a:pt x="45342" y="-1"/>
                    <a:pt x="45972" y="1"/>
                  </a:cubicBezTo>
                  <a:cubicBezTo>
                    <a:pt x="46106" y="606"/>
                    <a:pt x="46106" y="1234"/>
                    <a:pt x="45972" y="1839"/>
                  </a:cubicBezTo>
                  <a:cubicBezTo>
                    <a:pt x="45902" y="2544"/>
                    <a:pt x="45902" y="3254"/>
                    <a:pt x="45972" y="3959"/>
                  </a:cubicBezTo>
                  <a:lnTo>
                    <a:pt x="45972" y="3959"/>
                  </a:lnTo>
                  <a:lnTo>
                    <a:pt x="45972" y="3959"/>
                  </a:ln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cubicBezTo>
                    <a:pt x="45972" y="3959"/>
                    <a:pt x="45972" y="3959"/>
                    <a:pt x="45972" y="3959"/>
                  </a:cubicBezTo>
                  <a:cubicBezTo>
                    <a:pt x="46085" y="5034"/>
                    <a:pt x="46371" y="6084"/>
                    <a:pt x="46820" y="7068"/>
                  </a:cubicBezTo>
                  <a:lnTo>
                    <a:pt x="50212" y="9330"/>
                  </a:lnTo>
                  <a:lnTo>
                    <a:pt x="51484" y="11450"/>
                  </a:lnTo>
                  <a:cubicBezTo>
                    <a:pt x="51614" y="12056"/>
                    <a:pt x="51614" y="12682"/>
                    <a:pt x="51484" y="13287"/>
                  </a:cubicBezTo>
                  <a:lnTo>
                    <a:pt x="51484" y="13287"/>
                  </a:lnTo>
                  <a:lnTo>
                    <a:pt x="51484" y="13287"/>
                  </a:lnTo>
                  <a:lnTo>
                    <a:pt x="50777" y="14135"/>
                  </a:lnTo>
                  <a:cubicBezTo>
                    <a:pt x="50831" y="14416"/>
                    <a:pt x="50831" y="14703"/>
                    <a:pt x="50777" y="14984"/>
                  </a:cubicBezTo>
                  <a:lnTo>
                    <a:pt x="50777" y="14984"/>
                  </a:lnTo>
                  <a:lnTo>
                    <a:pt x="50777" y="14135"/>
                  </a:lnTo>
                  <a:cubicBezTo>
                    <a:pt x="50429" y="13813"/>
                    <a:pt x="50142" y="13429"/>
                    <a:pt x="49929" y="13005"/>
                  </a:cubicBezTo>
                  <a:lnTo>
                    <a:pt x="49929" y="13005"/>
                  </a:lnTo>
                  <a:lnTo>
                    <a:pt x="49929" y="14842"/>
                  </a:lnTo>
                  <a:lnTo>
                    <a:pt x="49929" y="16680"/>
                  </a:lnTo>
                  <a:lnTo>
                    <a:pt x="48374" y="16680"/>
                  </a:lnTo>
                  <a:cubicBezTo>
                    <a:pt x="47737" y="16918"/>
                    <a:pt x="47034" y="16918"/>
                    <a:pt x="46396" y="16680"/>
                  </a:cubicBezTo>
                  <a:lnTo>
                    <a:pt x="45265" y="15266"/>
                  </a:lnTo>
                  <a:cubicBezTo>
                    <a:pt x="45018" y="14742"/>
                    <a:pt x="44683" y="14264"/>
                    <a:pt x="44275" y="13853"/>
                  </a:cubicBezTo>
                  <a:cubicBezTo>
                    <a:pt x="44588" y="12760"/>
                    <a:pt x="43955" y="11621"/>
                    <a:pt x="42862" y="11309"/>
                  </a:cubicBezTo>
                  <a:cubicBezTo>
                    <a:pt x="41769" y="10996"/>
                    <a:pt x="40630" y="11629"/>
                    <a:pt x="40318" y="12722"/>
                  </a:cubicBezTo>
                  <a:close/>
                  <a:moveTo>
                    <a:pt x="33816" y="106573"/>
                  </a:moveTo>
                  <a:cubicBezTo>
                    <a:pt x="33816" y="106573"/>
                    <a:pt x="33816" y="106573"/>
                    <a:pt x="33816" y="106573"/>
                  </a:cubicBezTo>
                  <a:cubicBezTo>
                    <a:pt x="33816" y="106573"/>
                    <a:pt x="33816" y="106573"/>
                    <a:pt x="33816" y="106573"/>
                  </a:cubicBezTo>
                  <a:lnTo>
                    <a:pt x="33816" y="106573"/>
                  </a:lnTo>
                  <a:cubicBezTo>
                    <a:pt x="33816" y="106573"/>
                    <a:pt x="33958" y="106714"/>
                    <a:pt x="33816" y="106573"/>
                  </a:cubicBezTo>
                  <a:close/>
                  <a:moveTo>
                    <a:pt x="35371" y="30955"/>
                  </a:moveTo>
                  <a:lnTo>
                    <a:pt x="35371" y="30955"/>
                  </a:lnTo>
                  <a:cubicBezTo>
                    <a:pt x="35371" y="30955"/>
                    <a:pt x="35371" y="30955"/>
                    <a:pt x="35371" y="30955"/>
                  </a:cubicBezTo>
                  <a:cubicBezTo>
                    <a:pt x="35371" y="30955"/>
                    <a:pt x="35371" y="30955"/>
                    <a:pt x="35371" y="30955"/>
                  </a:cubicBezTo>
                  <a:lnTo>
                    <a:pt x="36078" y="30955"/>
                  </a:lnTo>
                  <a:close/>
                  <a:moveTo>
                    <a:pt x="36078" y="108269"/>
                  </a:moveTo>
                  <a:cubicBezTo>
                    <a:pt x="36078" y="108269"/>
                    <a:pt x="36078" y="108269"/>
                    <a:pt x="36078" y="108269"/>
                  </a:cubicBezTo>
                  <a:cubicBezTo>
                    <a:pt x="36078" y="108269"/>
                    <a:pt x="36078" y="108269"/>
                    <a:pt x="36078" y="108269"/>
                  </a:cubicBezTo>
                  <a:lnTo>
                    <a:pt x="36078" y="108269"/>
                  </a:lnTo>
                  <a:lnTo>
                    <a:pt x="36078" y="108269"/>
                  </a:lnTo>
                  <a:close/>
                  <a:moveTo>
                    <a:pt x="36078" y="10178"/>
                  </a:moveTo>
                  <a:lnTo>
                    <a:pt x="36785" y="10178"/>
                  </a:lnTo>
                  <a:lnTo>
                    <a:pt x="36078" y="9330"/>
                  </a:lnTo>
                  <a:close/>
                  <a:moveTo>
                    <a:pt x="38763" y="90319"/>
                  </a:moveTo>
                  <a:lnTo>
                    <a:pt x="39470" y="90319"/>
                  </a:lnTo>
                  <a:lnTo>
                    <a:pt x="39470" y="90319"/>
                  </a:lnTo>
                  <a:close/>
                  <a:moveTo>
                    <a:pt x="38763" y="96820"/>
                  </a:moveTo>
                  <a:lnTo>
                    <a:pt x="39470" y="96820"/>
                  </a:lnTo>
                  <a:lnTo>
                    <a:pt x="39470" y="96820"/>
                  </a:lnTo>
                  <a:lnTo>
                    <a:pt x="38763" y="96820"/>
                  </a:lnTo>
                  <a:close/>
                  <a:moveTo>
                    <a:pt x="38763" y="105442"/>
                  </a:moveTo>
                  <a:lnTo>
                    <a:pt x="38763" y="106149"/>
                  </a:lnTo>
                  <a:lnTo>
                    <a:pt x="39611" y="106149"/>
                  </a:lnTo>
                  <a:lnTo>
                    <a:pt x="39611" y="105442"/>
                  </a:lnTo>
                  <a:cubicBezTo>
                    <a:pt x="39611" y="105442"/>
                    <a:pt x="39611" y="105442"/>
                    <a:pt x="38905" y="104594"/>
                  </a:cubicBezTo>
                  <a:lnTo>
                    <a:pt x="38905" y="104594"/>
                  </a:lnTo>
                  <a:lnTo>
                    <a:pt x="38905" y="104594"/>
                  </a:lnTo>
                  <a:close/>
                  <a:moveTo>
                    <a:pt x="40601" y="49895"/>
                  </a:moveTo>
                  <a:lnTo>
                    <a:pt x="40601" y="49895"/>
                  </a:lnTo>
                  <a:lnTo>
                    <a:pt x="40601" y="49895"/>
                  </a:lnTo>
                  <a:cubicBezTo>
                    <a:pt x="40601" y="49895"/>
                    <a:pt x="40601" y="49895"/>
                    <a:pt x="40601" y="49895"/>
                  </a:cubicBezTo>
                  <a:cubicBezTo>
                    <a:pt x="40601" y="49895"/>
                    <a:pt x="41166" y="49895"/>
                    <a:pt x="41025" y="49895"/>
                  </a:cubicBezTo>
                  <a:close/>
                  <a:moveTo>
                    <a:pt x="41731" y="107421"/>
                  </a:moveTo>
                  <a:lnTo>
                    <a:pt x="42721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2721" y="107421"/>
                  </a:lnTo>
                  <a:cubicBezTo>
                    <a:pt x="42721" y="107421"/>
                    <a:pt x="41731" y="107421"/>
                    <a:pt x="41731" y="107421"/>
                  </a:cubicBezTo>
                  <a:close/>
                  <a:moveTo>
                    <a:pt x="42721" y="38446"/>
                  </a:moveTo>
                  <a:lnTo>
                    <a:pt x="43428" y="38446"/>
                  </a:lnTo>
                  <a:lnTo>
                    <a:pt x="43428" y="38446"/>
                  </a:lnTo>
                  <a:close/>
                  <a:moveTo>
                    <a:pt x="43428" y="84382"/>
                  </a:moveTo>
                  <a:lnTo>
                    <a:pt x="43428" y="84382"/>
                  </a:lnTo>
                  <a:lnTo>
                    <a:pt x="43428" y="84382"/>
                  </a:lnTo>
                  <a:cubicBezTo>
                    <a:pt x="43428" y="84382"/>
                    <a:pt x="43428" y="84382"/>
                    <a:pt x="43428" y="84382"/>
                  </a:cubicBezTo>
                  <a:lnTo>
                    <a:pt x="43428" y="84382"/>
                  </a:lnTo>
                  <a:cubicBezTo>
                    <a:pt x="43518" y="84059"/>
                    <a:pt x="43518" y="83717"/>
                    <a:pt x="43428" y="83393"/>
                  </a:cubicBezTo>
                  <a:cubicBezTo>
                    <a:pt x="43221" y="83020"/>
                    <a:pt x="42858" y="82761"/>
                    <a:pt x="42438" y="82686"/>
                  </a:cubicBezTo>
                  <a:lnTo>
                    <a:pt x="42438" y="82686"/>
                  </a:lnTo>
                  <a:cubicBezTo>
                    <a:pt x="42438" y="82686"/>
                    <a:pt x="42438" y="82686"/>
                    <a:pt x="42438" y="82686"/>
                  </a:cubicBezTo>
                  <a:lnTo>
                    <a:pt x="42438" y="82686"/>
                  </a:lnTo>
                  <a:lnTo>
                    <a:pt x="42438" y="82686"/>
                  </a:lnTo>
                  <a:close/>
                  <a:moveTo>
                    <a:pt x="43428" y="80566"/>
                  </a:moveTo>
                  <a:lnTo>
                    <a:pt x="43428" y="80566"/>
                  </a:lnTo>
                  <a:lnTo>
                    <a:pt x="43428" y="80566"/>
                  </a:lnTo>
                  <a:close/>
                  <a:moveTo>
                    <a:pt x="44276" y="13994"/>
                  </a:move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close/>
                  <a:moveTo>
                    <a:pt x="47244" y="48482"/>
                  </a:moveTo>
                  <a:lnTo>
                    <a:pt x="47244" y="48482"/>
                  </a:lnTo>
                  <a:lnTo>
                    <a:pt x="47244" y="48482"/>
                  </a:lnTo>
                  <a:lnTo>
                    <a:pt x="45972" y="50884"/>
                  </a:lnTo>
                  <a:cubicBezTo>
                    <a:pt x="45587" y="51645"/>
                    <a:pt x="45302" y="52453"/>
                    <a:pt x="45124" y="53287"/>
                  </a:cubicBezTo>
                  <a:lnTo>
                    <a:pt x="45124" y="53287"/>
                  </a:lnTo>
                  <a:cubicBezTo>
                    <a:pt x="46302" y="53420"/>
                    <a:pt x="47453" y="52872"/>
                    <a:pt x="48092" y="51874"/>
                  </a:cubicBezTo>
                  <a:cubicBezTo>
                    <a:pt x="48668" y="50888"/>
                    <a:pt x="48961" y="49764"/>
                    <a:pt x="48940" y="48623"/>
                  </a:cubicBezTo>
                  <a:lnTo>
                    <a:pt x="48940" y="48623"/>
                  </a:lnTo>
                  <a:lnTo>
                    <a:pt x="48233" y="48623"/>
                  </a:lnTo>
                  <a:close/>
                  <a:moveTo>
                    <a:pt x="45124" y="38446"/>
                  </a:moveTo>
                  <a:lnTo>
                    <a:pt x="45124" y="38446"/>
                  </a:lnTo>
                  <a:lnTo>
                    <a:pt x="45124" y="38446"/>
                  </a:lnTo>
                  <a:close/>
                  <a:moveTo>
                    <a:pt x="45124" y="65160"/>
                  </a:moveTo>
                  <a:lnTo>
                    <a:pt x="45124" y="65160"/>
                  </a:lnTo>
                  <a:lnTo>
                    <a:pt x="45124" y="65160"/>
                  </a:lnTo>
                  <a:lnTo>
                    <a:pt x="46254" y="65160"/>
                  </a:lnTo>
                  <a:cubicBezTo>
                    <a:pt x="46264" y="65421"/>
                    <a:pt x="46364" y="65671"/>
                    <a:pt x="46537" y="65867"/>
                  </a:cubicBezTo>
                  <a:close/>
                  <a:moveTo>
                    <a:pt x="45124" y="47633"/>
                  </a:moveTo>
                  <a:cubicBezTo>
                    <a:pt x="45124" y="47633"/>
                    <a:pt x="45124" y="47633"/>
                    <a:pt x="45124" y="47633"/>
                  </a:cubicBezTo>
                  <a:cubicBezTo>
                    <a:pt x="45124" y="47633"/>
                    <a:pt x="45124" y="47633"/>
                    <a:pt x="45124" y="47633"/>
                  </a:cubicBezTo>
                  <a:lnTo>
                    <a:pt x="45124" y="47633"/>
                  </a:lnTo>
                  <a:cubicBezTo>
                    <a:pt x="45124" y="47633"/>
                    <a:pt x="47385" y="47633"/>
                    <a:pt x="46961" y="47633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5544448" y="285605"/>
              <a:ext cx="57500" cy="73639"/>
            </a:xfrm>
            <a:custGeom>
              <a:avLst/>
              <a:gdLst/>
              <a:ahLst/>
              <a:cxnLst/>
              <a:rect l="l" t="t" r="r" b="b"/>
              <a:pathLst>
                <a:path w="57500" h="73639" extrusionOk="0">
                  <a:moveTo>
                    <a:pt x="3003" y="66289"/>
                  </a:moveTo>
                  <a:lnTo>
                    <a:pt x="3003" y="66289"/>
                  </a:lnTo>
                  <a:lnTo>
                    <a:pt x="1872" y="66289"/>
                  </a:lnTo>
                  <a:lnTo>
                    <a:pt x="1872" y="66289"/>
                  </a:lnTo>
                  <a:lnTo>
                    <a:pt x="1872" y="66289"/>
                  </a:lnTo>
                  <a:cubicBezTo>
                    <a:pt x="1612" y="65461"/>
                    <a:pt x="1612" y="64573"/>
                    <a:pt x="1872" y="63745"/>
                  </a:cubicBezTo>
                  <a:cubicBezTo>
                    <a:pt x="2429" y="63164"/>
                    <a:pt x="3044" y="62643"/>
                    <a:pt x="3710" y="62190"/>
                  </a:cubicBezTo>
                  <a:lnTo>
                    <a:pt x="3710" y="62190"/>
                  </a:lnTo>
                  <a:lnTo>
                    <a:pt x="2862" y="62190"/>
                  </a:lnTo>
                  <a:lnTo>
                    <a:pt x="2862" y="62190"/>
                  </a:lnTo>
                  <a:cubicBezTo>
                    <a:pt x="2862" y="62190"/>
                    <a:pt x="2862" y="62190"/>
                    <a:pt x="2862" y="62190"/>
                  </a:cubicBezTo>
                  <a:lnTo>
                    <a:pt x="318" y="62190"/>
                  </a:lnTo>
                  <a:cubicBezTo>
                    <a:pt x="431" y="61536"/>
                    <a:pt x="431" y="60866"/>
                    <a:pt x="318" y="60212"/>
                  </a:cubicBezTo>
                  <a:cubicBezTo>
                    <a:pt x="318" y="59222"/>
                    <a:pt x="318" y="58798"/>
                    <a:pt x="318" y="58657"/>
                  </a:cubicBezTo>
                  <a:lnTo>
                    <a:pt x="318" y="58657"/>
                  </a:lnTo>
                  <a:lnTo>
                    <a:pt x="1166" y="57667"/>
                  </a:lnTo>
                  <a:cubicBezTo>
                    <a:pt x="459" y="57667"/>
                    <a:pt x="35" y="57667"/>
                    <a:pt x="35" y="56819"/>
                  </a:cubicBezTo>
                  <a:cubicBezTo>
                    <a:pt x="-12" y="56349"/>
                    <a:pt x="-12" y="55876"/>
                    <a:pt x="35" y="55406"/>
                  </a:cubicBezTo>
                  <a:cubicBezTo>
                    <a:pt x="435" y="55204"/>
                    <a:pt x="907" y="55204"/>
                    <a:pt x="1307" y="55406"/>
                  </a:cubicBezTo>
                  <a:cubicBezTo>
                    <a:pt x="1383" y="55779"/>
                    <a:pt x="1383" y="56164"/>
                    <a:pt x="1307" y="56537"/>
                  </a:cubicBezTo>
                  <a:cubicBezTo>
                    <a:pt x="1260" y="56865"/>
                    <a:pt x="1260" y="57198"/>
                    <a:pt x="1307" y="57526"/>
                  </a:cubicBezTo>
                  <a:cubicBezTo>
                    <a:pt x="1613" y="57703"/>
                    <a:pt x="1990" y="57703"/>
                    <a:pt x="2296" y="57526"/>
                  </a:cubicBezTo>
                  <a:lnTo>
                    <a:pt x="2296" y="57526"/>
                  </a:lnTo>
                  <a:cubicBezTo>
                    <a:pt x="2245" y="57056"/>
                    <a:pt x="2245" y="56582"/>
                    <a:pt x="2296" y="56113"/>
                  </a:cubicBezTo>
                  <a:cubicBezTo>
                    <a:pt x="2296" y="56113"/>
                    <a:pt x="2296" y="54699"/>
                    <a:pt x="2296" y="53993"/>
                  </a:cubicBezTo>
                  <a:cubicBezTo>
                    <a:pt x="2366" y="53288"/>
                    <a:pt x="2366" y="52577"/>
                    <a:pt x="2296" y="51872"/>
                  </a:cubicBezTo>
                  <a:cubicBezTo>
                    <a:pt x="2349" y="51356"/>
                    <a:pt x="2349" y="50835"/>
                    <a:pt x="2296" y="50318"/>
                  </a:cubicBezTo>
                  <a:lnTo>
                    <a:pt x="2296" y="48480"/>
                  </a:lnTo>
                  <a:cubicBezTo>
                    <a:pt x="2296" y="48480"/>
                    <a:pt x="2296" y="47632"/>
                    <a:pt x="2296" y="46925"/>
                  </a:cubicBezTo>
                  <a:cubicBezTo>
                    <a:pt x="2365" y="46220"/>
                    <a:pt x="2365" y="45510"/>
                    <a:pt x="2296" y="44805"/>
                  </a:cubicBezTo>
                  <a:cubicBezTo>
                    <a:pt x="2296" y="44805"/>
                    <a:pt x="2296" y="43533"/>
                    <a:pt x="2296" y="42968"/>
                  </a:cubicBezTo>
                  <a:cubicBezTo>
                    <a:pt x="2296" y="42403"/>
                    <a:pt x="2296" y="41979"/>
                    <a:pt x="2296" y="41837"/>
                  </a:cubicBezTo>
                  <a:lnTo>
                    <a:pt x="2296" y="40848"/>
                  </a:lnTo>
                  <a:cubicBezTo>
                    <a:pt x="2296" y="40848"/>
                    <a:pt x="2296" y="40000"/>
                    <a:pt x="2296" y="40000"/>
                  </a:cubicBezTo>
                  <a:lnTo>
                    <a:pt x="2296" y="40000"/>
                  </a:lnTo>
                  <a:lnTo>
                    <a:pt x="2296" y="40000"/>
                  </a:lnTo>
                  <a:cubicBezTo>
                    <a:pt x="2381" y="39438"/>
                    <a:pt x="2381" y="38866"/>
                    <a:pt x="2296" y="38304"/>
                  </a:cubicBezTo>
                  <a:cubicBezTo>
                    <a:pt x="2366" y="37740"/>
                    <a:pt x="2366" y="37171"/>
                    <a:pt x="2296" y="36608"/>
                  </a:cubicBezTo>
                  <a:cubicBezTo>
                    <a:pt x="2296" y="36608"/>
                    <a:pt x="3003" y="36608"/>
                    <a:pt x="3144" y="36608"/>
                  </a:cubicBezTo>
                  <a:cubicBezTo>
                    <a:pt x="3034" y="36336"/>
                    <a:pt x="3034" y="36031"/>
                    <a:pt x="3144" y="35759"/>
                  </a:cubicBezTo>
                  <a:cubicBezTo>
                    <a:pt x="3144" y="35759"/>
                    <a:pt x="3144" y="35759"/>
                    <a:pt x="3992" y="35759"/>
                  </a:cubicBezTo>
                  <a:cubicBezTo>
                    <a:pt x="4219" y="35119"/>
                    <a:pt x="4219" y="34421"/>
                    <a:pt x="3992" y="33781"/>
                  </a:cubicBezTo>
                  <a:cubicBezTo>
                    <a:pt x="3734" y="33001"/>
                    <a:pt x="3734" y="32158"/>
                    <a:pt x="3992" y="31378"/>
                  </a:cubicBezTo>
                  <a:lnTo>
                    <a:pt x="3992" y="28268"/>
                  </a:lnTo>
                  <a:cubicBezTo>
                    <a:pt x="3992" y="28268"/>
                    <a:pt x="3992" y="28268"/>
                    <a:pt x="4982" y="28268"/>
                  </a:cubicBezTo>
                  <a:cubicBezTo>
                    <a:pt x="4094" y="27787"/>
                    <a:pt x="3434" y="26974"/>
                    <a:pt x="3144" y="26007"/>
                  </a:cubicBezTo>
                  <a:cubicBezTo>
                    <a:pt x="2973" y="25120"/>
                    <a:pt x="2973" y="24208"/>
                    <a:pt x="3144" y="23321"/>
                  </a:cubicBezTo>
                  <a:lnTo>
                    <a:pt x="3144" y="22191"/>
                  </a:lnTo>
                  <a:cubicBezTo>
                    <a:pt x="3144" y="22191"/>
                    <a:pt x="3144" y="21201"/>
                    <a:pt x="3144" y="20777"/>
                  </a:cubicBezTo>
                  <a:cubicBezTo>
                    <a:pt x="3075" y="20309"/>
                    <a:pt x="3075" y="19832"/>
                    <a:pt x="3144" y="19364"/>
                  </a:cubicBezTo>
                  <a:lnTo>
                    <a:pt x="3144" y="19364"/>
                  </a:lnTo>
                  <a:lnTo>
                    <a:pt x="3144" y="19364"/>
                  </a:lnTo>
                  <a:cubicBezTo>
                    <a:pt x="3290" y="18049"/>
                    <a:pt x="3290" y="16721"/>
                    <a:pt x="3144" y="15406"/>
                  </a:cubicBezTo>
                  <a:cubicBezTo>
                    <a:pt x="2945" y="14047"/>
                    <a:pt x="2945" y="12666"/>
                    <a:pt x="3144" y="11307"/>
                  </a:cubicBezTo>
                  <a:lnTo>
                    <a:pt x="3144" y="9046"/>
                  </a:lnTo>
                  <a:cubicBezTo>
                    <a:pt x="3373" y="8427"/>
                    <a:pt x="3707" y="7853"/>
                    <a:pt x="4134" y="7350"/>
                  </a:cubicBezTo>
                  <a:cubicBezTo>
                    <a:pt x="4134" y="6502"/>
                    <a:pt x="4841" y="6219"/>
                    <a:pt x="5123" y="6219"/>
                  </a:cubicBezTo>
                  <a:lnTo>
                    <a:pt x="5123" y="6219"/>
                  </a:lnTo>
                  <a:cubicBezTo>
                    <a:pt x="5073" y="6783"/>
                    <a:pt x="5073" y="7351"/>
                    <a:pt x="5123" y="7915"/>
                  </a:cubicBezTo>
                  <a:cubicBezTo>
                    <a:pt x="5123" y="8763"/>
                    <a:pt x="5123" y="9187"/>
                    <a:pt x="6254" y="9187"/>
                  </a:cubicBezTo>
                  <a:lnTo>
                    <a:pt x="6254" y="9187"/>
                  </a:lnTo>
                  <a:cubicBezTo>
                    <a:pt x="6254" y="9187"/>
                    <a:pt x="6254" y="9187"/>
                    <a:pt x="6254" y="8480"/>
                  </a:cubicBezTo>
                  <a:cubicBezTo>
                    <a:pt x="6254" y="7774"/>
                    <a:pt x="6254" y="8480"/>
                    <a:pt x="6254" y="8480"/>
                  </a:cubicBezTo>
                  <a:cubicBezTo>
                    <a:pt x="6254" y="8480"/>
                    <a:pt x="6254" y="8480"/>
                    <a:pt x="6254" y="8480"/>
                  </a:cubicBezTo>
                  <a:lnTo>
                    <a:pt x="6254" y="10601"/>
                  </a:lnTo>
                  <a:lnTo>
                    <a:pt x="6961" y="10601"/>
                  </a:lnTo>
                  <a:lnTo>
                    <a:pt x="6961" y="10601"/>
                  </a:lnTo>
                  <a:cubicBezTo>
                    <a:pt x="7767" y="11132"/>
                    <a:pt x="8247" y="12038"/>
                    <a:pt x="8233" y="13003"/>
                  </a:cubicBezTo>
                  <a:cubicBezTo>
                    <a:pt x="8311" y="14321"/>
                    <a:pt x="8311" y="15643"/>
                    <a:pt x="8233" y="16961"/>
                  </a:cubicBezTo>
                  <a:cubicBezTo>
                    <a:pt x="8158" y="18279"/>
                    <a:pt x="8158" y="19600"/>
                    <a:pt x="8233" y="20919"/>
                  </a:cubicBezTo>
                  <a:cubicBezTo>
                    <a:pt x="8233" y="22049"/>
                    <a:pt x="8233" y="22756"/>
                    <a:pt x="9505" y="22897"/>
                  </a:cubicBezTo>
                  <a:lnTo>
                    <a:pt x="9505" y="30106"/>
                  </a:lnTo>
                  <a:cubicBezTo>
                    <a:pt x="9830" y="30550"/>
                    <a:pt x="10114" y="31023"/>
                    <a:pt x="10353" y="31519"/>
                  </a:cubicBezTo>
                  <a:cubicBezTo>
                    <a:pt x="10353" y="31519"/>
                    <a:pt x="11201" y="32509"/>
                    <a:pt x="11625" y="32509"/>
                  </a:cubicBezTo>
                  <a:cubicBezTo>
                    <a:pt x="11991" y="32638"/>
                    <a:pt x="12390" y="32638"/>
                    <a:pt x="12756" y="32509"/>
                  </a:cubicBezTo>
                  <a:lnTo>
                    <a:pt x="13886" y="31095"/>
                  </a:lnTo>
                  <a:cubicBezTo>
                    <a:pt x="14268" y="30562"/>
                    <a:pt x="14599" y="29994"/>
                    <a:pt x="14876" y="29399"/>
                  </a:cubicBezTo>
                  <a:cubicBezTo>
                    <a:pt x="14960" y="28979"/>
                    <a:pt x="14960" y="28547"/>
                    <a:pt x="14876" y="28127"/>
                  </a:cubicBezTo>
                  <a:cubicBezTo>
                    <a:pt x="15428" y="28245"/>
                    <a:pt x="15925" y="28543"/>
                    <a:pt x="16289" y="28975"/>
                  </a:cubicBezTo>
                  <a:cubicBezTo>
                    <a:pt x="16996" y="28975"/>
                    <a:pt x="17278" y="29823"/>
                    <a:pt x="17278" y="29964"/>
                  </a:cubicBezTo>
                  <a:cubicBezTo>
                    <a:pt x="17278" y="30106"/>
                    <a:pt x="16289" y="29964"/>
                    <a:pt x="16148" y="29964"/>
                  </a:cubicBezTo>
                  <a:cubicBezTo>
                    <a:pt x="16006" y="29964"/>
                    <a:pt x="16148" y="29964"/>
                    <a:pt x="16148" y="30954"/>
                  </a:cubicBezTo>
                  <a:lnTo>
                    <a:pt x="16148" y="30954"/>
                  </a:lnTo>
                  <a:lnTo>
                    <a:pt x="16148" y="30954"/>
                  </a:lnTo>
                  <a:lnTo>
                    <a:pt x="16148" y="30954"/>
                  </a:lnTo>
                  <a:lnTo>
                    <a:pt x="16996" y="30954"/>
                  </a:lnTo>
                  <a:cubicBezTo>
                    <a:pt x="16996" y="30954"/>
                    <a:pt x="16996" y="30954"/>
                    <a:pt x="16996" y="30954"/>
                  </a:cubicBezTo>
                  <a:lnTo>
                    <a:pt x="16996" y="30954"/>
                  </a:lnTo>
                  <a:lnTo>
                    <a:pt x="16996" y="29540"/>
                  </a:lnTo>
                  <a:lnTo>
                    <a:pt x="14593" y="27138"/>
                  </a:lnTo>
                  <a:lnTo>
                    <a:pt x="14593" y="27138"/>
                  </a:lnTo>
                  <a:lnTo>
                    <a:pt x="16148" y="27986"/>
                  </a:lnTo>
                  <a:lnTo>
                    <a:pt x="17561" y="28975"/>
                  </a:lnTo>
                  <a:lnTo>
                    <a:pt x="17561" y="28975"/>
                  </a:lnTo>
                  <a:lnTo>
                    <a:pt x="17561" y="27986"/>
                  </a:lnTo>
                  <a:cubicBezTo>
                    <a:pt x="17561" y="27986"/>
                    <a:pt x="17561" y="27279"/>
                    <a:pt x="17561" y="27279"/>
                  </a:cubicBezTo>
                  <a:lnTo>
                    <a:pt x="17561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7561" y="27279"/>
                  </a:lnTo>
                  <a:lnTo>
                    <a:pt x="17561" y="27279"/>
                  </a:lnTo>
                  <a:lnTo>
                    <a:pt x="17561" y="23463"/>
                  </a:lnTo>
                  <a:lnTo>
                    <a:pt x="19116" y="23463"/>
                  </a:lnTo>
                  <a:lnTo>
                    <a:pt x="23356" y="23463"/>
                  </a:lnTo>
                  <a:lnTo>
                    <a:pt x="22367" y="22615"/>
                  </a:lnTo>
                  <a:cubicBezTo>
                    <a:pt x="22367" y="22615"/>
                    <a:pt x="22367" y="22615"/>
                    <a:pt x="21660" y="22615"/>
                  </a:cubicBezTo>
                  <a:lnTo>
                    <a:pt x="21660" y="22615"/>
                  </a:lnTo>
                  <a:cubicBezTo>
                    <a:pt x="21587" y="22099"/>
                    <a:pt x="21587" y="21576"/>
                    <a:pt x="21660" y="21060"/>
                  </a:cubicBezTo>
                  <a:lnTo>
                    <a:pt x="21660" y="21060"/>
                  </a:lnTo>
                  <a:cubicBezTo>
                    <a:pt x="21934" y="20963"/>
                    <a:pt x="22234" y="20963"/>
                    <a:pt x="22508" y="21060"/>
                  </a:cubicBezTo>
                  <a:lnTo>
                    <a:pt x="23356" y="21060"/>
                  </a:lnTo>
                  <a:lnTo>
                    <a:pt x="23356" y="21060"/>
                  </a:lnTo>
                  <a:lnTo>
                    <a:pt x="23356" y="21060"/>
                  </a:lnTo>
                  <a:cubicBezTo>
                    <a:pt x="23356" y="21060"/>
                    <a:pt x="23356" y="21060"/>
                    <a:pt x="24063" y="20353"/>
                  </a:cubicBezTo>
                  <a:lnTo>
                    <a:pt x="24063" y="20353"/>
                  </a:lnTo>
                  <a:lnTo>
                    <a:pt x="24063" y="20353"/>
                  </a:lnTo>
                  <a:lnTo>
                    <a:pt x="26042" y="20353"/>
                  </a:lnTo>
                  <a:cubicBezTo>
                    <a:pt x="26042" y="20353"/>
                    <a:pt x="26042" y="20353"/>
                    <a:pt x="26042" y="20353"/>
                  </a:cubicBezTo>
                  <a:cubicBezTo>
                    <a:pt x="26085" y="19789"/>
                    <a:pt x="26085" y="19222"/>
                    <a:pt x="26042" y="18657"/>
                  </a:cubicBezTo>
                  <a:lnTo>
                    <a:pt x="25194" y="17102"/>
                  </a:lnTo>
                  <a:lnTo>
                    <a:pt x="26042" y="16254"/>
                  </a:lnTo>
                  <a:lnTo>
                    <a:pt x="27596" y="16254"/>
                  </a:lnTo>
                  <a:lnTo>
                    <a:pt x="29293" y="16254"/>
                  </a:lnTo>
                  <a:lnTo>
                    <a:pt x="42720" y="16254"/>
                  </a:lnTo>
                  <a:cubicBezTo>
                    <a:pt x="42720" y="16254"/>
                    <a:pt x="42720" y="16254"/>
                    <a:pt x="42720" y="17244"/>
                  </a:cubicBezTo>
                  <a:cubicBezTo>
                    <a:pt x="42781" y="17523"/>
                    <a:pt x="42781" y="17812"/>
                    <a:pt x="42720" y="18092"/>
                  </a:cubicBezTo>
                  <a:cubicBezTo>
                    <a:pt x="42610" y="18364"/>
                    <a:pt x="42610" y="18668"/>
                    <a:pt x="42720" y="18940"/>
                  </a:cubicBezTo>
                  <a:lnTo>
                    <a:pt x="42720" y="18940"/>
                  </a:lnTo>
                  <a:cubicBezTo>
                    <a:pt x="43661" y="18531"/>
                    <a:pt x="44451" y="17839"/>
                    <a:pt x="44982" y="16961"/>
                  </a:cubicBezTo>
                  <a:cubicBezTo>
                    <a:pt x="45694" y="16134"/>
                    <a:pt x="46094" y="15084"/>
                    <a:pt x="46112" y="13993"/>
                  </a:cubicBezTo>
                  <a:cubicBezTo>
                    <a:pt x="46271" y="13105"/>
                    <a:pt x="46271" y="12196"/>
                    <a:pt x="46112" y="11307"/>
                  </a:cubicBezTo>
                  <a:lnTo>
                    <a:pt x="46960" y="11307"/>
                  </a:lnTo>
                  <a:lnTo>
                    <a:pt x="46960" y="11307"/>
                  </a:lnTo>
                  <a:lnTo>
                    <a:pt x="47808" y="11307"/>
                  </a:lnTo>
                  <a:cubicBezTo>
                    <a:pt x="48656" y="11307"/>
                    <a:pt x="49080" y="11307"/>
                    <a:pt x="49080" y="11307"/>
                  </a:cubicBezTo>
                  <a:cubicBezTo>
                    <a:pt x="49173" y="11821"/>
                    <a:pt x="49173" y="12348"/>
                    <a:pt x="49080" y="12862"/>
                  </a:cubicBezTo>
                  <a:lnTo>
                    <a:pt x="49080" y="12862"/>
                  </a:lnTo>
                  <a:cubicBezTo>
                    <a:pt x="49080" y="12862"/>
                    <a:pt x="49080" y="12862"/>
                    <a:pt x="49080" y="12862"/>
                  </a:cubicBezTo>
                  <a:lnTo>
                    <a:pt x="49080" y="12862"/>
                  </a:lnTo>
                  <a:lnTo>
                    <a:pt x="51483" y="12862"/>
                  </a:lnTo>
                  <a:lnTo>
                    <a:pt x="51483" y="0"/>
                  </a:lnTo>
                  <a:lnTo>
                    <a:pt x="57420" y="0"/>
                  </a:lnTo>
                  <a:cubicBezTo>
                    <a:pt x="57528" y="797"/>
                    <a:pt x="57528" y="1606"/>
                    <a:pt x="57420" y="2403"/>
                  </a:cubicBezTo>
                  <a:lnTo>
                    <a:pt x="56854" y="2403"/>
                  </a:lnTo>
                  <a:cubicBezTo>
                    <a:pt x="56264" y="2692"/>
                    <a:pt x="55808" y="3198"/>
                    <a:pt x="55582" y="3816"/>
                  </a:cubicBezTo>
                  <a:lnTo>
                    <a:pt x="56854" y="5230"/>
                  </a:lnTo>
                  <a:cubicBezTo>
                    <a:pt x="56504" y="5432"/>
                    <a:pt x="56073" y="5432"/>
                    <a:pt x="55723" y="5230"/>
                  </a:cubicBezTo>
                  <a:lnTo>
                    <a:pt x="54593" y="5230"/>
                  </a:lnTo>
                  <a:cubicBezTo>
                    <a:pt x="54975" y="6035"/>
                    <a:pt x="54975" y="6969"/>
                    <a:pt x="54593" y="7774"/>
                  </a:cubicBezTo>
                  <a:cubicBezTo>
                    <a:pt x="54145" y="8317"/>
                    <a:pt x="53621" y="8793"/>
                    <a:pt x="53038" y="9187"/>
                  </a:cubicBezTo>
                  <a:lnTo>
                    <a:pt x="51483" y="10177"/>
                  </a:lnTo>
                  <a:cubicBezTo>
                    <a:pt x="51132" y="10486"/>
                    <a:pt x="51098" y="11022"/>
                    <a:pt x="51408" y="11374"/>
                  </a:cubicBezTo>
                  <a:cubicBezTo>
                    <a:pt x="51432" y="11400"/>
                    <a:pt x="51457" y="11425"/>
                    <a:pt x="51483" y="11449"/>
                  </a:cubicBezTo>
                  <a:lnTo>
                    <a:pt x="50070" y="11449"/>
                  </a:lnTo>
                  <a:lnTo>
                    <a:pt x="48656" y="11449"/>
                  </a:lnTo>
                  <a:cubicBezTo>
                    <a:pt x="48656" y="11449"/>
                    <a:pt x="48656" y="11449"/>
                    <a:pt x="47808" y="12297"/>
                  </a:cubicBezTo>
                  <a:lnTo>
                    <a:pt x="46960" y="13851"/>
                  </a:lnTo>
                  <a:lnTo>
                    <a:pt x="46112" y="15548"/>
                  </a:lnTo>
                  <a:cubicBezTo>
                    <a:pt x="45950" y="15964"/>
                    <a:pt x="45651" y="16312"/>
                    <a:pt x="45264" y="16537"/>
                  </a:cubicBezTo>
                  <a:lnTo>
                    <a:pt x="41872" y="19081"/>
                  </a:lnTo>
                  <a:cubicBezTo>
                    <a:pt x="41872" y="19081"/>
                    <a:pt x="41872" y="20071"/>
                    <a:pt x="41872" y="20495"/>
                  </a:cubicBezTo>
                  <a:cubicBezTo>
                    <a:pt x="41872" y="20919"/>
                    <a:pt x="41872" y="21201"/>
                    <a:pt x="41872" y="21625"/>
                  </a:cubicBezTo>
                  <a:cubicBezTo>
                    <a:pt x="41872" y="22049"/>
                    <a:pt x="41872" y="22756"/>
                    <a:pt x="40459" y="23604"/>
                  </a:cubicBezTo>
                  <a:lnTo>
                    <a:pt x="39469" y="23604"/>
                  </a:lnTo>
                  <a:lnTo>
                    <a:pt x="38056" y="23604"/>
                  </a:lnTo>
                  <a:lnTo>
                    <a:pt x="36501" y="23604"/>
                  </a:lnTo>
                  <a:lnTo>
                    <a:pt x="35229" y="24311"/>
                  </a:lnTo>
                  <a:cubicBezTo>
                    <a:pt x="34181" y="25157"/>
                    <a:pt x="33396" y="26285"/>
                    <a:pt x="32967" y="27562"/>
                  </a:cubicBezTo>
                  <a:cubicBezTo>
                    <a:pt x="32425" y="28787"/>
                    <a:pt x="31711" y="29929"/>
                    <a:pt x="30847" y="30954"/>
                  </a:cubicBezTo>
                  <a:cubicBezTo>
                    <a:pt x="30482" y="31483"/>
                    <a:pt x="29998" y="31919"/>
                    <a:pt x="29434" y="32226"/>
                  </a:cubicBezTo>
                  <a:lnTo>
                    <a:pt x="27738" y="33498"/>
                  </a:lnTo>
                  <a:lnTo>
                    <a:pt x="26324" y="35053"/>
                  </a:lnTo>
                  <a:cubicBezTo>
                    <a:pt x="26098" y="35741"/>
                    <a:pt x="26098" y="36484"/>
                    <a:pt x="26324" y="37173"/>
                  </a:cubicBezTo>
                  <a:cubicBezTo>
                    <a:pt x="26191" y="37489"/>
                    <a:pt x="26191" y="37846"/>
                    <a:pt x="26324" y="38162"/>
                  </a:cubicBezTo>
                  <a:lnTo>
                    <a:pt x="27455" y="38162"/>
                  </a:lnTo>
                  <a:lnTo>
                    <a:pt x="28727" y="38162"/>
                  </a:lnTo>
                  <a:lnTo>
                    <a:pt x="29717" y="38162"/>
                  </a:lnTo>
                  <a:lnTo>
                    <a:pt x="29717" y="39010"/>
                  </a:lnTo>
                  <a:cubicBezTo>
                    <a:pt x="30159" y="39546"/>
                    <a:pt x="30749" y="39939"/>
                    <a:pt x="31413" y="40141"/>
                  </a:cubicBezTo>
                  <a:cubicBezTo>
                    <a:pt x="32073" y="40305"/>
                    <a:pt x="32697" y="40593"/>
                    <a:pt x="33250" y="40989"/>
                  </a:cubicBezTo>
                  <a:cubicBezTo>
                    <a:pt x="33651" y="41298"/>
                    <a:pt x="33906" y="41758"/>
                    <a:pt x="33957" y="42261"/>
                  </a:cubicBezTo>
                  <a:cubicBezTo>
                    <a:pt x="34021" y="42778"/>
                    <a:pt x="34021" y="43300"/>
                    <a:pt x="33957" y="43816"/>
                  </a:cubicBezTo>
                  <a:cubicBezTo>
                    <a:pt x="33957" y="43816"/>
                    <a:pt x="33957" y="44947"/>
                    <a:pt x="33957" y="45653"/>
                  </a:cubicBezTo>
                  <a:cubicBezTo>
                    <a:pt x="33815" y="46114"/>
                    <a:pt x="33815" y="46606"/>
                    <a:pt x="33957" y="47067"/>
                  </a:cubicBezTo>
                  <a:cubicBezTo>
                    <a:pt x="33957" y="47067"/>
                    <a:pt x="33957" y="47067"/>
                    <a:pt x="33957" y="47067"/>
                  </a:cubicBezTo>
                  <a:lnTo>
                    <a:pt x="33957" y="47067"/>
                  </a:lnTo>
                  <a:cubicBezTo>
                    <a:pt x="34004" y="47348"/>
                    <a:pt x="34004" y="47634"/>
                    <a:pt x="33957" y="47915"/>
                  </a:cubicBezTo>
                  <a:lnTo>
                    <a:pt x="33957" y="48622"/>
                  </a:lnTo>
                  <a:cubicBezTo>
                    <a:pt x="34646" y="48848"/>
                    <a:pt x="35389" y="48848"/>
                    <a:pt x="36077" y="48622"/>
                  </a:cubicBezTo>
                  <a:cubicBezTo>
                    <a:pt x="36077" y="48622"/>
                    <a:pt x="36077" y="47632"/>
                    <a:pt x="36077" y="46501"/>
                  </a:cubicBezTo>
                  <a:lnTo>
                    <a:pt x="34663" y="46501"/>
                  </a:lnTo>
                  <a:cubicBezTo>
                    <a:pt x="34870" y="46129"/>
                    <a:pt x="35233" y="45869"/>
                    <a:pt x="35653" y="45795"/>
                  </a:cubicBezTo>
                  <a:lnTo>
                    <a:pt x="36925" y="45795"/>
                  </a:lnTo>
                  <a:lnTo>
                    <a:pt x="36925" y="45795"/>
                  </a:lnTo>
                  <a:cubicBezTo>
                    <a:pt x="37294" y="46405"/>
                    <a:pt x="37916" y="46819"/>
                    <a:pt x="38621" y="46926"/>
                  </a:cubicBezTo>
                  <a:cubicBezTo>
                    <a:pt x="39272" y="46841"/>
                    <a:pt x="39919" y="47111"/>
                    <a:pt x="40317" y="47632"/>
                  </a:cubicBezTo>
                  <a:cubicBezTo>
                    <a:pt x="40856" y="48045"/>
                    <a:pt x="41291" y="48577"/>
                    <a:pt x="41589" y="49187"/>
                  </a:cubicBezTo>
                  <a:lnTo>
                    <a:pt x="42720" y="56537"/>
                  </a:lnTo>
                  <a:cubicBezTo>
                    <a:pt x="43017" y="57067"/>
                    <a:pt x="43399" y="57545"/>
                    <a:pt x="43851" y="57950"/>
                  </a:cubicBezTo>
                  <a:cubicBezTo>
                    <a:pt x="44451" y="58127"/>
                    <a:pt x="45089" y="58127"/>
                    <a:pt x="45688" y="57950"/>
                  </a:cubicBezTo>
                  <a:lnTo>
                    <a:pt x="45688" y="59788"/>
                  </a:lnTo>
                  <a:cubicBezTo>
                    <a:pt x="45608" y="60397"/>
                    <a:pt x="45608" y="61015"/>
                    <a:pt x="45688" y="61625"/>
                  </a:cubicBezTo>
                  <a:cubicBezTo>
                    <a:pt x="45935" y="62149"/>
                    <a:pt x="46270" y="62627"/>
                    <a:pt x="46678" y="63038"/>
                  </a:cubicBezTo>
                  <a:cubicBezTo>
                    <a:pt x="47126" y="63244"/>
                    <a:pt x="47643" y="63244"/>
                    <a:pt x="48091" y="63038"/>
                  </a:cubicBezTo>
                  <a:lnTo>
                    <a:pt x="49222" y="63038"/>
                  </a:lnTo>
                  <a:cubicBezTo>
                    <a:pt x="48755" y="62592"/>
                    <a:pt x="48371" y="62066"/>
                    <a:pt x="48091" y="61484"/>
                  </a:cubicBezTo>
                  <a:cubicBezTo>
                    <a:pt x="47929" y="60882"/>
                    <a:pt x="47929" y="60248"/>
                    <a:pt x="48091" y="59646"/>
                  </a:cubicBezTo>
                  <a:lnTo>
                    <a:pt x="48091" y="59646"/>
                  </a:lnTo>
                  <a:lnTo>
                    <a:pt x="48798" y="59646"/>
                  </a:lnTo>
                  <a:lnTo>
                    <a:pt x="49504" y="60353"/>
                  </a:lnTo>
                  <a:lnTo>
                    <a:pt x="49504" y="60353"/>
                  </a:lnTo>
                  <a:lnTo>
                    <a:pt x="50777" y="60353"/>
                  </a:lnTo>
                  <a:lnTo>
                    <a:pt x="51907" y="60353"/>
                  </a:lnTo>
                  <a:lnTo>
                    <a:pt x="51907" y="60353"/>
                  </a:lnTo>
                  <a:lnTo>
                    <a:pt x="51907" y="60353"/>
                  </a:lnTo>
                  <a:cubicBezTo>
                    <a:pt x="51907" y="60353"/>
                    <a:pt x="51907" y="60353"/>
                    <a:pt x="51907" y="60353"/>
                  </a:cubicBezTo>
                  <a:lnTo>
                    <a:pt x="51907" y="60353"/>
                  </a:lnTo>
                  <a:lnTo>
                    <a:pt x="52614" y="60353"/>
                  </a:lnTo>
                  <a:lnTo>
                    <a:pt x="52614" y="64735"/>
                  </a:lnTo>
                  <a:cubicBezTo>
                    <a:pt x="52668" y="65265"/>
                    <a:pt x="52386" y="65773"/>
                    <a:pt x="51907" y="66007"/>
                  </a:cubicBezTo>
                  <a:cubicBezTo>
                    <a:pt x="51346" y="66107"/>
                    <a:pt x="50772" y="66107"/>
                    <a:pt x="50211" y="66007"/>
                  </a:cubicBezTo>
                  <a:lnTo>
                    <a:pt x="48374" y="66007"/>
                  </a:lnTo>
                  <a:lnTo>
                    <a:pt x="47384" y="66007"/>
                  </a:lnTo>
                  <a:cubicBezTo>
                    <a:pt x="47384" y="66007"/>
                    <a:pt x="47384" y="66007"/>
                    <a:pt x="47384" y="66007"/>
                  </a:cubicBezTo>
                  <a:cubicBezTo>
                    <a:pt x="47384" y="66007"/>
                    <a:pt x="47384" y="66007"/>
                    <a:pt x="47384" y="66855"/>
                  </a:cubicBezTo>
                  <a:lnTo>
                    <a:pt x="47384" y="68409"/>
                  </a:lnTo>
                  <a:lnTo>
                    <a:pt x="46536" y="68409"/>
                  </a:lnTo>
                  <a:cubicBezTo>
                    <a:pt x="46536" y="68409"/>
                    <a:pt x="45547" y="68409"/>
                    <a:pt x="45406" y="68409"/>
                  </a:cubicBezTo>
                  <a:cubicBezTo>
                    <a:pt x="44931" y="68084"/>
                    <a:pt x="44621" y="67568"/>
                    <a:pt x="44558" y="66996"/>
                  </a:cubicBezTo>
                  <a:lnTo>
                    <a:pt x="44558" y="67703"/>
                  </a:lnTo>
                  <a:cubicBezTo>
                    <a:pt x="44241" y="67836"/>
                    <a:pt x="43884" y="67836"/>
                    <a:pt x="43568" y="67703"/>
                  </a:cubicBezTo>
                  <a:lnTo>
                    <a:pt x="43568" y="65724"/>
                  </a:lnTo>
                  <a:lnTo>
                    <a:pt x="42720" y="65724"/>
                  </a:lnTo>
                  <a:lnTo>
                    <a:pt x="42720" y="65724"/>
                  </a:lnTo>
                  <a:lnTo>
                    <a:pt x="42720" y="65724"/>
                  </a:lnTo>
                  <a:cubicBezTo>
                    <a:pt x="42765" y="65396"/>
                    <a:pt x="42765" y="65063"/>
                    <a:pt x="42720" y="64735"/>
                  </a:cubicBez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013" y="62897"/>
                  </a:lnTo>
                  <a:lnTo>
                    <a:pt x="42013" y="70671"/>
                  </a:lnTo>
                  <a:cubicBezTo>
                    <a:pt x="41005" y="70284"/>
                    <a:pt x="40054" y="69761"/>
                    <a:pt x="39187" y="69116"/>
                  </a:cubicBezTo>
                  <a:lnTo>
                    <a:pt x="35229" y="66148"/>
                  </a:lnTo>
                  <a:lnTo>
                    <a:pt x="31554" y="63038"/>
                  </a:lnTo>
                  <a:lnTo>
                    <a:pt x="29151" y="60777"/>
                  </a:lnTo>
                  <a:lnTo>
                    <a:pt x="28162" y="59646"/>
                  </a:lnTo>
                  <a:lnTo>
                    <a:pt x="26748" y="58091"/>
                  </a:lnTo>
                  <a:lnTo>
                    <a:pt x="25759" y="56537"/>
                  </a:lnTo>
                  <a:cubicBezTo>
                    <a:pt x="25759" y="56537"/>
                    <a:pt x="25759" y="55830"/>
                    <a:pt x="25759" y="55547"/>
                  </a:cubicBezTo>
                  <a:cubicBezTo>
                    <a:pt x="26592" y="55776"/>
                    <a:pt x="27471" y="55776"/>
                    <a:pt x="28303" y="55547"/>
                  </a:cubicBezTo>
                  <a:cubicBezTo>
                    <a:pt x="28972" y="54940"/>
                    <a:pt x="29291" y="54037"/>
                    <a:pt x="29151" y="53145"/>
                  </a:cubicBezTo>
                  <a:lnTo>
                    <a:pt x="29151" y="53145"/>
                  </a:lnTo>
                  <a:lnTo>
                    <a:pt x="28445" y="53145"/>
                  </a:lnTo>
                  <a:lnTo>
                    <a:pt x="28445" y="53145"/>
                  </a:lnTo>
                  <a:lnTo>
                    <a:pt x="28445" y="55265"/>
                  </a:lnTo>
                  <a:lnTo>
                    <a:pt x="27172" y="55265"/>
                  </a:lnTo>
                  <a:lnTo>
                    <a:pt x="27172" y="55265"/>
                  </a:lnTo>
                  <a:lnTo>
                    <a:pt x="27172" y="55265"/>
                  </a:lnTo>
                  <a:cubicBezTo>
                    <a:pt x="26673" y="55068"/>
                    <a:pt x="26117" y="55068"/>
                    <a:pt x="25618" y="55265"/>
                  </a:cubicBez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cubicBezTo>
                    <a:pt x="24195" y="55748"/>
                    <a:pt x="23863" y="55416"/>
                    <a:pt x="23498" y="55123"/>
                  </a:cubicBezTo>
                  <a:lnTo>
                    <a:pt x="21660" y="53851"/>
                  </a:lnTo>
                  <a:lnTo>
                    <a:pt x="19823" y="52720"/>
                  </a:lnTo>
                  <a:lnTo>
                    <a:pt x="18692" y="52720"/>
                  </a:lnTo>
                  <a:cubicBezTo>
                    <a:pt x="18692" y="52720"/>
                    <a:pt x="18692" y="52720"/>
                    <a:pt x="18692" y="52720"/>
                  </a:cubicBezTo>
                  <a:cubicBezTo>
                    <a:pt x="18397" y="53108"/>
                    <a:pt x="18159" y="53537"/>
                    <a:pt x="17985" y="53993"/>
                  </a:cubicBezTo>
                  <a:lnTo>
                    <a:pt x="17985" y="55265"/>
                  </a:lnTo>
                  <a:lnTo>
                    <a:pt x="17985" y="55265"/>
                  </a:lnTo>
                  <a:cubicBezTo>
                    <a:pt x="17984" y="56139"/>
                    <a:pt x="18284" y="56987"/>
                    <a:pt x="18833" y="57667"/>
                  </a:cubicBezTo>
                  <a:cubicBezTo>
                    <a:pt x="19279" y="58339"/>
                    <a:pt x="19524" y="59123"/>
                    <a:pt x="19540" y="59929"/>
                  </a:cubicBez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cubicBezTo>
                    <a:pt x="19493" y="60210"/>
                    <a:pt x="19493" y="60496"/>
                    <a:pt x="19540" y="60777"/>
                  </a:cubicBezTo>
                  <a:lnTo>
                    <a:pt x="19540" y="60777"/>
                  </a:lnTo>
                  <a:cubicBezTo>
                    <a:pt x="19540" y="60777"/>
                    <a:pt x="19540" y="60777"/>
                    <a:pt x="19540" y="60777"/>
                  </a:cubicBezTo>
                  <a:lnTo>
                    <a:pt x="19540" y="61908"/>
                  </a:lnTo>
                  <a:cubicBezTo>
                    <a:pt x="19540" y="61908"/>
                    <a:pt x="18692" y="61908"/>
                    <a:pt x="18409" y="60777"/>
                  </a:cubicBezTo>
                  <a:lnTo>
                    <a:pt x="18409" y="60777"/>
                  </a:lnTo>
                  <a:cubicBezTo>
                    <a:pt x="18334" y="61007"/>
                    <a:pt x="18334" y="6125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cubicBezTo>
                    <a:pt x="18409" y="61484"/>
                    <a:pt x="18409" y="6148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lnTo>
                    <a:pt x="18409" y="61484"/>
                  </a:lnTo>
                  <a:cubicBezTo>
                    <a:pt x="18450" y="61765"/>
                    <a:pt x="18450" y="62051"/>
                    <a:pt x="18409" y="62332"/>
                  </a:cubicBezTo>
                  <a:lnTo>
                    <a:pt x="18409" y="63321"/>
                  </a:lnTo>
                  <a:cubicBezTo>
                    <a:pt x="18348" y="63600"/>
                    <a:pt x="18348" y="63890"/>
                    <a:pt x="18409" y="64169"/>
                  </a:cubicBezTo>
                  <a:lnTo>
                    <a:pt x="18409" y="65159"/>
                  </a:lnTo>
                  <a:cubicBezTo>
                    <a:pt x="18409" y="65159"/>
                    <a:pt x="18409" y="65159"/>
                    <a:pt x="18409" y="65159"/>
                  </a:cubicBezTo>
                  <a:cubicBezTo>
                    <a:pt x="18257" y="65471"/>
                    <a:pt x="18257" y="65836"/>
                    <a:pt x="18409" y="66148"/>
                  </a:cubicBezTo>
                  <a:cubicBezTo>
                    <a:pt x="18598" y="66399"/>
                    <a:pt x="18598" y="66745"/>
                    <a:pt x="18409" y="66996"/>
                  </a:cubicBezTo>
                  <a:cubicBezTo>
                    <a:pt x="18393" y="67802"/>
                    <a:pt x="18148" y="68586"/>
                    <a:pt x="17703" y="69258"/>
                  </a:cubicBezTo>
                  <a:cubicBezTo>
                    <a:pt x="17172" y="69994"/>
                    <a:pt x="16921" y="70897"/>
                    <a:pt x="16996" y="71802"/>
                  </a:cubicBezTo>
                  <a:lnTo>
                    <a:pt x="15582" y="71802"/>
                  </a:lnTo>
                  <a:lnTo>
                    <a:pt x="15582" y="73639"/>
                  </a:ln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cubicBezTo>
                    <a:pt x="10698" y="73171"/>
                    <a:pt x="10698" y="72693"/>
                    <a:pt x="10777" y="72226"/>
                  </a:cubicBezTo>
                  <a:cubicBezTo>
                    <a:pt x="10777" y="72226"/>
                    <a:pt x="10777" y="71095"/>
                    <a:pt x="10777" y="70671"/>
                  </a:cubicBezTo>
                  <a:cubicBezTo>
                    <a:pt x="10856" y="70203"/>
                    <a:pt x="10856" y="69725"/>
                    <a:pt x="10777" y="69258"/>
                  </a:cubicBezTo>
                  <a:close/>
                  <a:moveTo>
                    <a:pt x="12473" y="58091"/>
                  </a:move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897" y="58233"/>
                    <a:pt x="12473" y="58091"/>
                  </a:cubicBezTo>
                  <a:close/>
                  <a:moveTo>
                    <a:pt x="12473" y="23321"/>
                  </a:move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lnTo>
                    <a:pt x="12897" y="23321"/>
                  </a:lnTo>
                  <a:close/>
                  <a:moveTo>
                    <a:pt x="13604" y="48480"/>
                  </a:moveTo>
                  <a:lnTo>
                    <a:pt x="13604" y="48480"/>
                  </a:lnTo>
                  <a:lnTo>
                    <a:pt x="13604" y="48480"/>
                  </a:lnTo>
                  <a:lnTo>
                    <a:pt x="13604" y="48480"/>
                  </a:lnTo>
                  <a:close/>
                  <a:moveTo>
                    <a:pt x="20671" y="31519"/>
                  </a:moveTo>
                  <a:lnTo>
                    <a:pt x="20671" y="31519"/>
                  </a:lnTo>
                  <a:lnTo>
                    <a:pt x="20671" y="31519"/>
                  </a:lnTo>
                  <a:close/>
                  <a:moveTo>
                    <a:pt x="24063" y="31519"/>
                  </a:moveTo>
                  <a:lnTo>
                    <a:pt x="24063" y="32367"/>
                  </a:lnTo>
                  <a:cubicBezTo>
                    <a:pt x="24063" y="32367"/>
                    <a:pt x="24063" y="32367"/>
                    <a:pt x="24063" y="32367"/>
                  </a:cubicBezTo>
                  <a:cubicBezTo>
                    <a:pt x="24063" y="32367"/>
                    <a:pt x="24628" y="31519"/>
                    <a:pt x="24487" y="31519"/>
                  </a:cubicBezTo>
                  <a:close/>
                  <a:moveTo>
                    <a:pt x="27314" y="19929"/>
                  </a:moveTo>
                  <a:lnTo>
                    <a:pt x="27314" y="19929"/>
                  </a:lnTo>
                  <a:cubicBezTo>
                    <a:pt x="27314" y="19929"/>
                    <a:pt x="27314" y="19929"/>
                    <a:pt x="27314" y="19929"/>
                  </a:cubicBezTo>
                  <a:cubicBezTo>
                    <a:pt x="27314" y="19929"/>
                    <a:pt x="27596" y="20353"/>
                    <a:pt x="27738" y="19929"/>
                  </a:cubicBezTo>
                  <a:close/>
                  <a:moveTo>
                    <a:pt x="28586" y="56537"/>
                  </a:moveTo>
                  <a:lnTo>
                    <a:pt x="28586" y="56537"/>
                  </a:ln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lose/>
                  <a:moveTo>
                    <a:pt x="28586" y="26290"/>
                  </a:moveTo>
                  <a:cubicBezTo>
                    <a:pt x="28586" y="26290"/>
                    <a:pt x="28586" y="26290"/>
                    <a:pt x="28586" y="26290"/>
                  </a:cubicBezTo>
                  <a:cubicBezTo>
                    <a:pt x="28586" y="26290"/>
                    <a:pt x="28586" y="26290"/>
                    <a:pt x="28586" y="26290"/>
                  </a:cubicBezTo>
                  <a:lnTo>
                    <a:pt x="28586" y="26290"/>
                  </a:lnTo>
                  <a:lnTo>
                    <a:pt x="28586" y="26007"/>
                  </a:lnTo>
                  <a:close/>
                  <a:moveTo>
                    <a:pt x="32967" y="27844"/>
                  </a:moveTo>
                  <a:lnTo>
                    <a:pt x="31837" y="27844"/>
                  </a:lnTo>
                  <a:lnTo>
                    <a:pt x="31837" y="27844"/>
                  </a:lnTo>
                  <a:lnTo>
                    <a:pt x="33674" y="27844"/>
                  </a:lnTo>
                  <a:close/>
                  <a:moveTo>
                    <a:pt x="31554" y="20777"/>
                  </a:moveTo>
                  <a:lnTo>
                    <a:pt x="31554" y="20777"/>
                  </a:lnTo>
                  <a:lnTo>
                    <a:pt x="31554" y="19788"/>
                  </a:lnTo>
                  <a:lnTo>
                    <a:pt x="31554" y="19788"/>
                  </a:lnTo>
                  <a:close/>
                  <a:moveTo>
                    <a:pt x="31554" y="52579"/>
                  </a:moveTo>
                  <a:lnTo>
                    <a:pt x="31554" y="52579"/>
                  </a:lnTo>
                  <a:lnTo>
                    <a:pt x="31554" y="52579"/>
                  </a:lnTo>
                  <a:close/>
                  <a:moveTo>
                    <a:pt x="32543" y="16396"/>
                  </a:moveTo>
                  <a:lnTo>
                    <a:pt x="32543" y="16396"/>
                  </a:ln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685" y="16113"/>
                    <a:pt x="32543" y="16113"/>
                  </a:cubicBezTo>
                  <a:close/>
                  <a:moveTo>
                    <a:pt x="33533" y="60212"/>
                  </a:moveTo>
                  <a:cubicBezTo>
                    <a:pt x="33533" y="60212"/>
                    <a:pt x="33533" y="60212"/>
                    <a:pt x="33533" y="60212"/>
                  </a:cubicBezTo>
                  <a:cubicBezTo>
                    <a:pt x="33533" y="60212"/>
                    <a:pt x="33533" y="60212"/>
                    <a:pt x="33533" y="60212"/>
                  </a:cubicBezTo>
                  <a:lnTo>
                    <a:pt x="33533" y="59929"/>
                  </a:lnTo>
                  <a:close/>
                  <a:moveTo>
                    <a:pt x="33533" y="26007"/>
                  </a:moveTo>
                  <a:lnTo>
                    <a:pt x="33533" y="26007"/>
                  </a:lnTo>
                  <a:lnTo>
                    <a:pt x="33533" y="26007"/>
                  </a:lnTo>
                  <a:close/>
                  <a:moveTo>
                    <a:pt x="33533" y="16396"/>
                  </a:moveTo>
                  <a:lnTo>
                    <a:pt x="33533" y="16396"/>
                  </a:lnTo>
                  <a:lnTo>
                    <a:pt x="33533" y="16396"/>
                  </a:ln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4239" y="14134"/>
                    <a:pt x="34381" y="14134"/>
                  </a:cubicBez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lnTo>
                    <a:pt x="33533" y="13286"/>
                  </a:lnTo>
                  <a:close/>
                  <a:moveTo>
                    <a:pt x="37349" y="55123"/>
                  </a:moveTo>
                  <a:lnTo>
                    <a:pt x="37349" y="55123"/>
                  </a:lnTo>
                  <a:lnTo>
                    <a:pt x="37349" y="55123"/>
                  </a:lnTo>
                  <a:lnTo>
                    <a:pt x="37349" y="55123"/>
                  </a:lnTo>
                  <a:close/>
                  <a:moveTo>
                    <a:pt x="40317" y="56113"/>
                  </a:moveTo>
                  <a:cubicBezTo>
                    <a:pt x="40317" y="56113"/>
                    <a:pt x="40317" y="56113"/>
                    <a:pt x="40317" y="56113"/>
                  </a:cubicBezTo>
                  <a:cubicBezTo>
                    <a:pt x="40317" y="56113"/>
                    <a:pt x="40317" y="56113"/>
                    <a:pt x="40317" y="56113"/>
                  </a:cubicBezTo>
                  <a:lnTo>
                    <a:pt x="40317" y="56113"/>
                  </a:lnTo>
                  <a:close/>
                  <a:moveTo>
                    <a:pt x="41307" y="71236"/>
                  </a:moveTo>
                  <a:cubicBezTo>
                    <a:pt x="41307" y="71236"/>
                    <a:pt x="41307" y="71236"/>
                    <a:pt x="41307" y="71236"/>
                  </a:cubicBezTo>
                  <a:lnTo>
                    <a:pt x="41307" y="71236"/>
                  </a:lnTo>
                  <a:lnTo>
                    <a:pt x="41307" y="71236"/>
                  </a:lnTo>
                  <a:lnTo>
                    <a:pt x="41307" y="71236"/>
                  </a:lnTo>
                  <a:cubicBezTo>
                    <a:pt x="41307" y="71236"/>
                    <a:pt x="41307" y="71236"/>
                    <a:pt x="41307" y="71236"/>
                  </a:cubicBezTo>
                  <a:close/>
                  <a:moveTo>
                    <a:pt x="42720" y="14700"/>
                  </a:moveTo>
                  <a:cubicBezTo>
                    <a:pt x="42518" y="15049"/>
                    <a:pt x="42518" y="15480"/>
                    <a:pt x="42720" y="15830"/>
                  </a:cubicBezTo>
                  <a:lnTo>
                    <a:pt x="43851" y="15830"/>
                  </a:lnTo>
                  <a:cubicBezTo>
                    <a:pt x="44353" y="15460"/>
                    <a:pt x="44460" y="14752"/>
                    <a:pt x="44089" y="14249"/>
                  </a:cubicBezTo>
                  <a:cubicBezTo>
                    <a:pt x="44060" y="14209"/>
                    <a:pt x="44027" y="14170"/>
                    <a:pt x="43992" y="14134"/>
                  </a:cubicBezTo>
                  <a:close/>
                  <a:moveTo>
                    <a:pt x="46536" y="11307"/>
                  </a:moveTo>
                  <a:cubicBezTo>
                    <a:pt x="45995" y="11229"/>
                    <a:pt x="45494" y="11604"/>
                    <a:pt x="45416" y="12145"/>
                  </a:cubicBezTo>
                  <a:cubicBezTo>
                    <a:pt x="45408" y="12195"/>
                    <a:pt x="45405" y="12246"/>
                    <a:pt x="45406" y="12297"/>
                  </a:cubicBezTo>
                  <a:lnTo>
                    <a:pt x="46960" y="12297"/>
                  </a:lnTo>
                  <a:lnTo>
                    <a:pt x="46960" y="12297"/>
                  </a:lnTo>
                  <a:cubicBezTo>
                    <a:pt x="46960" y="12297"/>
                    <a:pt x="48374" y="11307"/>
                    <a:pt x="47808" y="11307"/>
                  </a:cubicBezTo>
                  <a:close/>
                  <a:moveTo>
                    <a:pt x="46536" y="9611"/>
                  </a:moveTo>
                  <a:lnTo>
                    <a:pt x="47950" y="9611"/>
                  </a:lnTo>
                  <a:cubicBezTo>
                    <a:pt x="48083" y="9295"/>
                    <a:pt x="48083" y="8938"/>
                    <a:pt x="47950" y="8622"/>
                  </a:cubicBezTo>
                  <a:lnTo>
                    <a:pt x="47950" y="8622"/>
                  </a:lnTo>
                  <a:lnTo>
                    <a:pt x="47950" y="8622"/>
                  </a:lnTo>
                  <a:close/>
                  <a:moveTo>
                    <a:pt x="46536" y="2827"/>
                  </a:moveTo>
                  <a:lnTo>
                    <a:pt x="46536" y="2827"/>
                  </a:ln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7950" y="2827"/>
                    <a:pt x="47808" y="2827"/>
                  </a:cubicBezTo>
                  <a:close/>
                  <a:moveTo>
                    <a:pt x="47384" y="6643"/>
                  </a:moveTo>
                  <a:lnTo>
                    <a:pt x="47384" y="6643"/>
                  </a:lnTo>
                  <a:cubicBezTo>
                    <a:pt x="47384" y="6643"/>
                    <a:pt x="47384" y="5795"/>
                    <a:pt x="47384" y="5654"/>
                  </a:cubicBezTo>
                  <a:lnTo>
                    <a:pt x="47384" y="5654"/>
                  </a:lnTo>
                  <a:close/>
                  <a:moveTo>
                    <a:pt x="47384" y="70106"/>
                  </a:moveTo>
                  <a:lnTo>
                    <a:pt x="47384" y="70106"/>
                  </a:lnTo>
                  <a:lnTo>
                    <a:pt x="47384" y="69116"/>
                  </a:lnTo>
                  <a:lnTo>
                    <a:pt x="47384" y="69116"/>
                  </a:lnTo>
                  <a:close/>
                  <a:moveTo>
                    <a:pt x="49787" y="4947"/>
                  </a:moveTo>
                  <a:cubicBezTo>
                    <a:pt x="49700" y="5651"/>
                    <a:pt x="49700" y="6363"/>
                    <a:pt x="49787" y="7067"/>
                  </a:cubicBezTo>
                  <a:cubicBezTo>
                    <a:pt x="50363" y="7369"/>
                    <a:pt x="51049" y="7369"/>
                    <a:pt x="51625" y="7067"/>
                  </a:cubicBezTo>
                  <a:lnTo>
                    <a:pt x="51625" y="6078"/>
                  </a:lnTo>
                  <a:cubicBezTo>
                    <a:pt x="51685" y="5703"/>
                    <a:pt x="51685" y="5321"/>
                    <a:pt x="51625" y="4947"/>
                  </a:cubicBezTo>
                  <a:lnTo>
                    <a:pt x="51625" y="3958"/>
                  </a:lnTo>
                  <a:cubicBezTo>
                    <a:pt x="51312" y="3806"/>
                    <a:pt x="50948" y="3806"/>
                    <a:pt x="50635" y="3958"/>
                  </a:cubicBezTo>
                  <a:lnTo>
                    <a:pt x="50635" y="3958"/>
                  </a:lnTo>
                  <a:lnTo>
                    <a:pt x="50635" y="3958"/>
                  </a:lnTo>
                  <a:cubicBezTo>
                    <a:pt x="50635" y="3958"/>
                    <a:pt x="50635" y="3958"/>
                    <a:pt x="50635" y="3958"/>
                  </a:cubicBezTo>
                  <a:close/>
                  <a:moveTo>
                    <a:pt x="51201" y="8622"/>
                  </a:move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lnTo>
                    <a:pt x="52049" y="8622"/>
                  </a:lnTo>
                  <a:close/>
                  <a:moveTo>
                    <a:pt x="53038" y="1979"/>
                  </a:moveTo>
                  <a:cubicBezTo>
                    <a:pt x="53038" y="1979"/>
                    <a:pt x="53038" y="1979"/>
                    <a:pt x="53038" y="1979"/>
                  </a:cubicBezTo>
                  <a:cubicBezTo>
                    <a:pt x="53038" y="1979"/>
                    <a:pt x="53038" y="1979"/>
                    <a:pt x="53038" y="1979"/>
                  </a:cubicBezTo>
                  <a:lnTo>
                    <a:pt x="53038" y="1979"/>
                  </a:lnTo>
                  <a:close/>
                  <a:moveTo>
                    <a:pt x="53038" y="69258"/>
                  </a:moveTo>
                  <a:cubicBezTo>
                    <a:pt x="53038" y="69258"/>
                    <a:pt x="53038" y="69258"/>
                    <a:pt x="54027" y="69258"/>
                  </a:cubicBezTo>
                  <a:lnTo>
                    <a:pt x="53038" y="6925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5614165" y="293377"/>
              <a:ext cx="65158" cy="68552"/>
            </a:xfrm>
            <a:custGeom>
              <a:avLst/>
              <a:gdLst/>
              <a:ahLst/>
              <a:cxnLst/>
              <a:rect l="l" t="t" r="r" b="b"/>
              <a:pathLst>
                <a:path w="65158" h="68552" extrusionOk="0">
                  <a:moveTo>
                    <a:pt x="1272" y="54277"/>
                  </a:moveTo>
                  <a:cubicBezTo>
                    <a:pt x="1319" y="53902"/>
                    <a:pt x="1319" y="53522"/>
                    <a:pt x="1272" y="53146"/>
                  </a:cubicBezTo>
                  <a:cubicBezTo>
                    <a:pt x="1337" y="52488"/>
                    <a:pt x="1337" y="51826"/>
                    <a:pt x="1272" y="51168"/>
                  </a:cubicBezTo>
                  <a:cubicBezTo>
                    <a:pt x="1272" y="50461"/>
                    <a:pt x="1272" y="49754"/>
                    <a:pt x="1272" y="49189"/>
                  </a:cubicBezTo>
                  <a:cubicBezTo>
                    <a:pt x="1228" y="48766"/>
                    <a:pt x="1228" y="48340"/>
                    <a:pt x="1272" y="47917"/>
                  </a:cubicBezTo>
                  <a:lnTo>
                    <a:pt x="1272" y="46503"/>
                  </a:lnTo>
                  <a:cubicBezTo>
                    <a:pt x="1274" y="44865"/>
                    <a:pt x="1561" y="43238"/>
                    <a:pt x="2120" y="41698"/>
                  </a:cubicBezTo>
                  <a:cubicBezTo>
                    <a:pt x="2679" y="40157"/>
                    <a:pt x="2966" y="38531"/>
                    <a:pt x="2968" y="36892"/>
                  </a:cubicBezTo>
                  <a:cubicBezTo>
                    <a:pt x="2932" y="33844"/>
                    <a:pt x="2553" y="30810"/>
                    <a:pt x="1837" y="27846"/>
                  </a:cubicBezTo>
                  <a:cubicBezTo>
                    <a:pt x="1114" y="24932"/>
                    <a:pt x="735" y="21944"/>
                    <a:pt x="707" y="18942"/>
                  </a:cubicBezTo>
                  <a:cubicBezTo>
                    <a:pt x="707" y="17246"/>
                    <a:pt x="707" y="16115"/>
                    <a:pt x="1555" y="15691"/>
                  </a:cubicBezTo>
                  <a:lnTo>
                    <a:pt x="2968" y="14278"/>
                  </a:lnTo>
                  <a:cubicBezTo>
                    <a:pt x="3003" y="14043"/>
                    <a:pt x="3003" y="13805"/>
                    <a:pt x="2968" y="13571"/>
                  </a:cubicBezTo>
                  <a:lnTo>
                    <a:pt x="1272" y="13571"/>
                  </a:lnTo>
                  <a:lnTo>
                    <a:pt x="1272" y="13571"/>
                  </a:lnTo>
                  <a:cubicBezTo>
                    <a:pt x="1272" y="13571"/>
                    <a:pt x="1272" y="13571"/>
                    <a:pt x="1272" y="13571"/>
                  </a:cubicBezTo>
                  <a:lnTo>
                    <a:pt x="1272" y="8765"/>
                  </a:lnTo>
                  <a:cubicBezTo>
                    <a:pt x="1523" y="8577"/>
                    <a:pt x="1869" y="8577"/>
                    <a:pt x="2120" y="8765"/>
                  </a:cubicBezTo>
                  <a:cubicBezTo>
                    <a:pt x="2322" y="9115"/>
                    <a:pt x="2322" y="9546"/>
                    <a:pt x="2120" y="9896"/>
                  </a:cubicBezTo>
                  <a:cubicBezTo>
                    <a:pt x="2383" y="9744"/>
                    <a:pt x="2706" y="9744"/>
                    <a:pt x="2968" y="9896"/>
                  </a:cubicBezTo>
                  <a:cubicBezTo>
                    <a:pt x="3383" y="10018"/>
                    <a:pt x="3825" y="10018"/>
                    <a:pt x="4240" y="9896"/>
                  </a:cubicBezTo>
                  <a:lnTo>
                    <a:pt x="4240" y="9896"/>
                  </a:lnTo>
                  <a:cubicBezTo>
                    <a:pt x="4379" y="9387"/>
                    <a:pt x="4379" y="8850"/>
                    <a:pt x="4240" y="8341"/>
                  </a:cubicBezTo>
                  <a:cubicBezTo>
                    <a:pt x="4240" y="7634"/>
                    <a:pt x="3251" y="7352"/>
                    <a:pt x="2827" y="7352"/>
                  </a:cubicBezTo>
                  <a:lnTo>
                    <a:pt x="1979" y="7352"/>
                  </a:lnTo>
                  <a:cubicBezTo>
                    <a:pt x="1716" y="7503"/>
                    <a:pt x="1393" y="7503"/>
                    <a:pt x="1131" y="7352"/>
                  </a:cubicBezTo>
                  <a:lnTo>
                    <a:pt x="1131" y="7352"/>
                  </a:lnTo>
                  <a:lnTo>
                    <a:pt x="2262" y="6362"/>
                  </a:lnTo>
                  <a:cubicBezTo>
                    <a:pt x="1935" y="5833"/>
                    <a:pt x="1436" y="5434"/>
                    <a:pt x="848" y="5232"/>
                  </a:cubicBezTo>
                  <a:cubicBezTo>
                    <a:pt x="848" y="5232"/>
                    <a:pt x="0" y="4525"/>
                    <a:pt x="0" y="3536"/>
                  </a:cubicBezTo>
                  <a:cubicBezTo>
                    <a:pt x="644" y="3741"/>
                    <a:pt x="1335" y="3741"/>
                    <a:pt x="1979" y="3536"/>
                  </a:cubicBezTo>
                  <a:lnTo>
                    <a:pt x="3534" y="2122"/>
                  </a:lnTo>
                  <a:cubicBezTo>
                    <a:pt x="3981" y="1579"/>
                    <a:pt x="4505" y="1103"/>
                    <a:pt x="5088" y="709"/>
                  </a:cubicBezTo>
                  <a:cubicBezTo>
                    <a:pt x="5633" y="228"/>
                    <a:pt x="6341" y="-25"/>
                    <a:pt x="7067" y="2"/>
                  </a:cubicBezTo>
                  <a:lnTo>
                    <a:pt x="7067" y="2"/>
                  </a:lnTo>
                  <a:cubicBezTo>
                    <a:pt x="7067" y="2"/>
                    <a:pt x="7067" y="2"/>
                    <a:pt x="7067" y="2"/>
                  </a:cubicBezTo>
                  <a:cubicBezTo>
                    <a:pt x="7067" y="2"/>
                    <a:pt x="7067" y="2"/>
                    <a:pt x="7067" y="2"/>
                  </a:cubicBezTo>
                  <a:lnTo>
                    <a:pt x="7067" y="2"/>
                  </a:lnTo>
                  <a:lnTo>
                    <a:pt x="8056" y="2"/>
                  </a:lnTo>
                  <a:lnTo>
                    <a:pt x="8904" y="2"/>
                  </a:lnTo>
                  <a:lnTo>
                    <a:pt x="8904" y="2"/>
                  </a:lnTo>
                  <a:cubicBezTo>
                    <a:pt x="8904" y="2"/>
                    <a:pt x="10318" y="850"/>
                    <a:pt x="11025" y="2546"/>
                  </a:cubicBezTo>
                  <a:cubicBezTo>
                    <a:pt x="11923" y="4402"/>
                    <a:pt x="12633" y="6344"/>
                    <a:pt x="13145" y="8341"/>
                  </a:cubicBezTo>
                  <a:cubicBezTo>
                    <a:pt x="13823" y="10382"/>
                    <a:pt x="14390" y="12458"/>
                    <a:pt x="14841" y="14560"/>
                  </a:cubicBezTo>
                  <a:cubicBezTo>
                    <a:pt x="15163" y="15815"/>
                    <a:pt x="15400" y="17090"/>
                    <a:pt x="15547" y="18376"/>
                  </a:cubicBezTo>
                  <a:lnTo>
                    <a:pt x="15547" y="27281"/>
                  </a:lnTo>
                  <a:lnTo>
                    <a:pt x="15547" y="27281"/>
                  </a:lnTo>
                  <a:cubicBezTo>
                    <a:pt x="15354" y="28782"/>
                    <a:pt x="15354" y="30302"/>
                    <a:pt x="15547" y="31804"/>
                  </a:cubicBezTo>
                  <a:cubicBezTo>
                    <a:pt x="15934" y="33290"/>
                    <a:pt x="16405" y="34753"/>
                    <a:pt x="16961" y="36185"/>
                  </a:cubicBezTo>
                  <a:lnTo>
                    <a:pt x="16961" y="36185"/>
                  </a:lnTo>
                  <a:lnTo>
                    <a:pt x="16961" y="36185"/>
                  </a:lnTo>
                  <a:cubicBezTo>
                    <a:pt x="17583" y="36647"/>
                    <a:pt x="18110" y="37222"/>
                    <a:pt x="18516" y="37882"/>
                  </a:cubicBezTo>
                  <a:cubicBezTo>
                    <a:pt x="18516" y="37882"/>
                    <a:pt x="19222" y="39154"/>
                    <a:pt x="19505" y="39860"/>
                  </a:cubicBezTo>
                  <a:cubicBezTo>
                    <a:pt x="19801" y="40354"/>
                    <a:pt x="20132" y="40827"/>
                    <a:pt x="20495" y="41274"/>
                  </a:cubicBezTo>
                  <a:cubicBezTo>
                    <a:pt x="20855" y="41431"/>
                    <a:pt x="21265" y="41431"/>
                    <a:pt x="21625" y="41274"/>
                  </a:cubicBezTo>
                  <a:cubicBezTo>
                    <a:pt x="22267" y="41489"/>
                    <a:pt x="22962" y="41489"/>
                    <a:pt x="23604" y="41274"/>
                  </a:cubicBezTo>
                  <a:lnTo>
                    <a:pt x="24876" y="39860"/>
                  </a:lnTo>
                  <a:cubicBezTo>
                    <a:pt x="25219" y="39322"/>
                    <a:pt x="25649" y="38845"/>
                    <a:pt x="26148" y="38447"/>
                  </a:cubicBezTo>
                  <a:cubicBezTo>
                    <a:pt x="26786" y="38209"/>
                    <a:pt x="27489" y="38209"/>
                    <a:pt x="28127" y="38447"/>
                  </a:cubicBezTo>
                  <a:lnTo>
                    <a:pt x="28975" y="38447"/>
                  </a:lnTo>
                  <a:lnTo>
                    <a:pt x="27844" y="38447"/>
                  </a:lnTo>
                  <a:cubicBezTo>
                    <a:pt x="27746" y="38769"/>
                    <a:pt x="27746" y="39114"/>
                    <a:pt x="27844" y="39436"/>
                  </a:cubicBezTo>
                  <a:lnTo>
                    <a:pt x="31943" y="39436"/>
                  </a:lnTo>
                  <a:cubicBezTo>
                    <a:pt x="31943" y="39436"/>
                    <a:pt x="31943" y="39436"/>
                    <a:pt x="32650" y="38588"/>
                  </a:cubicBezTo>
                  <a:cubicBezTo>
                    <a:pt x="33357" y="37740"/>
                    <a:pt x="32650" y="37458"/>
                    <a:pt x="32650" y="36751"/>
                  </a:cubicBezTo>
                  <a:cubicBezTo>
                    <a:pt x="32570" y="36141"/>
                    <a:pt x="32570" y="35523"/>
                    <a:pt x="32650" y="34913"/>
                  </a:cubicBezTo>
                  <a:cubicBezTo>
                    <a:pt x="32782" y="34401"/>
                    <a:pt x="33252" y="34049"/>
                    <a:pt x="33781" y="34065"/>
                  </a:cubicBezTo>
                  <a:lnTo>
                    <a:pt x="33781" y="34065"/>
                  </a:lnTo>
                  <a:lnTo>
                    <a:pt x="33781" y="34772"/>
                  </a:lnTo>
                  <a:lnTo>
                    <a:pt x="33781" y="34772"/>
                  </a:lnTo>
                  <a:cubicBezTo>
                    <a:pt x="33727" y="35052"/>
                    <a:pt x="33727" y="35340"/>
                    <a:pt x="33781" y="35620"/>
                  </a:cubicBezTo>
                  <a:lnTo>
                    <a:pt x="36466" y="35620"/>
                  </a:lnTo>
                  <a:cubicBezTo>
                    <a:pt x="36466" y="35620"/>
                    <a:pt x="36466" y="34489"/>
                    <a:pt x="35759" y="34348"/>
                  </a:cubicBezTo>
                  <a:cubicBezTo>
                    <a:pt x="35316" y="34199"/>
                    <a:pt x="34991" y="33819"/>
                    <a:pt x="34911" y="33359"/>
                  </a:cubicBezTo>
                  <a:lnTo>
                    <a:pt x="34911" y="34631"/>
                  </a:lnTo>
                  <a:lnTo>
                    <a:pt x="34911" y="33783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5618" y="33076"/>
                  </a:lnTo>
                  <a:lnTo>
                    <a:pt x="35618" y="33076"/>
                  </a:lnTo>
                  <a:cubicBezTo>
                    <a:pt x="35618" y="33076"/>
                    <a:pt x="36325" y="33076"/>
                    <a:pt x="36749" y="32087"/>
                  </a:cubicBezTo>
                  <a:cubicBezTo>
                    <a:pt x="37173" y="31097"/>
                    <a:pt x="36749" y="30956"/>
                    <a:pt x="36749" y="30956"/>
                  </a:cubicBezTo>
                  <a:cubicBezTo>
                    <a:pt x="36300" y="31162"/>
                    <a:pt x="35784" y="31162"/>
                    <a:pt x="35335" y="30956"/>
                  </a:cubicBezTo>
                  <a:cubicBezTo>
                    <a:pt x="35134" y="30556"/>
                    <a:pt x="35134" y="30084"/>
                    <a:pt x="35335" y="29684"/>
                  </a:cubicBezTo>
                  <a:lnTo>
                    <a:pt x="38445" y="29684"/>
                  </a:lnTo>
                  <a:cubicBezTo>
                    <a:pt x="38398" y="29964"/>
                    <a:pt x="38398" y="30251"/>
                    <a:pt x="38445" y="30532"/>
                  </a:cubicBezTo>
                  <a:cubicBezTo>
                    <a:pt x="38335" y="30804"/>
                    <a:pt x="38335" y="31108"/>
                    <a:pt x="38445" y="31380"/>
                  </a:cubicBezTo>
                  <a:lnTo>
                    <a:pt x="38445" y="31380"/>
                  </a:lnTo>
                  <a:cubicBezTo>
                    <a:pt x="38947" y="29868"/>
                    <a:pt x="39822" y="28506"/>
                    <a:pt x="40989" y="27422"/>
                  </a:cubicBezTo>
                  <a:cubicBezTo>
                    <a:pt x="41977" y="26262"/>
                    <a:pt x="43423" y="25591"/>
                    <a:pt x="44947" y="25585"/>
                  </a:cubicBezTo>
                  <a:lnTo>
                    <a:pt x="44947" y="25585"/>
                  </a:lnTo>
                  <a:lnTo>
                    <a:pt x="49187" y="26574"/>
                  </a:lnTo>
                  <a:lnTo>
                    <a:pt x="50035" y="26574"/>
                  </a:lnTo>
                  <a:cubicBezTo>
                    <a:pt x="50124" y="25889"/>
                    <a:pt x="49789" y="25218"/>
                    <a:pt x="49187" y="24878"/>
                  </a:cubicBezTo>
                  <a:lnTo>
                    <a:pt x="47632" y="24878"/>
                  </a:lnTo>
                  <a:lnTo>
                    <a:pt x="46077" y="24171"/>
                  </a:lnTo>
                  <a:cubicBezTo>
                    <a:pt x="46077" y="24171"/>
                    <a:pt x="46077" y="24171"/>
                    <a:pt x="46077" y="22617"/>
                  </a:cubicBezTo>
                  <a:lnTo>
                    <a:pt x="47208" y="22617"/>
                  </a:lnTo>
                  <a:lnTo>
                    <a:pt x="47915" y="22617"/>
                  </a:lnTo>
                  <a:lnTo>
                    <a:pt x="48763" y="22617"/>
                  </a:lnTo>
                  <a:lnTo>
                    <a:pt x="50742" y="22617"/>
                  </a:lnTo>
                  <a:lnTo>
                    <a:pt x="52579" y="22617"/>
                  </a:lnTo>
                  <a:cubicBezTo>
                    <a:pt x="52027" y="21370"/>
                    <a:pt x="51738" y="20023"/>
                    <a:pt x="51731" y="18659"/>
                  </a:cubicBezTo>
                  <a:cubicBezTo>
                    <a:pt x="51731" y="18659"/>
                    <a:pt x="51731" y="17952"/>
                    <a:pt x="52720" y="17952"/>
                  </a:cubicBezTo>
                  <a:lnTo>
                    <a:pt x="54558" y="17952"/>
                  </a:lnTo>
                  <a:cubicBezTo>
                    <a:pt x="55183" y="18256"/>
                    <a:pt x="55912" y="18256"/>
                    <a:pt x="56537" y="17952"/>
                  </a:cubicBezTo>
                  <a:cubicBezTo>
                    <a:pt x="56537" y="17952"/>
                    <a:pt x="56537" y="17952"/>
                    <a:pt x="56537" y="17952"/>
                  </a:cubicBezTo>
                  <a:cubicBezTo>
                    <a:pt x="56623" y="18228"/>
                    <a:pt x="56623" y="18524"/>
                    <a:pt x="56537" y="18800"/>
                  </a:cubicBezTo>
                  <a:cubicBezTo>
                    <a:pt x="56191" y="19261"/>
                    <a:pt x="55950" y="19792"/>
                    <a:pt x="55830" y="20355"/>
                  </a:cubicBezTo>
                  <a:lnTo>
                    <a:pt x="54982" y="22334"/>
                  </a:lnTo>
                  <a:cubicBezTo>
                    <a:pt x="54936" y="22898"/>
                    <a:pt x="54936" y="23466"/>
                    <a:pt x="54982" y="24030"/>
                  </a:cubicBezTo>
                  <a:lnTo>
                    <a:pt x="54982" y="25161"/>
                  </a:lnTo>
                  <a:lnTo>
                    <a:pt x="54982" y="24030"/>
                  </a:lnTo>
                  <a:cubicBezTo>
                    <a:pt x="55199" y="23604"/>
                    <a:pt x="55545" y="23258"/>
                    <a:pt x="55971" y="23041"/>
                  </a:cubicBezTo>
                  <a:cubicBezTo>
                    <a:pt x="55971" y="23795"/>
                    <a:pt x="55971" y="24219"/>
                    <a:pt x="55971" y="24313"/>
                  </a:cubicBezTo>
                  <a:cubicBezTo>
                    <a:pt x="56335" y="24455"/>
                    <a:pt x="56738" y="24455"/>
                    <a:pt x="57102" y="24313"/>
                  </a:cubicBezTo>
                  <a:lnTo>
                    <a:pt x="58233" y="24313"/>
                  </a:lnTo>
                  <a:lnTo>
                    <a:pt x="58233" y="24313"/>
                  </a:lnTo>
                  <a:cubicBezTo>
                    <a:pt x="58286" y="24593"/>
                    <a:pt x="58286" y="24881"/>
                    <a:pt x="58233" y="25161"/>
                  </a:cubicBezTo>
                  <a:lnTo>
                    <a:pt x="58233" y="26292"/>
                  </a:lnTo>
                  <a:lnTo>
                    <a:pt x="59081" y="27846"/>
                  </a:lnTo>
                  <a:lnTo>
                    <a:pt x="51024" y="26998"/>
                  </a:lnTo>
                  <a:lnTo>
                    <a:pt x="51024" y="27846"/>
                  </a:lnTo>
                  <a:lnTo>
                    <a:pt x="52579" y="27846"/>
                  </a:lnTo>
                  <a:lnTo>
                    <a:pt x="54699" y="27846"/>
                  </a:lnTo>
                  <a:lnTo>
                    <a:pt x="56819" y="27846"/>
                  </a:lnTo>
                  <a:cubicBezTo>
                    <a:pt x="57295" y="28065"/>
                    <a:pt x="57655" y="28476"/>
                    <a:pt x="57809" y="28977"/>
                  </a:cubicBezTo>
                  <a:lnTo>
                    <a:pt x="51024" y="28977"/>
                  </a:lnTo>
                  <a:lnTo>
                    <a:pt x="51024" y="28977"/>
                  </a:lnTo>
                  <a:lnTo>
                    <a:pt x="52014" y="29684"/>
                  </a:lnTo>
                  <a:lnTo>
                    <a:pt x="53144" y="30532"/>
                  </a:lnTo>
                  <a:lnTo>
                    <a:pt x="53144" y="30532"/>
                  </a:lnTo>
                  <a:lnTo>
                    <a:pt x="52155" y="30532"/>
                  </a:lnTo>
                  <a:lnTo>
                    <a:pt x="51166" y="30532"/>
                  </a:lnTo>
                  <a:cubicBezTo>
                    <a:pt x="51040" y="30750"/>
                    <a:pt x="51040" y="31020"/>
                    <a:pt x="51166" y="31238"/>
                  </a:cubicBezTo>
                  <a:lnTo>
                    <a:pt x="48480" y="31238"/>
                  </a:lnTo>
                  <a:lnTo>
                    <a:pt x="48480" y="31238"/>
                  </a:lnTo>
                  <a:cubicBezTo>
                    <a:pt x="48480" y="31238"/>
                    <a:pt x="48480" y="31238"/>
                    <a:pt x="48480" y="31238"/>
                  </a:cubicBezTo>
                  <a:cubicBezTo>
                    <a:pt x="48534" y="31471"/>
                    <a:pt x="48534" y="31713"/>
                    <a:pt x="48480" y="31945"/>
                  </a:cubicBezTo>
                  <a:lnTo>
                    <a:pt x="48480" y="31945"/>
                  </a:lnTo>
                  <a:lnTo>
                    <a:pt x="47773" y="31945"/>
                  </a:lnTo>
                  <a:cubicBezTo>
                    <a:pt x="47276" y="32504"/>
                    <a:pt x="46849" y="33121"/>
                    <a:pt x="46501" y="33783"/>
                  </a:cubicBezTo>
                  <a:lnTo>
                    <a:pt x="46501" y="33783"/>
                  </a:lnTo>
                  <a:lnTo>
                    <a:pt x="46501" y="33783"/>
                  </a:lnTo>
                  <a:lnTo>
                    <a:pt x="46501" y="32228"/>
                  </a:lnTo>
                  <a:lnTo>
                    <a:pt x="45512" y="32228"/>
                  </a:lnTo>
                  <a:cubicBezTo>
                    <a:pt x="45366" y="32879"/>
                    <a:pt x="45366" y="33555"/>
                    <a:pt x="45512" y="34207"/>
                  </a:cubicBezTo>
                  <a:cubicBezTo>
                    <a:pt x="45590" y="34817"/>
                    <a:pt x="45590" y="35434"/>
                    <a:pt x="45512" y="36044"/>
                  </a:cubicBezTo>
                  <a:cubicBezTo>
                    <a:pt x="45442" y="36734"/>
                    <a:pt x="45144" y="37381"/>
                    <a:pt x="44664" y="37882"/>
                  </a:cubicBezTo>
                  <a:cubicBezTo>
                    <a:pt x="44066" y="38515"/>
                    <a:pt x="43403" y="39084"/>
                    <a:pt x="42685" y="39578"/>
                  </a:cubicBezTo>
                  <a:cubicBezTo>
                    <a:pt x="41981" y="40084"/>
                    <a:pt x="41222" y="40511"/>
                    <a:pt x="40424" y="40850"/>
                  </a:cubicBezTo>
                  <a:lnTo>
                    <a:pt x="38586" y="41698"/>
                  </a:lnTo>
                  <a:cubicBezTo>
                    <a:pt x="38284" y="40780"/>
                    <a:pt x="37432" y="40155"/>
                    <a:pt x="36466" y="40143"/>
                  </a:cubicBezTo>
                  <a:lnTo>
                    <a:pt x="36466" y="40143"/>
                  </a:lnTo>
                  <a:cubicBezTo>
                    <a:pt x="36780" y="41590"/>
                    <a:pt x="37709" y="42829"/>
                    <a:pt x="39010" y="43535"/>
                  </a:cubicBezTo>
                  <a:cubicBezTo>
                    <a:pt x="40663" y="44484"/>
                    <a:pt x="42417" y="45242"/>
                    <a:pt x="44240" y="45797"/>
                  </a:cubicBezTo>
                  <a:cubicBezTo>
                    <a:pt x="46083" y="46493"/>
                    <a:pt x="47972" y="47059"/>
                    <a:pt x="49893" y="47493"/>
                  </a:cubicBezTo>
                  <a:cubicBezTo>
                    <a:pt x="51444" y="47878"/>
                    <a:pt x="52957" y="48398"/>
                    <a:pt x="54416" y="49048"/>
                  </a:cubicBezTo>
                  <a:cubicBezTo>
                    <a:pt x="54901" y="49350"/>
                    <a:pt x="55331" y="49733"/>
                    <a:pt x="55688" y="50178"/>
                  </a:cubicBezTo>
                  <a:lnTo>
                    <a:pt x="55689" y="51026"/>
                  </a:lnTo>
                  <a:lnTo>
                    <a:pt x="56395" y="51026"/>
                  </a:lnTo>
                  <a:cubicBezTo>
                    <a:pt x="56947" y="51200"/>
                    <a:pt x="57539" y="51200"/>
                    <a:pt x="58091" y="51026"/>
                  </a:cubicBezTo>
                  <a:lnTo>
                    <a:pt x="58091" y="51026"/>
                  </a:lnTo>
                  <a:cubicBezTo>
                    <a:pt x="58091" y="51874"/>
                    <a:pt x="58091" y="52298"/>
                    <a:pt x="56395" y="52016"/>
                  </a:cubicBez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3710" y="49472"/>
                  </a:lnTo>
                  <a:lnTo>
                    <a:pt x="53710" y="49472"/>
                  </a:lnTo>
                  <a:lnTo>
                    <a:pt x="53710" y="48482"/>
                  </a:lnTo>
                  <a:lnTo>
                    <a:pt x="52155" y="48482"/>
                  </a:lnTo>
                  <a:cubicBezTo>
                    <a:pt x="52196" y="49722"/>
                    <a:pt x="52643" y="50914"/>
                    <a:pt x="53427" y="51874"/>
                  </a:cubicBezTo>
                  <a:cubicBezTo>
                    <a:pt x="54139" y="52906"/>
                    <a:pt x="55189" y="53656"/>
                    <a:pt x="56395" y="53995"/>
                  </a:cubicBezTo>
                  <a:lnTo>
                    <a:pt x="54699" y="57528"/>
                  </a:lnTo>
                  <a:cubicBezTo>
                    <a:pt x="53761" y="57967"/>
                    <a:pt x="52759" y="58253"/>
                    <a:pt x="51731" y="58376"/>
                  </a:cubicBezTo>
                  <a:cubicBezTo>
                    <a:pt x="51731" y="58376"/>
                    <a:pt x="50883" y="58376"/>
                    <a:pt x="50742" y="57528"/>
                  </a:cubicBezTo>
                  <a:cubicBezTo>
                    <a:pt x="50658" y="56966"/>
                    <a:pt x="50658" y="56394"/>
                    <a:pt x="50742" y="55832"/>
                  </a:cubicBezTo>
                  <a:cubicBezTo>
                    <a:pt x="50556" y="55135"/>
                    <a:pt x="50270" y="54469"/>
                    <a:pt x="49894" y="53853"/>
                  </a:cubicBezTo>
                  <a:lnTo>
                    <a:pt x="49894" y="55125"/>
                  </a:lnTo>
                  <a:cubicBezTo>
                    <a:pt x="49894" y="55125"/>
                    <a:pt x="49894" y="55832"/>
                    <a:pt x="48763" y="55832"/>
                  </a:cubicBezTo>
                  <a:lnTo>
                    <a:pt x="48763" y="55832"/>
                  </a:lnTo>
                  <a:lnTo>
                    <a:pt x="48763" y="54984"/>
                  </a:lnTo>
                  <a:cubicBezTo>
                    <a:pt x="48763" y="54984"/>
                    <a:pt x="48763" y="54984"/>
                    <a:pt x="48763" y="54984"/>
                  </a:cubicBezTo>
                  <a:lnTo>
                    <a:pt x="48763" y="54984"/>
                  </a:lnTo>
                  <a:lnTo>
                    <a:pt x="47349" y="54136"/>
                  </a:lnTo>
                  <a:lnTo>
                    <a:pt x="46077" y="54136"/>
                  </a:lnTo>
                  <a:cubicBezTo>
                    <a:pt x="45148" y="54115"/>
                    <a:pt x="44281" y="54603"/>
                    <a:pt x="43816" y="55408"/>
                  </a:cubicBezTo>
                  <a:cubicBezTo>
                    <a:pt x="43306" y="56174"/>
                    <a:pt x="42968" y="57043"/>
                    <a:pt x="42826" y="57952"/>
                  </a:cubicBezTo>
                  <a:lnTo>
                    <a:pt x="42827" y="57952"/>
                  </a:lnTo>
                  <a:cubicBezTo>
                    <a:pt x="42564" y="58104"/>
                    <a:pt x="42241" y="58104"/>
                    <a:pt x="41979" y="57952"/>
                  </a:cubicBezTo>
                  <a:cubicBezTo>
                    <a:pt x="41899" y="57437"/>
                    <a:pt x="41899" y="56913"/>
                    <a:pt x="41979" y="56397"/>
                  </a:cubicBezTo>
                  <a:cubicBezTo>
                    <a:pt x="42056" y="55977"/>
                    <a:pt x="42056" y="55546"/>
                    <a:pt x="41979" y="55125"/>
                  </a:cubicBezTo>
                  <a:cubicBezTo>
                    <a:pt x="41979" y="55125"/>
                    <a:pt x="41272" y="55125"/>
                    <a:pt x="40565" y="55125"/>
                  </a:cubicBezTo>
                  <a:lnTo>
                    <a:pt x="39858" y="53005"/>
                  </a:lnTo>
                  <a:cubicBezTo>
                    <a:pt x="39615" y="52209"/>
                    <a:pt x="39119" y="51514"/>
                    <a:pt x="38445" y="51026"/>
                  </a:cubicBezTo>
                  <a:lnTo>
                    <a:pt x="37738" y="51874"/>
                  </a:lnTo>
                  <a:lnTo>
                    <a:pt x="36466" y="53147"/>
                  </a:lnTo>
                  <a:lnTo>
                    <a:pt x="35194" y="54136"/>
                  </a:lnTo>
                  <a:cubicBezTo>
                    <a:pt x="35194" y="54136"/>
                    <a:pt x="35194" y="54136"/>
                    <a:pt x="34205" y="54136"/>
                  </a:cubicBezTo>
                  <a:cubicBezTo>
                    <a:pt x="33215" y="54136"/>
                    <a:pt x="34205" y="54136"/>
                    <a:pt x="34205" y="53429"/>
                  </a:cubicBezTo>
                  <a:cubicBezTo>
                    <a:pt x="34258" y="53007"/>
                    <a:pt x="34258" y="52579"/>
                    <a:pt x="34205" y="52157"/>
                  </a:cubicBezTo>
                  <a:lnTo>
                    <a:pt x="33357" y="50885"/>
                  </a:lnTo>
                  <a:cubicBezTo>
                    <a:pt x="33088" y="50758"/>
                    <a:pt x="32777" y="50758"/>
                    <a:pt x="32509" y="50885"/>
                  </a:cubicBezTo>
                  <a:cubicBezTo>
                    <a:pt x="32509" y="50885"/>
                    <a:pt x="31660" y="50885"/>
                    <a:pt x="31519" y="51874"/>
                  </a:cubicBezTo>
                  <a:cubicBezTo>
                    <a:pt x="31620" y="52435"/>
                    <a:pt x="31620" y="53010"/>
                    <a:pt x="31519" y="53571"/>
                  </a:cubicBezTo>
                  <a:lnTo>
                    <a:pt x="30812" y="52298"/>
                  </a:lnTo>
                  <a:cubicBezTo>
                    <a:pt x="30812" y="52298"/>
                    <a:pt x="30812" y="51450"/>
                    <a:pt x="29682" y="51450"/>
                  </a:cubicBezTo>
                  <a:lnTo>
                    <a:pt x="29682" y="51450"/>
                  </a:lnTo>
                  <a:lnTo>
                    <a:pt x="29682" y="51450"/>
                  </a:lnTo>
                  <a:lnTo>
                    <a:pt x="28692" y="51450"/>
                  </a:lnTo>
                  <a:cubicBezTo>
                    <a:pt x="28692" y="51450"/>
                    <a:pt x="28692" y="51450"/>
                    <a:pt x="28692" y="50602"/>
                  </a:cubicBezTo>
                  <a:cubicBezTo>
                    <a:pt x="28612" y="50230"/>
                    <a:pt x="28612" y="49844"/>
                    <a:pt x="28692" y="49472"/>
                  </a:cubicBezTo>
                  <a:lnTo>
                    <a:pt x="28692" y="48341"/>
                  </a:lnTo>
                  <a:cubicBezTo>
                    <a:pt x="28692" y="48341"/>
                    <a:pt x="28692" y="48341"/>
                    <a:pt x="28692" y="48341"/>
                  </a:cubicBezTo>
                  <a:cubicBezTo>
                    <a:pt x="28380" y="48189"/>
                    <a:pt x="28015" y="48189"/>
                    <a:pt x="27703" y="48341"/>
                  </a:cubicBezTo>
                  <a:lnTo>
                    <a:pt x="26714" y="48341"/>
                  </a:lnTo>
                  <a:lnTo>
                    <a:pt x="25866" y="48341"/>
                  </a:lnTo>
                  <a:cubicBezTo>
                    <a:pt x="25866" y="48341"/>
                    <a:pt x="25866" y="48341"/>
                    <a:pt x="25866" y="47493"/>
                  </a:cubicBezTo>
                  <a:cubicBezTo>
                    <a:pt x="25866" y="46645"/>
                    <a:pt x="25866" y="48765"/>
                    <a:pt x="24735" y="48765"/>
                  </a:cubicBezTo>
                  <a:lnTo>
                    <a:pt x="24735" y="48765"/>
                  </a:lnTo>
                  <a:cubicBezTo>
                    <a:pt x="24735" y="48765"/>
                    <a:pt x="24735" y="48765"/>
                    <a:pt x="24735" y="48765"/>
                  </a:cubicBezTo>
                  <a:lnTo>
                    <a:pt x="24735" y="48765"/>
                  </a:lnTo>
                  <a:lnTo>
                    <a:pt x="24735" y="48765"/>
                  </a:lnTo>
                  <a:lnTo>
                    <a:pt x="24735" y="48765"/>
                  </a:lnTo>
                  <a:lnTo>
                    <a:pt x="23463" y="48765"/>
                  </a:lnTo>
                  <a:lnTo>
                    <a:pt x="22191" y="48765"/>
                  </a:lnTo>
                  <a:cubicBezTo>
                    <a:pt x="22191" y="48765"/>
                    <a:pt x="21484" y="48765"/>
                    <a:pt x="22191" y="47776"/>
                  </a:cubicBezTo>
                  <a:cubicBezTo>
                    <a:pt x="22271" y="47403"/>
                    <a:pt x="22271" y="47017"/>
                    <a:pt x="22191" y="46645"/>
                  </a:cubicBezTo>
                  <a:lnTo>
                    <a:pt x="20353" y="46645"/>
                  </a:lnTo>
                  <a:lnTo>
                    <a:pt x="20353" y="46645"/>
                  </a:lnTo>
                  <a:cubicBezTo>
                    <a:pt x="20353" y="46645"/>
                    <a:pt x="20353" y="46645"/>
                    <a:pt x="20353" y="47634"/>
                  </a:cubicBezTo>
                  <a:cubicBezTo>
                    <a:pt x="20378" y="47916"/>
                    <a:pt x="20378" y="48200"/>
                    <a:pt x="20353" y="48482"/>
                  </a:cubicBezTo>
                  <a:lnTo>
                    <a:pt x="20353" y="48482"/>
                  </a:lnTo>
                  <a:lnTo>
                    <a:pt x="16254" y="48482"/>
                  </a:lnTo>
                  <a:lnTo>
                    <a:pt x="16254" y="48482"/>
                  </a:lnTo>
                  <a:lnTo>
                    <a:pt x="16254" y="48482"/>
                  </a:lnTo>
                  <a:cubicBezTo>
                    <a:pt x="16254" y="48482"/>
                    <a:pt x="16961" y="49472"/>
                    <a:pt x="17385" y="49472"/>
                  </a:cubicBezTo>
                  <a:cubicBezTo>
                    <a:pt x="17926" y="49593"/>
                    <a:pt x="18326" y="50050"/>
                    <a:pt x="18374" y="50602"/>
                  </a:cubicBezTo>
                  <a:lnTo>
                    <a:pt x="18374" y="52298"/>
                  </a:lnTo>
                  <a:cubicBezTo>
                    <a:pt x="18374" y="53147"/>
                    <a:pt x="18374" y="53712"/>
                    <a:pt x="18374" y="53995"/>
                  </a:cubicBezTo>
                  <a:lnTo>
                    <a:pt x="18374" y="62899"/>
                  </a:lnTo>
                  <a:cubicBezTo>
                    <a:pt x="18454" y="63414"/>
                    <a:pt x="18454" y="63939"/>
                    <a:pt x="18374" y="64454"/>
                  </a:cubicBezTo>
                  <a:cubicBezTo>
                    <a:pt x="18374" y="64454"/>
                    <a:pt x="18374" y="65161"/>
                    <a:pt x="17385" y="65161"/>
                  </a:cubicBezTo>
                  <a:cubicBezTo>
                    <a:pt x="16685" y="65298"/>
                    <a:pt x="15965" y="65298"/>
                    <a:pt x="15265" y="65161"/>
                  </a:cubicBezTo>
                  <a:lnTo>
                    <a:pt x="13003" y="65161"/>
                  </a:lnTo>
                  <a:lnTo>
                    <a:pt x="13003" y="65161"/>
                  </a:lnTo>
                  <a:lnTo>
                    <a:pt x="13003" y="66009"/>
                  </a:lnTo>
                  <a:cubicBezTo>
                    <a:pt x="12956" y="66289"/>
                    <a:pt x="12956" y="66576"/>
                    <a:pt x="13003" y="66857"/>
                  </a:cubicBezTo>
                  <a:cubicBezTo>
                    <a:pt x="13003" y="66857"/>
                    <a:pt x="13003" y="66857"/>
                    <a:pt x="13003" y="66857"/>
                  </a:cubicBezTo>
                  <a:lnTo>
                    <a:pt x="13003" y="66857"/>
                  </a:lnTo>
                  <a:lnTo>
                    <a:pt x="13003" y="66857"/>
                  </a:lnTo>
                  <a:lnTo>
                    <a:pt x="13003" y="66857"/>
                  </a:lnTo>
                  <a:cubicBezTo>
                    <a:pt x="12313" y="67074"/>
                    <a:pt x="11573" y="67074"/>
                    <a:pt x="10883" y="66857"/>
                  </a:cubicBezTo>
                  <a:cubicBezTo>
                    <a:pt x="10195" y="66630"/>
                    <a:pt x="9452" y="66630"/>
                    <a:pt x="8763" y="66857"/>
                  </a:cubicBezTo>
                  <a:lnTo>
                    <a:pt x="8763" y="64312"/>
                  </a:lnTo>
                  <a:lnTo>
                    <a:pt x="8763" y="64312"/>
                  </a:lnTo>
                  <a:cubicBezTo>
                    <a:pt x="8763" y="64312"/>
                    <a:pt x="8763" y="64312"/>
                    <a:pt x="8763" y="64312"/>
                  </a:cubicBezTo>
                  <a:cubicBezTo>
                    <a:pt x="8763" y="64312"/>
                    <a:pt x="8763" y="64312"/>
                    <a:pt x="8763" y="63182"/>
                  </a:cubicBezTo>
                  <a:lnTo>
                    <a:pt x="8763" y="62192"/>
                  </a:lnTo>
                  <a:lnTo>
                    <a:pt x="7632" y="62192"/>
                  </a:lnTo>
                  <a:cubicBezTo>
                    <a:pt x="7632" y="62192"/>
                    <a:pt x="7632" y="60920"/>
                    <a:pt x="7632" y="60072"/>
                  </a:cubicBezTo>
                  <a:cubicBezTo>
                    <a:pt x="7637" y="59448"/>
                    <a:pt x="7135" y="58938"/>
                    <a:pt x="6510" y="58933"/>
                  </a:cubicBezTo>
                  <a:cubicBezTo>
                    <a:pt x="6460" y="58932"/>
                    <a:pt x="6410" y="58935"/>
                    <a:pt x="6360" y="58942"/>
                  </a:cubicBezTo>
                  <a:close/>
                  <a:moveTo>
                    <a:pt x="1272" y="5232"/>
                  </a:moveTo>
                  <a:cubicBezTo>
                    <a:pt x="1584" y="5384"/>
                    <a:pt x="1949" y="5384"/>
                    <a:pt x="2262" y="5232"/>
                  </a:cubicBezTo>
                  <a:lnTo>
                    <a:pt x="2262" y="5232"/>
                  </a:lnTo>
                  <a:close/>
                  <a:moveTo>
                    <a:pt x="2968" y="16398"/>
                  </a:moveTo>
                  <a:lnTo>
                    <a:pt x="2968" y="16398"/>
                  </a:lnTo>
                  <a:lnTo>
                    <a:pt x="2968" y="16398"/>
                  </a:lnTo>
                  <a:lnTo>
                    <a:pt x="2968" y="16398"/>
                  </a:lnTo>
                  <a:close/>
                  <a:moveTo>
                    <a:pt x="4947" y="68553"/>
                  </a:moveTo>
                  <a:lnTo>
                    <a:pt x="4947" y="68553"/>
                  </a:lnTo>
                  <a:lnTo>
                    <a:pt x="4947" y="68553"/>
                  </a:lnTo>
                  <a:close/>
                  <a:moveTo>
                    <a:pt x="6502" y="31663"/>
                  </a:moveTo>
                  <a:lnTo>
                    <a:pt x="6502" y="31663"/>
                  </a:lnTo>
                  <a:cubicBezTo>
                    <a:pt x="6502" y="31663"/>
                    <a:pt x="6502" y="31663"/>
                    <a:pt x="6502" y="31663"/>
                  </a:cubicBezTo>
                  <a:cubicBezTo>
                    <a:pt x="6443" y="31146"/>
                    <a:pt x="6443" y="30624"/>
                    <a:pt x="6502" y="30108"/>
                  </a:cubicBezTo>
                  <a:cubicBezTo>
                    <a:pt x="6612" y="29595"/>
                    <a:pt x="6612" y="29065"/>
                    <a:pt x="6502" y="28553"/>
                  </a:cubicBezTo>
                  <a:lnTo>
                    <a:pt x="6502" y="28553"/>
                  </a:lnTo>
                  <a:lnTo>
                    <a:pt x="5371" y="29542"/>
                  </a:lnTo>
                  <a:lnTo>
                    <a:pt x="4382" y="30673"/>
                  </a:lnTo>
                  <a:lnTo>
                    <a:pt x="4382" y="30673"/>
                  </a:lnTo>
                  <a:close/>
                  <a:moveTo>
                    <a:pt x="8480" y="5797"/>
                  </a:moveTo>
                  <a:lnTo>
                    <a:pt x="8480" y="5797"/>
                  </a:lnTo>
                  <a:cubicBezTo>
                    <a:pt x="8420" y="6171"/>
                    <a:pt x="8420" y="6553"/>
                    <a:pt x="8480" y="6928"/>
                  </a:cubicBezTo>
                  <a:lnTo>
                    <a:pt x="8480" y="7776"/>
                  </a:lnTo>
                  <a:lnTo>
                    <a:pt x="9187" y="7776"/>
                  </a:lnTo>
                  <a:cubicBezTo>
                    <a:pt x="9187" y="7776"/>
                    <a:pt x="10035" y="7776"/>
                    <a:pt x="10035" y="7776"/>
                  </a:cubicBezTo>
                  <a:lnTo>
                    <a:pt x="10035" y="6928"/>
                  </a:lnTo>
                  <a:close/>
                  <a:moveTo>
                    <a:pt x="12862" y="57952"/>
                  </a:moveTo>
                  <a:lnTo>
                    <a:pt x="12862" y="57952"/>
                  </a:lnTo>
                  <a:lnTo>
                    <a:pt x="12862" y="57952"/>
                  </a:lnTo>
                  <a:lnTo>
                    <a:pt x="12862" y="57952"/>
                  </a:lnTo>
                  <a:close/>
                  <a:moveTo>
                    <a:pt x="12862" y="52157"/>
                  </a:moveTo>
                  <a:cubicBezTo>
                    <a:pt x="13228" y="52286"/>
                    <a:pt x="13627" y="52286"/>
                    <a:pt x="13993" y="52157"/>
                  </a:cubicBezTo>
                  <a:cubicBezTo>
                    <a:pt x="14316" y="52248"/>
                    <a:pt x="14659" y="52248"/>
                    <a:pt x="14982" y="52157"/>
                  </a:cubicBezTo>
                  <a:lnTo>
                    <a:pt x="12862" y="52157"/>
                  </a:lnTo>
                  <a:close/>
                  <a:moveTo>
                    <a:pt x="16961" y="47917"/>
                  </a:moveTo>
                  <a:lnTo>
                    <a:pt x="16961" y="47917"/>
                  </a:lnTo>
                  <a:lnTo>
                    <a:pt x="16961" y="47917"/>
                  </a:lnTo>
                  <a:close/>
                  <a:moveTo>
                    <a:pt x="25442" y="44807"/>
                  </a:moveTo>
                  <a:cubicBezTo>
                    <a:pt x="25442" y="44807"/>
                    <a:pt x="25442" y="44807"/>
                    <a:pt x="25442" y="44807"/>
                  </a:cubicBezTo>
                  <a:lnTo>
                    <a:pt x="26290" y="44807"/>
                  </a:lnTo>
                  <a:cubicBezTo>
                    <a:pt x="26290" y="44807"/>
                    <a:pt x="25866" y="44807"/>
                    <a:pt x="25583" y="44807"/>
                  </a:cubicBezTo>
                  <a:close/>
                  <a:moveTo>
                    <a:pt x="25442" y="45797"/>
                  </a:moveTo>
                  <a:cubicBezTo>
                    <a:pt x="25442" y="45797"/>
                    <a:pt x="25442" y="45797"/>
                    <a:pt x="25442" y="45797"/>
                  </a:cubicBezTo>
                  <a:cubicBezTo>
                    <a:pt x="25442" y="45797"/>
                    <a:pt x="25442" y="45797"/>
                    <a:pt x="25442" y="45797"/>
                  </a:cubicBezTo>
                  <a:lnTo>
                    <a:pt x="25442" y="45797"/>
                  </a:lnTo>
                  <a:lnTo>
                    <a:pt x="26148" y="46362"/>
                  </a:lnTo>
                  <a:close/>
                  <a:moveTo>
                    <a:pt x="27562" y="46927"/>
                  </a:moveTo>
                  <a:cubicBezTo>
                    <a:pt x="27562" y="46927"/>
                    <a:pt x="27562" y="46927"/>
                    <a:pt x="27562" y="45797"/>
                  </a:cubicBezTo>
                  <a:lnTo>
                    <a:pt x="27562" y="45797"/>
                  </a:lnTo>
                  <a:close/>
                  <a:moveTo>
                    <a:pt x="27562" y="55267"/>
                  </a:moveTo>
                  <a:lnTo>
                    <a:pt x="27562" y="55267"/>
                  </a:lnTo>
                  <a:lnTo>
                    <a:pt x="27562" y="55267"/>
                  </a:lnTo>
                  <a:close/>
                  <a:moveTo>
                    <a:pt x="27562" y="50037"/>
                  </a:moveTo>
                  <a:lnTo>
                    <a:pt x="27562" y="50037"/>
                  </a:lnTo>
                  <a:lnTo>
                    <a:pt x="27562" y="50037"/>
                  </a:lnTo>
                  <a:cubicBezTo>
                    <a:pt x="27881" y="50156"/>
                    <a:pt x="28232" y="50156"/>
                    <a:pt x="28551" y="50037"/>
                  </a:cubicBezTo>
                  <a:cubicBezTo>
                    <a:pt x="28551" y="50037"/>
                    <a:pt x="28551" y="50037"/>
                    <a:pt x="28551" y="49189"/>
                  </a:cubicBezTo>
                  <a:cubicBezTo>
                    <a:pt x="28332" y="49063"/>
                    <a:pt x="28063" y="49063"/>
                    <a:pt x="27844" y="49189"/>
                  </a:cubicBezTo>
                  <a:lnTo>
                    <a:pt x="27844" y="49189"/>
                  </a:lnTo>
                  <a:lnTo>
                    <a:pt x="27844" y="49189"/>
                  </a:lnTo>
                  <a:lnTo>
                    <a:pt x="27844" y="49189"/>
                  </a:lnTo>
                  <a:close/>
                  <a:moveTo>
                    <a:pt x="28692" y="54277"/>
                  </a:moveTo>
                  <a:cubicBezTo>
                    <a:pt x="28692" y="54277"/>
                    <a:pt x="28692" y="54277"/>
                    <a:pt x="28692" y="53288"/>
                  </a:cubicBezTo>
                  <a:lnTo>
                    <a:pt x="28692" y="53288"/>
                  </a:lnTo>
                  <a:close/>
                  <a:moveTo>
                    <a:pt x="30247" y="40143"/>
                  </a:moveTo>
                  <a:lnTo>
                    <a:pt x="30247" y="40143"/>
                  </a:lnTo>
                  <a:lnTo>
                    <a:pt x="30247" y="40143"/>
                  </a:lnTo>
                  <a:close/>
                  <a:moveTo>
                    <a:pt x="31378" y="49048"/>
                  </a:moveTo>
                  <a:lnTo>
                    <a:pt x="31378" y="49048"/>
                  </a:lnTo>
                  <a:lnTo>
                    <a:pt x="31378" y="49048"/>
                  </a:lnTo>
                  <a:close/>
                  <a:moveTo>
                    <a:pt x="31378" y="51733"/>
                  </a:moveTo>
                  <a:lnTo>
                    <a:pt x="31378" y="51733"/>
                  </a:lnTo>
                  <a:lnTo>
                    <a:pt x="31378" y="51733"/>
                  </a:lnTo>
                  <a:lnTo>
                    <a:pt x="31378" y="51733"/>
                  </a:lnTo>
                  <a:close/>
                  <a:moveTo>
                    <a:pt x="36042" y="61203"/>
                  </a:move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4487" y="61203"/>
                  </a:lnTo>
                  <a:close/>
                  <a:moveTo>
                    <a:pt x="36042" y="39578"/>
                  </a:moveTo>
                  <a:lnTo>
                    <a:pt x="36042" y="39578"/>
                  </a:lnTo>
                  <a:cubicBezTo>
                    <a:pt x="36042" y="39578"/>
                    <a:pt x="36042" y="39578"/>
                    <a:pt x="36042" y="39578"/>
                  </a:cubicBezTo>
                  <a:lnTo>
                    <a:pt x="36042" y="43253"/>
                  </a:lnTo>
                  <a:lnTo>
                    <a:pt x="36042" y="43253"/>
                  </a:lnTo>
                  <a:lnTo>
                    <a:pt x="36042" y="42122"/>
                  </a:lnTo>
                  <a:cubicBezTo>
                    <a:pt x="36215" y="41519"/>
                    <a:pt x="36559" y="40979"/>
                    <a:pt x="37032" y="40567"/>
                  </a:cubicBezTo>
                  <a:lnTo>
                    <a:pt x="37031" y="39860"/>
                  </a:lnTo>
                  <a:cubicBezTo>
                    <a:pt x="37089" y="39581"/>
                    <a:pt x="37089" y="39292"/>
                    <a:pt x="37031" y="39012"/>
                  </a:cubicBezTo>
                  <a:lnTo>
                    <a:pt x="37031" y="39012"/>
                  </a:lnTo>
                  <a:close/>
                  <a:moveTo>
                    <a:pt x="36042" y="33783"/>
                  </a:moveTo>
                  <a:cubicBezTo>
                    <a:pt x="35902" y="34195"/>
                    <a:pt x="35902" y="34642"/>
                    <a:pt x="36042" y="35055"/>
                  </a:cubicBezTo>
                  <a:cubicBezTo>
                    <a:pt x="36042" y="35055"/>
                    <a:pt x="36890" y="35903"/>
                    <a:pt x="37173" y="35903"/>
                  </a:cubicBezTo>
                  <a:lnTo>
                    <a:pt x="37173" y="35903"/>
                  </a:lnTo>
                  <a:lnTo>
                    <a:pt x="39152" y="35903"/>
                  </a:lnTo>
                  <a:cubicBezTo>
                    <a:pt x="39503" y="37152"/>
                    <a:pt x="40800" y="37880"/>
                    <a:pt x="42049" y="37528"/>
                  </a:cubicBezTo>
                  <a:cubicBezTo>
                    <a:pt x="43298" y="37177"/>
                    <a:pt x="44026" y="35880"/>
                    <a:pt x="43675" y="34631"/>
                  </a:cubicBez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3783"/>
                  </a:lnTo>
                  <a:lnTo>
                    <a:pt x="42827" y="33783"/>
                  </a:lnTo>
                  <a:lnTo>
                    <a:pt x="42827" y="33783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1413" y="34631"/>
                  </a:lnTo>
                  <a:close/>
                  <a:moveTo>
                    <a:pt x="37597" y="45938"/>
                  </a:moveTo>
                  <a:lnTo>
                    <a:pt x="37597" y="46786"/>
                  </a:lnTo>
                  <a:cubicBezTo>
                    <a:pt x="37597" y="46786"/>
                    <a:pt x="37597" y="46786"/>
                    <a:pt x="37597" y="46786"/>
                  </a:cubicBezTo>
                  <a:lnTo>
                    <a:pt x="39434" y="45938"/>
                  </a:lnTo>
                  <a:cubicBezTo>
                    <a:pt x="39687" y="45501"/>
                    <a:pt x="39687" y="44962"/>
                    <a:pt x="39434" y="44525"/>
                  </a:cubicBezTo>
                  <a:lnTo>
                    <a:pt x="39434" y="43677"/>
                  </a:lnTo>
                  <a:cubicBezTo>
                    <a:pt x="39434" y="43677"/>
                    <a:pt x="39434" y="43677"/>
                    <a:pt x="39434" y="43677"/>
                  </a:cubicBezTo>
                  <a:lnTo>
                    <a:pt x="38445" y="44666"/>
                  </a:lnTo>
                  <a:lnTo>
                    <a:pt x="38445" y="44666"/>
                  </a:lnTo>
                  <a:cubicBezTo>
                    <a:pt x="38326" y="44347"/>
                    <a:pt x="38326" y="43996"/>
                    <a:pt x="38445" y="43677"/>
                  </a:cubicBezTo>
                  <a:cubicBezTo>
                    <a:pt x="38555" y="43405"/>
                    <a:pt x="38555" y="43101"/>
                    <a:pt x="38445" y="42829"/>
                  </a:cubicBezTo>
                  <a:cubicBezTo>
                    <a:pt x="38445" y="42829"/>
                    <a:pt x="38445" y="42829"/>
                    <a:pt x="38445" y="41981"/>
                  </a:cubicBezTo>
                  <a:cubicBezTo>
                    <a:pt x="38126" y="41861"/>
                    <a:pt x="37775" y="41861"/>
                    <a:pt x="37455" y="41981"/>
                  </a:cubicBezTo>
                  <a:cubicBezTo>
                    <a:pt x="37455" y="41981"/>
                    <a:pt x="37455" y="41981"/>
                    <a:pt x="36749" y="41981"/>
                  </a:cubicBezTo>
                  <a:cubicBezTo>
                    <a:pt x="36042" y="41981"/>
                    <a:pt x="36749" y="42829"/>
                    <a:pt x="36749" y="43253"/>
                  </a:cubicBezTo>
                  <a:lnTo>
                    <a:pt x="36749" y="44807"/>
                  </a:lnTo>
                  <a:cubicBezTo>
                    <a:pt x="37943" y="44919"/>
                    <a:pt x="39052" y="45474"/>
                    <a:pt x="39858" y="46362"/>
                  </a:cubicBezTo>
                  <a:close/>
                  <a:moveTo>
                    <a:pt x="37597" y="38588"/>
                  </a:moveTo>
                  <a:lnTo>
                    <a:pt x="37597" y="38588"/>
                  </a:lnTo>
                  <a:lnTo>
                    <a:pt x="38445" y="38588"/>
                  </a:lnTo>
                  <a:lnTo>
                    <a:pt x="38445" y="38588"/>
                  </a:lnTo>
                  <a:lnTo>
                    <a:pt x="38445" y="38588"/>
                  </a:lnTo>
                  <a:cubicBezTo>
                    <a:pt x="38445" y="38588"/>
                    <a:pt x="38445" y="38588"/>
                    <a:pt x="38445" y="38588"/>
                  </a:cubicBezTo>
                  <a:close/>
                  <a:moveTo>
                    <a:pt x="39152" y="60638"/>
                  </a:move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41696" y="61062"/>
                    <a:pt x="41413" y="61062"/>
                  </a:cubicBezTo>
                  <a:close/>
                  <a:moveTo>
                    <a:pt x="39152" y="60638"/>
                  </a:moveTo>
                  <a:lnTo>
                    <a:pt x="43675" y="60638"/>
                  </a:lnTo>
                  <a:cubicBezTo>
                    <a:pt x="43827" y="60325"/>
                    <a:pt x="43827" y="59961"/>
                    <a:pt x="43675" y="59648"/>
                  </a:cubicBezTo>
                  <a:lnTo>
                    <a:pt x="42968" y="58942"/>
                  </a:lnTo>
                  <a:close/>
                  <a:moveTo>
                    <a:pt x="40141" y="40002"/>
                  </a:moveTo>
                  <a:cubicBezTo>
                    <a:pt x="40141" y="40002"/>
                    <a:pt x="40141" y="40002"/>
                    <a:pt x="41272" y="40002"/>
                  </a:cubicBez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close/>
                  <a:moveTo>
                    <a:pt x="40141" y="60638"/>
                  </a:moveTo>
                  <a:lnTo>
                    <a:pt x="40141" y="60638"/>
                  </a:lnTo>
                  <a:cubicBezTo>
                    <a:pt x="40141" y="60638"/>
                    <a:pt x="40141" y="60638"/>
                    <a:pt x="40141" y="60638"/>
                  </a:cubicBezTo>
                  <a:cubicBezTo>
                    <a:pt x="40141" y="60638"/>
                    <a:pt x="40141" y="60638"/>
                    <a:pt x="40141" y="60638"/>
                  </a:cubicBezTo>
                  <a:lnTo>
                    <a:pt x="43675" y="60638"/>
                  </a:lnTo>
                  <a:close/>
                  <a:moveTo>
                    <a:pt x="40141" y="28270"/>
                  </a:moveTo>
                  <a:cubicBezTo>
                    <a:pt x="40061" y="28691"/>
                    <a:pt x="40061" y="29122"/>
                    <a:pt x="40141" y="29542"/>
                  </a:cubicBezTo>
                  <a:cubicBezTo>
                    <a:pt x="40286" y="30050"/>
                    <a:pt x="40286" y="30589"/>
                    <a:pt x="40141" y="31097"/>
                  </a:cubicBezTo>
                  <a:lnTo>
                    <a:pt x="40141" y="31097"/>
                  </a:lnTo>
                  <a:cubicBezTo>
                    <a:pt x="40061" y="30582"/>
                    <a:pt x="40061" y="30058"/>
                    <a:pt x="40141" y="29542"/>
                  </a:cubicBezTo>
                  <a:cubicBezTo>
                    <a:pt x="40141" y="29542"/>
                    <a:pt x="40141" y="28694"/>
                    <a:pt x="41272" y="28412"/>
                  </a:cubicBezTo>
                  <a:cubicBezTo>
                    <a:pt x="40829" y="27760"/>
                    <a:pt x="40080" y="27385"/>
                    <a:pt x="39293" y="27422"/>
                  </a:cubicBezTo>
                  <a:lnTo>
                    <a:pt x="39293" y="27422"/>
                  </a:lnTo>
                  <a:lnTo>
                    <a:pt x="39293" y="27422"/>
                  </a:lnTo>
                  <a:close/>
                  <a:moveTo>
                    <a:pt x="42827" y="54701"/>
                  </a:moveTo>
                  <a:cubicBezTo>
                    <a:pt x="42397" y="54915"/>
                    <a:pt x="42123" y="55352"/>
                    <a:pt x="42120" y="55832"/>
                  </a:cubicBezTo>
                  <a:lnTo>
                    <a:pt x="42827" y="55832"/>
                  </a:lnTo>
                  <a:close/>
                  <a:moveTo>
                    <a:pt x="44381" y="57387"/>
                  </a:moveTo>
                  <a:lnTo>
                    <a:pt x="44381" y="57387"/>
                  </a:lnTo>
                  <a:lnTo>
                    <a:pt x="44381" y="57387"/>
                  </a:lnTo>
                  <a:close/>
                  <a:moveTo>
                    <a:pt x="45371" y="30814"/>
                  </a:moveTo>
                  <a:cubicBezTo>
                    <a:pt x="45320" y="31142"/>
                    <a:pt x="45320" y="31476"/>
                    <a:pt x="45371" y="31804"/>
                  </a:cubicBezTo>
                  <a:lnTo>
                    <a:pt x="45371" y="33076"/>
                  </a:lnTo>
                  <a:cubicBezTo>
                    <a:pt x="45574" y="33472"/>
                    <a:pt x="45810" y="33850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cubicBezTo>
                    <a:pt x="46077" y="34207"/>
                    <a:pt x="46077" y="34207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cubicBezTo>
                    <a:pt x="46155" y="33882"/>
                    <a:pt x="46155" y="33543"/>
                    <a:pt x="46077" y="33217"/>
                  </a:cubicBezTo>
                  <a:lnTo>
                    <a:pt x="45229" y="32228"/>
                  </a:lnTo>
                  <a:lnTo>
                    <a:pt x="45229" y="32228"/>
                  </a:lnTo>
                  <a:cubicBezTo>
                    <a:pt x="45229" y="32228"/>
                    <a:pt x="45229" y="32228"/>
                    <a:pt x="44240" y="32228"/>
                  </a:cubicBezTo>
                  <a:cubicBezTo>
                    <a:pt x="44630" y="33477"/>
                    <a:pt x="45959" y="34173"/>
                    <a:pt x="47208" y="33783"/>
                  </a:cubicBezTo>
                  <a:cubicBezTo>
                    <a:pt x="48457" y="33392"/>
                    <a:pt x="49153" y="32063"/>
                    <a:pt x="48763" y="30815"/>
                  </a:cubicBezTo>
                  <a:close/>
                  <a:moveTo>
                    <a:pt x="45371" y="34772"/>
                  </a:moveTo>
                  <a:lnTo>
                    <a:pt x="45371" y="34772"/>
                  </a:lnTo>
                  <a:cubicBezTo>
                    <a:pt x="45547" y="34466"/>
                    <a:pt x="45547" y="34089"/>
                    <a:pt x="45371" y="33783"/>
                  </a:cubicBezTo>
                  <a:close/>
                  <a:moveTo>
                    <a:pt x="46501" y="21627"/>
                  </a:moveTo>
                  <a:lnTo>
                    <a:pt x="46501" y="21627"/>
                  </a:lnTo>
                  <a:lnTo>
                    <a:pt x="47208" y="21627"/>
                  </a:lnTo>
                  <a:lnTo>
                    <a:pt x="46077" y="21627"/>
                  </a:lnTo>
                  <a:lnTo>
                    <a:pt x="46077" y="21627"/>
                  </a:lnTo>
                  <a:close/>
                  <a:moveTo>
                    <a:pt x="47915" y="65302"/>
                  </a:move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51024" y="65302"/>
                    <a:pt x="51307" y="65302"/>
                  </a:cubicBezTo>
                  <a:close/>
                  <a:moveTo>
                    <a:pt x="47915" y="59507"/>
                  </a:moveTo>
                  <a:cubicBezTo>
                    <a:pt x="47915" y="59507"/>
                    <a:pt x="47915" y="59507"/>
                    <a:pt x="47915" y="59507"/>
                  </a:cubicBezTo>
                  <a:cubicBezTo>
                    <a:pt x="47915" y="59507"/>
                    <a:pt x="47915" y="59507"/>
                    <a:pt x="47915" y="59507"/>
                  </a:cubicBezTo>
                  <a:lnTo>
                    <a:pt x="47915" y="59507"/>
                  </a:lnTo>
                  <a:close/>
                  <a:moveTo>
                    <a:pt x="50035" y="26857"/>
                  </a:moveTo>
                  <a:cubicBezTo>
                    <a:pt x="50035" y="26857"/>
                    <a:pt x="50035" y="26857"/>
                    <a:pt x="50035" y="26857"/>
                  </a:cubicBezTo>
                  <a:cubicBezTo>
                    <a:pt x="50035" y="26857"/>
                    <a:pt x="50035" y="26857"/>
                    <a:pt x="50035" y="26857"/>
                  </a:cubicBezTo>
                  <a:lnTo>
                    <a:pt x="50035" y="26857"/>
                  </a:lnTo>
                  <a:cubicBezTo>
                    <a:pt x="50035" y="26857"/>
                    <a:pt x="53992" y="26998"/>
                    <a:pt x="53992" y="26857"/>
                  </a:cubicBezTo>
                  <a:close/>
                  <a:moveTo>
                    <a:pt x="50035" y="37882"/>
                  </a:moveTo>
                  <a:lnTo>
                    <a:pt x="50035" y="37882"/>
                  </a:lnTo>
                  <a:lnTo>
                    <a:pt x="49328" y="37882"/>
                  </a:lnTo>
                  <a:lnTo>
                    <a:pt x="50459" y="37882"/>
                  </a:lnTo>
                  <a:close/>
                  <a:moveTo>
                    <a:pt x="50035" y="16115"/>
                  </a:moveTo>
                  <a:lnTo>
                    <a:pt x="50035" y="16115"/>
                  </a:lnTo>
                  <a:cubicBezTo>
                    <a:pt x="50035" y="16115"/>
                    <a:pt x="50035" y="16115"/>
                    <a:pt x="50035" y="16115"/>
                  </a:cubicBezTo>
                  <a:lnTo>
                    <a:pt x="50035" y="16115"/>
                  </a:lnTo>
                  <a:cubicBezTo>
                    <a:pt x="50035" y="16115"/>
                    <a:pt x="50035" y="15267"/>
                    <a:pt x="50035" y="15126"/>
                  </a:cubicBezTo>
                  <a:close/>
                  <a:moveTo>
                    <a:pt x="54416" y="23182"/>
                  </a:moveTo>
                  <a:cubicBezTo>
                    <a:pt x="54416" y="23182"/>
                    <a:pt x="54416" y="23182"/>
                    <a:pt x="54416" y="23182"/>
                  </a:cubicBezTo>
                  <a:lnTo>
                    <a:pt x="52155" y="23182"/>
                  </a:lnTo>
                  <a:cubicBezTo>
                    <a:pt x="52155" y="23182"/>
                    <a:pt x="52155" y="23182"/>
                    <a:pt x="52155" y="23182"/>
                  </a:cubicBezTo>
                  <a:lnTo>
                    <a:pt x="54416" y="23182"/>
                  </a:lnTo>
                  <a:close/>
                  <a:moveTo>
                    <a:pt x="60212" y="26857"/>
                  </a:moveTo>
                  <a:cubicBezTo>
                    <a:pt x="60212" y="26857"/>
                    <a:pt x="60212" y="26857"/>
                    <a:pt x="60212" y="26857"/>
                  </a:cubicBezTo>
                  <a:cubicBezTo>
                    <a:pt x="60212" y="26857"/>
                    <a:pt x="60212" y="26857"/>
                    <a:pt x="60212" y="26857"/>
                  </a:cubicBezTo>
                  <a:lnTo>
                    <a:pt x="57950" y="26857"/>
                  </a:lnTo>
                  <a:cubicBezTo>
                    <a:pt x="57583" y="26976"/>
                    <a:pt x="57187" y="26976"/>
                    <a:pt x="56819" y="26857"/>
                  </a:cubicBezTo>
                  <a:cubicBezTo>
                    <a:pt x="56819" y="26857"/>
                    <a:pt x="56819" y="26857"/>
                    <a:pt x="56819" y="26857"/>
                  </a:cubicBezTo>
                  <a:lnTo>
                    <a:pt x="56819" y="25726"/>
                  </a:lnTo>
                  <a:lnTo>
                    <a:pt x="58657" y="25726"/>
                  </a:lnTo>
                  <a:lnTo>
                    <a:pt x="59929" y="25726"/>
                  </a:lnTo>
                  <a:lnTo>
                    <a:pt x="61625" y="26716"/>
                  </a:lnTo>
                  <a:lnTo>
                    <a:pt x="63886" y="28129"/>
                  </a:lnTo>
                  <a:cubicBezTo>
                    <a:pt x="63810" y="28994"/>
                    <a:pt x="63341" y="29775"/>
                    <a:pt x="62614" y="30249"/>
                  </a:cubicBezTo>
                  <a:lnTo>
                    <a:pt x="60636" y="31521"/>
                  </a:lnTo>
                  <a:cubicBezTo>
                    <a:pt x="60636" y="31521"/>
                    <a:pt x="60636" y="31521"/>
                    <a:pt x="60636" y="30532"/>
                  </a:cubicBezTo>
                  <a:close/>
                  <a:moveTo>
                    <a:pt x="56395" y="23747"/>
                  </a:moveTo>
                  <a:cubicBezTo>
                    <a:pt x="56395" y="23747"/>
                    <a:pt x="56395" y="23747"/>
                    <a:pt x="56395" y="23747"/>
                  </a:cubicBezTo>
                  <a:cubicBezTo>
                    <a:pt x="56395" y="23747"/>
                    <a:pt x="56395" y="23747"/>
                    <a:pt x="56395" y="23747"/>
                  </a:cubicBezTo>
                  <a:lnTo>
                    <a:pt x="56395" y="23747"/>
                  </a:lnTo>
                  <a:close/>
                  <a:moveTo>
                    <a:pt x="59081" y="17387"/>
                  </a:moveTo>
                  <a:lnTo>
                    <a:pt x="59081" y="18518"/>
                  </a:lnTo>
                  <a:lnTo>
                    <a:pt x="59081" y="18518"/>
                  </a:lnTo>
                  <a:close/>
                  <a:moveTo>
                    <a:pt x="60636" y="20638"/>
                  </a:moveTo>
                  <a:lnTo>
                    <a:pt x="61484" y="20638"/>
                  </a:lnTo>
                  <a:lnTo>
                    <a:pt x="59505" y="20638"/>
                  </a:lnTo>
                  <a:cubicBezTo>
                    <a:pt x="59505" y="20638"/>
                    <a:pt x="64876" y="20497"/>
                    <a:pt x="65159" y="204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5736077" y="289702"/>
              <a:ext cx="47718" cy="73801"/>
            </a:xfrm>
            <a:custGeom>
              <a:avLst/>
              <a:gdLst/>
              <a:ahLst/>
              <a:cxnLst/>
              <a:rect l="l" t="t" r="r" b="b"/>
              <a:pathLst>
                <a:path w="47718" h="73801" extrusionOk="0">
                  <a:moveTo>
                    <a:pt x="44164" y="69825"/>
                  </a:moveTo>
                  <a:cubicBezTo>
                    <a:pt x="44164" y="69825"/>
                    <a:pt x="44164" y="69825"/>
                    <a:pt x="44164" y="70814"/>
                  </a:cubicBezTo>
                  <a:cubicBezTo>
                    <a:pt x="44164" y="71804"/>
                    <a:pt x="43457" y="72087"/>
                    <a:pt x="43175" y="72228"/>
                  </a:cubicBezTo>
                  <a:cubicBezTo>
                    <a:pt x="43315" y="71815"/>
                    <a:pt x="43315" y="71368"/>
                    <a:pt x="43175" y="70956"/>
                  </a:cubicBezTo>
                  <a:lnTo>
                    <a:pt x="41620" y="69825"/>
                  </a:lnTo>
                  <a:lnTo>
                    <a:pt x="40207" y="68836"/>
                  </a:lnTo>
                  <a:cubicBezTo>
                    <a:pt x="39884" y="68737"/>
                    <a:pt x="39540" y="68737"/>
                    <a:pt x="39217" y="68836"/>
                  </a:cubicBezTo>
                  <a:lnTo>
                    <a:pt x="39217" y="68836"/>
                  </a:lnTo>
                  <a:lnTo>
                    <a:pt x="39217" y="68836"/>
                  </a:lnTo>
                  <a:lnTo>
                    <a:pt x="39217" y="68836"/>
                  </a:lnTo>
                  <a:cubicBezTo>
                    <a:pt x="39072" y="69344"/>
                    <a:pt x="39072" y="69882"/>
                    <a:pt x="39217" y="70390"/>
                  </a:cubicBezTo>
                  <a:lnTo>
                    <a:pt x="39217" y="71804"/>
                  </a:lnTo>
                  <a:cubicBezTo>
                    <a:pt x="39295" y="72129"/>
                    <a:pt x="39295" y="72468"/>
                    <a:pt x="39217" y="72793"/>
                  </a:cubicBezTo>
                  <a:cubicBezTo>
                    <a:pt x="38920" y="73260"/>
                    <a:pt x="38470" y="73609"/>
                    <a:pt x="37945" y="73783"/>
                  </a:cubicBezTo>
                  <a:lnTo>
                    <a:pt x="35260" y="73783"/>
                  </a:lnTo>
                  <a:cubicBezTo>
                    <a:pt x="33811" y="73875"/>
                    <a:pt x="32360" y="73633"/>
                    <a:pt x="31019" y="73076"/>
                  </a:cubicBezTo>
                  <a:lnTo>
                    <a:pt x="27062" y="71663"/>
                  </a:lnTo>
                  <a:lnTo>
                    <a:pt x="24235" y="70814"/>
                  </a:lnTo>
                  <a:lnTo>
                    <a:pt x="22539" y="70814"/>
                  </a:lnTo>
                  <a:lnTo>
                    <a:pt x="20843" y="70814"/>
                  </a:lnTo>
                  <a:lnTo>
                    <a:pt x="18440" y="69260"/>
                  </a:lnTo>
                  <a:lnTo>
                    <a:pt x="18440" y="69260"/>
                  </a:lnTo>
                  <a:cubicBezTo>
                    <a:pt x="18440" y="69260"/>
                    <a:pt x="18440" y="69260"/>
                    <a:pt x="18440" y="69260"/>
                  </a:cubicBezTo>
                  <a:cubicBezTo>
                    <a:pt x="17971" y="70158"/>
                    <a:pt x="17153" y="70822"/>
                    <a:pt x="16178" y="71097"/>
                  </a:cubicBezTo>
                  <a:lnTo>
                    <a:pt x="13069" y="71097"/>
                  </a:lnTo>
                  <a:lnTo>
                    <a:pt x="9818" y="71097"/>
                  </a:lnTo>
                  <a:cubicBezTo>
                    <a:pt x="8834" y="70950"/>
                    <a:pt x="7834" y="70950"/>
                    <a:pt x="6850" y="71097"/>
                  </a:cubicBezTo>
                  <a:lnTo>
                    <a:pt x="6002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5295" y="71097"/>
                  </a:cubicBez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4588" y="71097"/>
                  </a:cubicBezTo>
                  <a:lnTo>
                    <a:pt x="4588" y="71097"/>
                  </a:lnTo>
                  <a:lnTo>
                    <a:pt x="4588" y="71945"/>
                  </a:lnTo>
                  <a:cubicBezTo>
                    <a:pt x="4276" y="72097"/>
                    <a:pt x="3911" y="72097"/>
                    <a:pt x="3599" y="71945"/>
                  </a:cubicBezTo>
                  <a:cubicBezTo>
                    <a:pt x="3522" y="71477"/>
                    <a:pt x="3522" y="71000"/>
                    <a:pt x="3599" y="70532"/>
                  </a:cubicBezTo>
                  <a:cubicBezTo>
                    <a:pt x="3531" y="69968"/>
                    <a:pt x="3531" y="69399"/>
                    <a:pt x="3599" y="68836"/>
                  </a:cubicBezTo>
                  <a:cubicBezTo>
                    <a:pt x="3599" y="68836"/>
                    <a:pt x="3599" y="67846"/>
                    <a:pt x="3599" y="67422"/>
                  </a:cubicBezTo>
                  <a:cubicBezTo>
                    <a:pt x="3453" y="66771"/>
                    <a:pt x="3453" y="66095"/>
                    <a:pt x="3599" y="65443"/>
                  </a:cubicBezTo>
                  <a:cubicBezTo>
                    <a:pt x="3762" y="64746"/>
                    <a:pt x="3762" y="64021"/>
                    <a:pt x="3599" y="63323"/>
                  </a:cubicBezTo>
                  <a:cubicBezTo>
                    <a:pt x="3599" y="63323"/>
                    <a:pt x="3599" y="62617"/>
                    <a:pt x="3599" y="62334"/>
                  </a:cubicBezTo>
                  <a:cubicBezTo>
                    <a:pt x="3649" y="61959"/>
                    <a:pt x="3649" y="61578"/>
                    <a:pt x="3599" y="61203"/>
                  </a:cubicBezTo>
                  <a:lnTo>
                    <a:pt x="3599" y="48482"/>
                  </a:lnTo>
                  <a:cubicBezTo>
                    <a:pt x="3669" y="48014"/>
                    <a:pt x="3669" y="47538"/>
                    <a:pt x="3599" y="47069"/>
                  </a:cubicBezTo>
                  <a:cubicBezTo>
                    <a:pt x="3552" y="46646"/>
                    <a:pt x="3552" y="46220"/>
                    <a:pt x="3599" y="45797"/>
                  </a:cubicBezTo>
                  <a:lnTo>
                    <a:pt x="3599" y="45797"/>
                  </a:lnTo>
                  <a:cubicBezTo>
                    <a:pt x="2298" y="40861"/>
                    <a:pt x="1633" y="35778"/>
                    <a:pt x="1620" y="30673"/>
                  </a:cubicBezTo>
                  <a:cubicBezTo>
                    <a:pt x="1472" y="29927"/>
                    <a:pt x="1472" y="29158"/>
                    <a:pt x="1620" y="28412"/>
                  </a:cubicBezTo>
                  <a:cubicBezTo>
                    <a:pt x="1560" y="27706"/>
                    <a:pt x="1560" y="26997"/>
                    <a:pt x="1620" y="26292"/>
                  </a:cubicBezTo>
                  <a:cubicBezTo>
                    <a:pt x="2003" y="25579"/>
                    <a:pt x="2288" y="24819"/>
                    <a:pt x="2468" y="24030"/>
                  </a:cubicBezTo>
                  <a:cubicBezTo>
                    <a:pt x="2617" y="23284"/>
                    <a:pt x="2617" y="22515"/>
                    <a:pt x="2468" y="21769"/>
                  </a:cubicBezTo>
                  <a:cubicBezTo>
                    <a:pt x="2547" y="21301"/>
                    <a:pt x="2547" y="20823"/>
                    <a:pt x="2468" y="20355"/>
                  </a:cubicBezTo>
                  <a:cubicBezTo>
                    <a:pt x="2326" y="19992"/>
                    <a:pt x="2326" y="19588"/>
                    <a:pt x="2468" y="19225"/>
                  </a:cubicBezTo>
                  <a:cubicBezTo>
                    <a:pt x="2392" y="18757"/>
                    <a:pt x="2392" y="18279"/>
                    <a:pt x="2468" y="17811"/>
                  </a:cubicBezTo>
                  <a:cubicBezTo>
                    <a:pt x="2670" y="17411"/>
                    <a:pt x="2670" y="16939"/>
                    <a:pt x="2468" y="16539"/>
                  </a:cubicBezTo>
                  <a:lnTo>
                    <a:pt x="2468" y="16539"/>
                  </a:lnTo>
                  <a:cubicBezTo>
                    <a:pt x="1816" y="15405"/>
                    <a:pt x="1249" y="14224"/>
                    <a:pt x="772" y="13006"/>
                  </a:cubicBezTo>
                  <a:cubicBezTo>
                    <a:pt x="284" y="11646"/>
                    <a:pt x="44" y="10210"/>
                    <a:pt x="66" y="8765"/>
                  </a:cubicBezTo>
                  <a:lnTo>
                    <a:pt x="65" y="7069"/>
                  </a:lnTo>
                  <a:cubicBezTo>
                    <a:pt x="-22" y="6365"/>
                    <a:pt x="-22" y="5653"/>
                    <a:pt x="65" y="4949"/>
                  </a:cubicBezTo>
                  <a:cubicBezTo>
                    <a:pt x="201" y="4279"/>
                    <a:pt x="491" y="3650"/>
                    <a:pt x="913" y="3112"/>
                  </a:cubicBezTo>
                  <a:cubicBezTo>
                    <a:pt x="1284" y="2635"/>
                    <a:pt x="1865" y="2371"/>
                    <a:pt x="2468" y="2405"/>
                  </a:cubicBezTo>
                  <a:cubicBezTo>
                    <a:pt x="2468" y="2405"/>
                    <a:pt x="2468" y="2405"/>
                    <a:pt x="2468" y="2405"/>
                  </a:cubicBezTo>
                  <a:cubicBezTo>
                    <a:pt x="2870" y="2097"/>
                    <a:pt x="3206" y="1713"/>
                    <a:pt x="3458" y="1274"/>
                  </a:cubicBezTo>
                  <a:lnTo>
                    <a:pt x="4306" y="2"/>
                  </a:lnTo>
                  <a:lnTo>
                    <a:pt x="4306" y="992"/>
                  </a:lnTo>
                  <a:cubicBezTo>
                    <a:pt x="4868" y="333"/>
                    <a:pt x="5701" y="-32"/>
                    <a:pt x="6567" y="2"/>
                  </a:cubicBezTo>
                  <a:lnTo>
                    <a:pt x="7981" y="2"/>
                  </a:lnTo>
                  <a:cubicBezTo>
                    <a:pt x="7981" y="2"/>
                    <a:pt x="7981" y="2"/>
                    <a:pt x="9111" y="2"/>
                  </a:cubicBezTo>
                  <a:lnTo>
                    <a:pt x="10101" y="2"/>
                  </a:lnTo>
                  <a:lnTo>
                    <a:pt x="11514" y="850"/>
                  </a:lnTo>
                  <a:cubicBezTo>
                    <a:pt x="12262" y="985"/>
                    <a:pt x="13028" y="985"/>
                    <a:pt x="13776" y="850"/>
                  </a:cubicBezTo>
                  <a:lnTo>
                    <a:pt x="15048" y="850"/>
                  </a:lnTo>
                  <a:cubicBezTo>
                    <a:pt x="15156" y="1171"/>
                    <a:pt x="15156" y="1519"/>
                    <a:pt x="15048" y="1840"/>
                  </a:cubicBezTo>
                  <a:cubicBezTo>
                    <a:pt x="15048" y="1840"/>
                    <a:pt x="15048" y="3394"/>
                    <a:pt x="15048" y="4666"/>
                  </a:cubicBezTo>
                  <a:lnTo>
                    <a:pt x="15048" y="5939"/>
                  </a:lnTo>
                  <a:cubicBezTo>
                    <a:pt x="15048" y="5939"/>
                    <a:pt x="14058" y="5939"/>
                    <a:pt x="13917" y="5939"/>
                  </a:cubicBezTo>
                  <a:cubicBezTo>
                    <a:pt x="13944" y="6268"/>
                    <a:pt x="13944" y="6599"/>
                    <a:pt x="13917" y="6928"/>
                  </a:cubicBez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221"/>
                  </a:lnTo>
                  <a:lnTo>
                    <a:pt x="13917" y="6221"/>
                  </a:lnTo>
                  <a:lnTo>
                    <a:pt x="13917" y="6221"/>
                  </a:lnTo>
                  <a:cubicBezTo>
                    <a:pt x="13939" y="6503"/>
                    <a:pt x="13939" y="6787"/>
                    <a:pt x="13917" y="7069"/>
                  </a:cubicBezTo>
                  <a:lnTo>
                    <a:pt x="13210" y="7917"/>
                  </a:lnTo>
                  <a:lnTo>
                    <a:pt x="12362" y="7917"/>
                  </a:lnTo>
                  <a:cubicBezTo>
                    <a:pt x="12362" y="7917"/>
                    <a:pt x="12362" y="7917"/>
                    <a:pt x="12362" y="7917"/>
                  </a:cubicBezTo>
                  <a:cubicBezTo>
                    <a:pt x="12084" y="8398"/>
                    <a:pt x="12084" y="8991"/>
                    <a:pt x="12362" y="9472"/>
                  </a:cubicBezTo>
                  <a:lnTo>
                    <a:pt x="13634" y="10744"/>
                  </a:lnTo>
                  <a:lnTo>
                    <a:pt x="14906" y="11734"/>
                  </a:lnTo>
                  <a:cubicBezTo>
                    <a:pt x="15040" y="12195"/>
                    <a:pt x="15040" y="12685"/>
                    <a:pt x="14906" y="13147"/>
                  </a:cubicBezTo>
                  <a:lnTo>
                    <a:pt x="14906" y="21486"/>
                  </a:lnTo>
                  <a:cubicBezTo>
                    <a:pt x="14906" y="21486"/>
                    <a:pt x="14906" y="21486"/>
                    <a:pt x="14200" y="21486"/>
                  </a:cubicBezTo>
                  <a:lnTo>
                    <a:pt x="14200" y="26009"/>
                  </a:lnTo>
                  <a:cubicBezTo>
                    <a:pt x="14200" y="26009"/>
                    <a:pt x="14200" y="26009"/>
                    <a:pt x="14200" y="26009"/>
                  </a:cubicBezTo>
                  <a:cubicBezTo>
                    <a:pt x="14200" y="26009"/>
                    <a:pt x="14200" y="26009"/>
                    <a:pt x="14200" y="26009"/>
                  </a:cubicBezTo>
                  <a:lnTo>
                    <a:pt x="14200" y="27281"/>
                  </a:lnTo>
                  <a:cubicBezTo>
                    <a:pt x="14237" y="27893"/>
                    <a:pt x="14237" y="28507"/>
                    <a:pt x="14200" y="29119"/>
                  </a:cubicBezTo>
                  <a:lnTo>
                    <a:pt x="14200" y="29119"/>
                  </a:lnTo>
                  <a:lnTo>
                    <a:pt x="11797" y="29119"/>
                  </a:lnTo>
                  <a:cubicBezTo>
                    <a:pt x="11424" y="29042"/>
                    <a:pt x="11039" y="29042"/>
                    <a:pt x="10666" y="29119"/>
                  </a:cubicBezTo>
                  <a:cubicBezTo>
                    <a:pt x="10509" y="29479"/>
                    <a:pt x="10509" y="29889"/>
                    <a:pt x="10666" y="30249"/>
                  </a:cubicBezTo>
                  <a:cubicBezTo>
                    <a:pt x="10544" y="30665"/>
                    <a:pt x="10544" y="31106"/>
                    <a:pt x="10666" y="31521"/>
                  </a:cubicBezTo>
                  <a:lnTo>
                    <a:pt x="11797" y="32511"/>
                  </a:lnTo>
                  <a:lnTo>
                    <a:pt x="12786" y="33642"/>
                  </a:lnTo>
                  <a:cubicBezTo>
                    <a:pt x="12928" y="34102"/>
                    <a:pt x="12928" y="34594"/>
                    <a:pt x="12786" y="35055"/>
                  </a:cubicBezTo>
                  <a:cubicBezTo>
                    <a:pt x="12325" y="35138"/>
                    <a:pt x="11884" y="34832"/>
                    <a:pt x="11801" y="34371"/>
                  </a:cubicBezTo>
                  <a:cubicBezTo>
                    <a:pt x="11799" y="34364"/>
                    <a:pt x="11798" y="34356"/>
                    <a:pt x="11797" y="34348"/>
                  </a:cubicBezTo>
                  <a:cubicBezTo>
                    <a:pt x="11403" y="34121"/>
                    <a:pt x="10918" y="34121"/>
                    <a:pt x="10525" y="34348"/>
                  </a:cubicBezTo>
                  <a:lnTo>
                    <a:pt x="10525" y="34348"/>
                  </a:lnTo>
                  <a:lnTo>
                    <a:pt x="6567" y="38306"/>
                  </a:lnTo>
                  <a:cubicBezTo>
                    <a:pt x="6632" y="38632"/>
                    <a:pt x="6632" y="38969"/>
                    <a:pt x="6567" y="39295"/>
                  </a:cubicBezTo>
                  <a:cubicBezTo>
                    <a:pt x="6567" y="39295"/>
                    <a:pt x="6567" y="39295"/>
                    <a:pt x="6567" y="39295"/>
                  </a:cubicBezTo>
                  <a:lnTo>
                    <a:pt x="6567" y="39295"/>
                  </a:lnTo>
                  <a:lnTo>
                    <a:pt x="6567" y="39295"/>
                  </a:lnTo>
                  <a:lnTo>
                    <a:pt x="10101" y="39295"/>
                  </a:lnTo>
                  <a:cubicBezTo>
                    <a:pt x="9751" y="39502"/>
                    <a:pt x="9459" y="39793"/>
                    <a:pt x="9253" y="40143"/>
                  </a:cubicBezTo>
                  <a:cubicBezTo>
                    <a:pt x="9162" y="40467"/>
                    <a:pt x="9162" y="40809"/>
                    <a:pt x="9253" y="41133"/>
                  </a:cubicBezTo>
                  <a:cubicBezTo>
                    <a:pt x="9453" y="42247"/>
                    <a:pt x="9887" y="43307"/>
                    <a:pt x="10525" y="44242"/>
                  </a:cubicBezTo>
                  <a:cubicBezTo>
                    <a:pt x="11200" y="45090"/>
                    <a:pt x="11595" y="46128"/>
                    <a:pt x="11655" y="47210"/>
                  </a:cubicBezTo>
                  <a:cubicBezTo>
                    <a:pt x="11655" y="49048"/>
                    <a:pt x="10666" y="49896"/>
                    <a:pt x="8687" y="49472"/>
                  </a:cubicBezTo>
                  <a:cubicBezTo>
                    <a:pt x="6708" y="49048"/>
                    <a:pt x="8687" y="49472"/>
                    <a:pt x="8687" y="49472"/>
                  </a:cubicBezTo>
                  <a:lnTo>
                    <a:pt x="8687" y="49472"/>
                  </a:lnTo>
                  <a:cubicBezTo>
                    <a:pt x="9084" y="49839"/>
                    <a:pt x="9419" y="50269"/>
                    <a:pt x="9677" y="50744"/>
                  </a:cubicBezTo>
                  <a:cubicBezTo>
                    <a:pt x="9968" y="51185"/>
                    <a:pt x="10205" y="51660"/>
                    <a:pt x="10383" y="52157"/>
                  </a:cubicBezTo>
                  <a:cubicBezTo>
                    <a:pt x="10598" y="52623"/>
                    <a:pt x="10885" y="53052"/>
                    <a:pt x="11231" y="53429"/>
                  </a:cubicBezTo>
                  <a:cubicBezTo>
                    <a:pt x="11231" y="53429"/>
                    <a:pt x="11231" y="53429"/>
                    <a:pt x="12221" y="53429"/>
                  </a:cubicBezTo>
                  <a:cubicBezTo>
                    <a:pt x="11943" y="53974"/>
                    <a:pt x="11414" y="54344"/>
                    <a:pt x="10807" y="54419"/>
                  </a:cubicBezTo>
                  <a:cubicBezTo>
                    <a:pt x="10317" y="54490"/>
                    <a:pt x="9954" y="54913"/>
                    <a:pt x="9959" y="55408"/>
                  </a:cubicBezTo>
                  <a:lnTo>
                    <a:pt x="9959" y="55408"/>
                  </a:lnTo>
                  <a:cubicBezTo>
                    <a:pt x="10653" y="55980"/>
                    <a:pt x="11479" y="56369"/>
                    <a:pt x="12362" y="56539"/>
                  </a:cubicBezTo>
                  <a:lnTo>
                    <a:pt x="15189" y="56539"/>
                  </a:lnTo>
                  <a:lnTo>
                    <a:pt x="15189" y="56539"/>
                  </a:lnTo>
                  <a:lnTo>
                    <a:pt x="15189" y="56539"/>
                  </a:lnTo>
                  <a:lnTo>
                    <a:pt x="23528" y="56539"/>
                  </a:lnTo>
                  <a:lnTo>
                    <a:pt x="23528" y="56539"/>
                  </a:lnTo>
                  <a:lnTo>
                    <a:pt x="26214" y="56539"/>
                  </a:lnTo>
                  <a:lnTo>
                    <a:pt x="27627" y="56539"/>
                  </a:lnTo>
                  <a:lnTo>
                    <a:pt x="34836" y="56539"/>
                  </a:lnTo>
                  <a:cubicBezTo>
                    <a:pt x="34836" y="56539"/>
                    <a:pt x="34836" y="55691"/>
                    <a:pt x="34836" y="55691"/>
                  </a:cubicBezTo>
                  <a:lnTo>
                    <a:pt x="35966" y="55691"/>
                  </a:lnTo>
                  <a:cubicBezTo>
                    <a:pt x="36738" y="55384"/>
                    <a:pt x="37598" y="55384"/>
                    <a:pt x="38369" y="55691"/>
                  </a:cubicBezTo>
                  <a:cubicBezTo>
                    <a:pt x="39138" y="56153"/>
                    <a:pt x="40017" y="56397"/>
                    <a:pt x="40913" y="56398"/>
                  </a:cubicBezTo>
                  <a:lnTo>
                    <a:pt x="41903" y="56398"/>
                  </a:lnTo>
                  <a:lnTo>
                    <a:pt x="43740" y="56398"/>
                  </a:lnTo>
                  <a:lnTo>
                    <a:pt x="45577" y="56398"/>
                  </a:lnTo>
                  <a:lnTo>
                    <a:pt x="46850" y="56398"/>
                  </a:lnTo>
                  <a:lnTo>
                    <a:pt x="46850" y="56398"/>
                  </a:lnTo>
                  <a:cubicBezTo>
                    <a:pt x="46850" y="56398"/>
                    <a:pt x="46850" y="58094"/>
                    <a:pt x="46850" y="59366"/>
                  </a:cubicBezTo>
                  <a:cubicBezTo>
                    <a:pt x="46592" y="60434"/>
                    <a:pt x="46592" y="61548"/>
                    <a:pt x="46850" y="62617"/>
                  </a:cubicBezTo>
                  <a:cubicBezTo>
                    <a:pt x="46850" y="62617"/>
                    <a:pt x="46850" y="62617"/>
                    <a:pt x="46850" y="61769"/>
                  </a:cubicBezTo>
                  <a:lnTo>
                    <a:pt x="46850" y="61769"/>
                  </a:lnTo>
                  <a:cubicBezTo>
                    <a:pt x="46850" y="61769"/>
                    <a:pt x="47698" y="61769"/>
                    <a:pt x="47698" y="62758"/>
                  </a:cubicBezTo>
                  <a:cubicBezTo>
                    <a:pt x="47726" y="63229"/>
                    <a:pt x="47726" y="63701"/>
                    <a:pt x="47698" y="64171"/>
                  </a:cubicBezTo>
                  <a:cubicBezTo>
                    <a:pt x="47720" y="64883"/>
                    <a:pt x="47406" y="65564"/>
                    <a:pt x="46850" y="66009"/>
                  </a:cubicBezTo>
                  <a:cubicBezTo>
                    <a:pt x="46340" y="66702"/>
                    <a:pt x="46090" y="67553"/>
                    <a:pt x="46143" y="68412"/>
                  </a:cubicBezTo>
                  <a:cubicBezTo>
                    <a:pt x="46082" y="68975"/>
                    <a:pt x="46082" y="69544"/>
                    <a:pt x="46143" y="70108"/>
                  </a:cubicBezTo>
                  <a:cubicBezTo>
                    <a:pt x="46417" y="70748"/>
                    <a:pt x="46749" y="71363"/>
                    <a:pt x="47132" y="71945"/>
                  </a:cubicBezTo>
                  <a:lnTo>
                    <a:pt x="47132" y="71945"/>
                  </a:lnTo>
                  <a:cubicBezTo>
                    <a:pt x="46420" y="71968"/>
                    <a:pt x="45740" y="71653"/>
                    <a:pt x="45295" y="71097"/>
                  </a:cubicBezTo>
                  <a:cubicBezTo>
                    <a:pt x="44743" y="70529"/>
                    <a:pt x="44310" y="69856"/>
                    <a:pt x="44023" y="69118"/>
                  </a:cubicBezTo>
                  <a:lnTo>
                    <a:pt x="42892" y="67281"/>
                  </a:lnTo>
                  <a:cubicBezTo>
                    <a:pt x="42418" y="68089"/>
                    <a:pt x="42688" y="69128"/>
                    <a:pt x="43496" y="69602"/>
                  </a:cubicBezTo>
                  <a:cubicBezTo>
                    <a:pt x="43701" y="69722"/>
                    <a:pt x="43928" y="69798"/>
                    <a:pt x="44164" y="69825"/>
                  </a:cubicBezTo>
                  <a:close/>
                  <a:moveTo>
                    <a:pt x="914" y="22617"/>
                  </a:moveTo>
                  <a:lnTo>
                    <a:pt x="914" y="22617"/>
                  </a:lnTo>
                  <a:lnTo>
                    <a:pt x="914" y="22617"/>
                  </a:lnTo>
                  <a:close/>
                  <a:moveTo>
                    <a:pt x="6567" y="8483"/>
                  </a:moveTo>
                  <a:lnTo>
                    <a:pt x="6567" y="8483"/>
                  </a:lnTo>
                  <a:lnTo>
                    <a:pt x="6567" y="8483"/>
                  </a:lnTo>
                  <a:cubicBezTo>
                    <a:pt x="6567" y="8483"/>
                    <a:pt x="6567" y="8483"/>
                    <a:pt x="6567" y="8483"/>
                  </a:cubicBezTo>
                  <a:lnTo>
                    <a:pt x="6567" y="8483"/>
                  </a:lnTo>
                  <a:close/>
                  <a:moveTo>
                    <a:pt x="7698" y="58800"/>
                  </a:moveTo>
                  <a:cubicBezTo>
                    <a:pt x="7698" y="58800"/>
                    <a:pt x="7698" y="59648"/>
                    <a:pt x="7698" y="60072"/>
                  </a:cubicBezTo>
                  <a:cubicBezTo>
                    <a:pt x="7698" y="60496"/>
                    <a:pt x="7698" y="60072"/>
                    <a:pt x="7698" y="60072"/>
                  </a:cubicBezTo>
                  <a:lnTo>
                    <a:pt x="7698" y="60072"/>
                  </a:lnTo>
                  <a:cubicBezTo>
                    <a:pt x="7698" y="60072"/>
                    <a:pt x="7698" y="60072"/>
                    <a:pt x="7698" y="58942"/>
                  </a:cubicBezTo>
                  <a:cubicBezTo>
                    <a:pt x="7743" y="58613"/>
                    <a:pt x="7743" y="58281"/>
                    <a:pt x="7698" y="57952"/>
                  </a:cubicBezTo>
                  <a:cubicBezTo>
                    <a:pt x="7698" y="57952"/>
                    <a:pt x="7698" y="57952"/>
                    <a:pt x="7698" y="57952"/>
                  </a:cubicBezTo>
                  <a:lnTo>
                    <a:pt x="7698" y="57952"/>
                  </a:lnTo>
                  <a:lnTo>
                    <a:pt x="7698" y="57952"/>
                  </a:lnTo>
                  <a:cubicBezTo>
                    <a:pt x="7698" y="57952"/>
                    <a:pt x="7698" y="57952"/>
                    <a:pt x="7698" y="57952"/>
                  </a:cubicBezTo>
                  <a:cubicBezTo>
                    <a:pt x="7547" y="58215"/>
                    <a:pt x="7547" y="58538"/>
                    <a:pt x="7698" y="58800"/>
                  </a:cubicBezTo>
                  <a:close/>
                  <a:moveTo>
                    <a:pt x="7698" y="25726"/>
                  </a:moveTo>
                  <a:cubicBezTo>
                    <a:pt x="7698" y="25726"/>
                    <a:pt x="7698" y="25726"/>
                    <a:pt x="7698" y="25726"/>
                  </a:cubicBezTo>
                  <a:cubicBezTo>
                    <a:pt x="7698" y="25726"/>
                    <a:pt x="7698" y="25726"/>
                    <a:pt x="7698" y="25726"/>
                  </a:cubicBezTo>
                  <a:lnTo>
                    <a:pt x="7698" y="25726"/>
                  </a:lnTo>
                  <a:cubicBezTo>
                    <a:pt x="7698" y="25726"/>
                    <a:pt x="8546" y="25726"/>
                    <a:pt x="8122" y="25726"/>
                  </a:cubicBezTo>
                  <a:close/>
                  <a:moveTo>
                    <a:pt x="9818" y="2264"/>
                  </a:move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10383" y="2264"/>
                    <a:pt x="10242" y="2264"/>
                  </a:cubicBezTo>
                  <a:close/>
                  <a:moveTo>
                    <a:pt x="27910" y="66574"/>
                  </a:move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close/>
                  <a:moveTo>
                    <a:pt x="31161" y="67705"/>
                  </a:moveTo>
                  <a:cubicBezTo>
                    <a:pt x="31033" y="67973"/>
                    <a:pt x="31033" y="68285"/>
                    <a:pt x="31161" y="68553"/>
                  </a:cubicBezTo>
                  <a:lnTo>
                    <a:pt x="32291" y="68553"/>
                  </a:lnTo>
                  <a:lnTo>
                    <a:pt x="32291" y="66574"/>
                  </a:lnTo>
                  <a:lnTo>
                    <a:pt x="31443" y="66574"/>
                  </a:lnTo>
                  <a:lnTo>
                    <a:pt x="30595" y="66574"/>
                  </a:lnTo>
                  <a:close/>
                  <a:moveTo>
                    <a:pt x="37804" y="62758"/>
                  </a:moveTo>
                  <a:cubicBezTo>
                    <a:pt x="37804" y="63606"/>
                    <a:pt x="38086" y="64030"/>
                    <a:pt x="38652" y="64030"/>
                  </a:cubicBezTo>
                  <a:lnTo>
                    <a:pt x="40065" y="63323"/>
                  </a:lnTo>
                  <a:cubicBezTo>
                    <a:pt x="40254" y="62871"/>
                    <a:pt x="40254" y="62362"/>
                    <a:pt x="40065" y="61910"/>
                  </a:cubicBezTo>
                  <a:cubicBezTo>
                    <a:pt x="40065" y="61910"/>
                    <a:pt x="40065" y="61910"/>
                    <a:pt x="40065" y="61203"/>
                  </a:cubicBezTo>
                  <a:lnTo>
                    <a:pt x="38934" y="61203"/>
                  </a:lnTo>
                  <a:cubicBezTo>
                    <a:pt x="38934" y="61203"/>
                    <a:pt x="38086" y="61203"/>
                    <a:pt x="38086" y="61203"/>
                  </a:cubicBezTo>
                  <a:cubicBezTo>
                    <a:pt x="37906" y="61502"/>
                    <a:pt x="37809" y="61844"/>
                    <a:pt x="37804" y="62193"/>
                  </a:cubicBezTo>
                  <a:close/>
                  <a:moveTo>
                    <a:pt x="43316" y="63889"/>
                  </a:moveTo>
                  <a:cubicBezTo>
                    <a:pt x="43316" y="63889"/>
                    <a:pt x="43316" y="63889"/>
                    <a:pt x="43316" y="63889"/>
                  </a:cubicBezTo>
                  <a:cubicBezTo>
                    <a:pt x="43316" y="63889"/>
                    <a:pt x="43316" y="63889"/>
                    <a:pt x="43316" y="63889"/>
                  </a:cubicBezTo>
                  <a:lnTo>
                    <a:pt x="43316" y="63889"/>
                  </a:lnTo>
                  <a:cubicBezTo>
                    <a:pt x="43316" y="63889"/>
                    <a:pt x="43457" y="63323"/>
                    <a:pt x="43316" y="63323"/>
                  </a:cubicBezTo>
                  <a:close/>
                  <a:moveTo>
                    <a:pt x="43316" y="68270"/>
                  </a:moveTo>
                  <a:lnTo>
                    <a:pt x="44447" y="68270"/>
                  </a:lnTo>
                  <a:lnTo>
                    <a:pt x="44447" y="68270"/>
                  </a:lnTo>
                  <a:lnTo>
                    <a:pt x="43316" y="68270"/>
                  </a:lnTo>
                  <a:close/>
                  <a:moveTo>
                    <a:pt x="44729" y="63889"/>
                  </a:moveTo>
                  <a:cubicBezTo>
                    <a:pt x="45237" y="63667"/>
                    <a:pt x="45568" y="63170"/>
                    <a:pt x="45577" y="62617"/>
                  </a:cubicBezTo>
                  <a:lnTo>
                    <a:pt x="44729" y="6261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5794941" y="286170"/>
              <a:ext cx="29399" cy="75476"/>
            </a:xfrm>
            <a:custGeom>
              <a:avLst/>
              <a:gdLst/>
              <a:ahLst/>
              <a:cxnLst/>
              <a:rect l="l" t="t" r="r" b="b"/>
              <a:pathLst>
                <a:path w="29399" h="75476" extrusionOk="0">
                  <a:moveTo>
                    <a:pt x="11590" y="75194"/>
                  </a:moveTo>
                  <a:cubicBezTo>
                    <a:pt x="11843" y="74757"/>
                    <a:pt x="11843" y="74218"/>
                    <a:pt x="11590" y="73780"/>
                  </a:cubicBezTo>
                  <a:lnTo>
                    <a:pt x="10177" y="73780"/>
                  </a:lnTo>
                  <a:lnTo>
                    <a:pt x="9329" y="73780"/>
                  </a:lnTo>
                  <a:lnTo>
                    <a:pt x="8481" y="73780"/>
                  </a:lnTo>
                  <a:cubicBezTo>
                    <a:pt x="8481" y="73780"/>
                    <a:pt x="8481" y="73780"/>
                    <a:pt x="7774" y="74628"/>
                  </a:cubicBezTo>
                  <a:lnTo>
                    <a:pt x="7774" y="75477"/>
                  </a:lnTo>
                  <a:lnTo>
                    <a:pt x="6502" y="75477"/>
                  </a:lnTo>
                  <a:lnTo>
                    <a:pt x="5088" y="75477"/>
                  </a:lnTo>
                  <a:cubicBezTo>
                    <a:pt x="4826" y="75325"/>
                    <a:pt x="4503" y="75325"/>
                    <a:pt x="4240" y="75477"/>
                  </a:cubicBezTo>
                  <a:cubicBezTo>
                    <a:pt x="4240" y="75477"/>
                    <a:pt x="4240" y="75477"/>
                    <a:pt x="3392" y="75477"/>
                  </a:cubicBezTo>
                  <a:lnTo>
                    <a:pt x="3392" y="75477"/>
                  </a:lnTo>
                  <a:cubicBezTo>
                    <a:pt x="3433" y="75006"/>
                    <a:pt x="3433" y="74533"/>
                    <a:pt x="3392" y="74063"/>
                  </a:cubicBezTo>
                  <a:cubicBezTo>
                    <a:pt x="3392" y="73215"/>
                    <a:pt x="3392" y="72650"/>
                    <a:pt x="3392" y="72367"/>
                  </a:cubicBezTo>
                  <a:lnTo>
                    <a:pt x="3392" y="72367"/>
                  </a:lnTo>
                  <a:lnTo>
                    <a:pt x="3392" y="72367"/>
                  </a:lnTo>
                  <a:lnTo>
                    <a:pt x="3392" y="73498"/>
                  </a:lnTo>
                  <a:cubicBezTo>
                    <a:pt x="3439" y="73826"/>
                    <a:pt x="3439" y="74159"/>
                    <a:pt x="3392" y="74487"/>
                  </a:cubicBezTo>
                  <a:cubicBezTo>
                    <a:pt x="3392" y="74487"/>
                    <a:pt x="3392" y="74487"/>
                    <a:pt x="3392" y="75335"/>
                  </a:cubicBezTo>
                  <a:lnTo>
                    <a:pt x="2262" y="75335"/>
                  </a:lnTo>
                  <a:cubicBezTo>
                    <a:pt x="2863" y="74802"/>
                    <a:pt x="3178" y="74016"/>
                    <a:pt x="3110" y="73215"/>
                  </a:cubicBezTo>
                  <a:cubicBezTo>
                    <a:pt x="3110" y="73215"/>
                    <a:pt x="3110" y="72226"/>
                    <a:pt x="3110" y="72084"/>
                  </a:cubicBezTo>
                  <a:lnTo>
                    <a:pt x="2262" y="72084"/>
                  </a:lnTo>
                  <a:lnTo>
                    <a:pt x="2262" y="72084"/>
                  </a:lnTo>
                  <a:cubicBezTo>
                    <a:pt x="2262" y="72084"/>
                    <a:pt x="2262" y="72084"/>
                    <a:pt x="2262" y="72084"/>
                  </a:cubicBezTo>
                  <a:lnTo>
                    <a:pt x="2262" y="72084"/>
                  </a:lnTo>
                  <a:lnTo>
                    <a:pt x="2262" y="72084"/>
                  </a:lnTo>
                  <a:lnTo>
                    <a:pt x="2262" y="72084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69964"/>
                  </a:lnTo>
                  <a:cubicBezTo>
                    <a:pt x="2262" y="69964"/>
                    <a:pt x="2262" y="69964"/>
                    <a:pt x="3392" y="69964"/>
                  </a:cubicBezTo>
                  <a:cubicBezTo>
                    <a:pt x="4523" y="69964"/>
                    <a:pt x="4382" y="69964"/>
                    <a:pt x="4382" y="68975"/>
                  </a:cubicBezTo>
                  <a:lnTo>
                    <a:pt x="4382" y="65159"/>
                  </a:lnTo>
                  <a:lnTo>
                    <a:pt x="4382" y="65159"/>
                  </a:lnTo>
                  <a:lnTo>
                    <a:pt x="4382" y="65159"/>
                  </a:lnTo>
                  <a:lnTo>
                    <a:pt x="3675" y="65159"/>
                  </a:lnTo>
                  <a:lnTo>
                    <a:pt x="3675" y="64028"/>
                  </a:lnTo>
                  <a:cubicBezTo>
                    <a:pt x="3675" y="64028"/>
                    <a:pt x="3675" y="63180"/>
                    <a:pt x="4523" y="63180"/>
                  </a:cubicBezTo>
                  <a:cubicBezTo>
                    <a:pt x="5371" y="63180"/>
                    <a:pt x="4523" y="64311"/>
                    <a:pt x="4523" y="64452"/>
                  </a:cubicBezTo>
                  <a:lnTo>
                    <a:pt x="6078" y="64452"/>
                  </a:lnTo>
                  <a:cubicBezTo>
                    <a:pt x="6211" y="63990"/>
                    <a:pt x="6211" y="63500"/>
                    <a:pt x="6078" y="63038"/>
                  </a:cubicBezTo>
                  <a:cubicBezTo>
                    <a:pt x="5737" y="62627"/>
                    <a:pt x="5359" y="62248"/>
                    <a:pt x="4947" y="61908"/>
                  </a:cubicBezTo>
                  <a:lnTo>
                    <a:pt x="3675" y="61060"/>
                  </a:lnTo>
                  <a:cubicBezTo>
                    <a:pt x="3578" y="60785"/>
                    <a:pt x="3578" y="60486"/>
                    <a:pt x="3675" y="60212"/>
                  </a:cubicBezTo>
                  <a:cubicBezTo>
                    <a:pt x="3675" y="60212"/>
                    <a:pt x="3675" y="59505"/>
                    <a:pt x="4664" y="59364"/>
                  </a:cubicBezTo>
                  <a:lnTo>
                    <a:pt x="6219" y="59364"/>
                  </a:lnTo>
                  <a:lnTo>
                    <a:pt x="6219" y="59364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7067" y="57667"/>
                  </a:lnTo>
                  <a:lnTo>
                    <a:pt x="7067" y="57667"/>
                  </a:lnTo>
                  <a:lnTo>
                    <a:pt x="7067" y="57667"/>
                  </a:lnTo>
                  <a:cubicBezTo>
                    <a:pt x="7128" y="57293"/>
                    <a:pt x="7128" y="56911"/>
                    <a:pt x="7067" y="56537"/>
                  </a:cubicBezTo>
                  <a:lnTo>
                    <a:pt x="7067" y="56537"/>
                  </a:lnTo>
                  <a:cubicBezTo>
                    <a:pt x="7067" y="56537"/>
                    <a:pt x="7067" y="56537"/>
                    <a:pt x="7067" y="56537"/>
                  </a:cubicBezTo>
                  <a:lnTo>
                    <a:pt x="7067" y="56537"/>
                  </a:lnTo>
                  <a:lnTo>
                    <a:pt x="7067" y="56537"/>
                  </a:lnTo>
                  <a:lnTo>
                    <a:pt x="7067" y="56537"/>
                  </a:lnTo>
                  <a:cubicBezTo>
                    <a:pt x="7091" y="56819"/>
                    <a:pt x="7091" y="57103"/>
                    <a:pt x="7067" y="57385"/>
                  </a:cubicBezTo>
                  <a:lnTo>
                    <a:pt x="7067" y="58233"/>
                  </a:lnTo>
                  <a:lnTo>
                    <a:pt x="7067" y="58233"/>
                  </a:lnTo>
                  <a:lnTo>
                    <a:pt x="5654" y="58233"/>
                  </a:lnTo>
                  <a:lnTo>
                    <a:pt x="4523" y="58233"/>
                  </a:lnTo>
                  <a:cubicBezTo>
                    <a:pt x="4321" y="57833"/>
                    <a:pt x="4321" y="57361"/>
                    <a:pt x="4523" y="56961"/>
                  </a:cubicBezTo>
                  <a:lnTo>
                    <a:pt x="5654" y="55689"/>
                  </a:lnTo>
                  <a:lnTo>
                    <a:pt x="6926" y="54417"/>
                  </a:lnTo>
                  <a:cubicBezTo>
                    <a:pt x="7285" y="54161"/>
                    <a:pt x="7577" y="53822"/>
                    <a:pt x="7774" y="53427"/>
                  </a:cubicBezTo>
                  <a:lnTo>
                    <a:pt x="7774" y="52014"/>
                  </a:lnTo>
                  <a:lnTo>
                    <a:pt x="8622" y="52014"/>
                  </a:lnTo>
                  <a:lnTo>
                    <a:pt x="8622" y="52014"/>
                  </a:lnTo>
                  <a:lnTo>
                    <a:pt x="8622" y="49470"/>
                  </a:lnTo>
                  <a:lnTo>
                    <a:pt x="9611" y="49470"/>
                  </a:lnTo>
                  <a:cubicBezTo>
                    <a:pt x="9708" y="49195"/>
                    <a:pt x="9708" y="48896"/>
                    <a:pt x="9611" y="48622"/>
                  </a:cubicBezTo>
                  <a:lnTo>
                    <a:pt x="9611" y="48622"/>
                  </a:lnTo>
                  <a:lnTo>
                    <a:pt x="9611" y="48622"/>
                  </a:lnTo>
                  <a:lnTo>
                    <a:pt x="8198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7491" y="47773"/>
                  </a:lnTo>
                  <a:lnTo>
                    <a:pt x="8339" y="46925"/>
                  </a:lnTo>
                  <a:lnTo>
                    <a:pt x="9187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cubicBezTo>
                    <a:pt x="9703" y="47419"/>
                    <a:pt x="9199" y="47771"/>
                    <a:pt x="8622" y="47915"/>
                  </a:cubicBezTo>
                  <a:lnTo>
                    <a:pt x="6926" y="47915"/>
                  </a:lnTo>
                  <a:cubicBezTo>
                    <a:pt x="6816" y="47643"/>
                    <a:pt x="6816" y="47339"/>
                    <a:pt x="6926" y="47067"/>
                  </a:cubicBezTo>
                  <a:lnTo>
                    <a:pt x="7774" y="47067"/>
                  </a:lnTo>
                  <a:lnTo>
                    <a:pt x="8622" y="46360"/>
                  </a:lnTo>
                  <a:cubicBezTo>
                    <a:pt x="8732" y="46088"/>
                    <a:pt x="8732" y="45784"/>
                    <a:pt x="8622" y="45512"/>
                  </a:cubicBezTo>
                  <a:cubicBezTo>
                    <a:pt x="8622" y="45512"/>
                    <a:pt x="8622" y="44805"/>
                    <a:pt x="7491" y="44240"/>
                  </a:cubicBezTo>
                  <a:lnTo>
                    <a:pt x="5654" y="43109"/>
                  </a:lnTo>
                  <a:lnTo>
                    <a:pt x="3958" y="43109"/>
                  </a:lnTo>
                  <a:lnTo>
                    <a:pt x="3958" y="43109"/>
                  </a:lnTo>
                  <a:cubicBezTo>
                    <a:pt x="3958" y="43109"/>
                    <a:pt x="3958" y="43109"/>
                    <a:pt x="3958" y="42120"/>
                  </a:cubicBezTo>
                  <a:lnTo>
                    <a:pt x="3958" y="40989"/>
                  </a:lnTo>
                  <a:cubicBezTo>
                    <a:pt x="3912" y="40756"/>
                    <a:pt x="3912" y="40516"/>
                    <a:pt x="3958" y="40282"/>
                  </a:cubicBezTo>
                  <a:lnTo>
                    <a:pt x="3958" y="39152"/>
                  </a:lnTo>
                  <a:lnTo>
                    <a:pt x="3958" y="39152"/>
                  </a:lnTo>
                  <a:cubicBezTo>
                    <a:pt x="4015" y="39621"/>
                    <a:pt x="4015" y="40096"/>
                    <a:pt x="3958" y="40565"/>
                  </a:cubicBezTo>
                  <a:cubicBezTo>
                    <a:pt x="3992" y="40941"/>
                    <a:pt x="3992" y="41320"/>
                    <a:pt x="3958" y="41696"/>
                  </a:cubicBezTo>
                  <a:lnTo>
                    <a:pt x="3958" y="41696"/>
                  </a:lnTo>
                  <a:lnTo>
                    <a:pt x="3958" y="41696"/>
                  </a:lnTo>
                  <a:lnTo>
                    <a:pt x="4664" y="41696"/>
                  </a:lnTo>
                  <a:cubicBezTo>
                    <a:pt x="4664" y="41696"/>
                    <a:pt x="4664" y="41696"/>
                    <a:pt x="4664" y="41696"/>
                  </a:cubicBezTo>
                  <a:lnTo>
                    <a:pt x="4664" y="41696"/>
                  </a:lnTo>
                  <a:lnTo>
                    <a:pt x="4664" y="41696"/>
                  </a:lnTo>
                  <a:lnTo>
                    <a:pt x="4664" y="41696"/>
                  </a:lnTo>
                  <a:cubicBezTo>
                    <a:pt x="4617" y="41415"/>
                    <a:pt x="4617" y="41128"/>
                    <a:pt x="4664" y="40848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lnTo>
                    <a:pt x="6078" y="40000"/>
                  </a:lnTo>
                  <a:cubicBezTo>
                    <a:pt x="6134" y="39578"/>
                    <a:pt x="6134" y="39150"/>
                    <a:pt x="6078" y="38728"/>
                  </a:cubicBezTo>
                  <a:lnTo>
                    <a:pt x="6078" y="27703"/>
                  </a:lnTo>
                  <a:lnTo>
                    <a:pt x="6078" y="27703"/>
                  </a:lnTo>
                  <a:cubicBezTo>
                    <a:pt x="6078" y="27703"/>
                    <a:pt x="6078" y="27703"/>
                    <a:pt x="6078" y="27703"/>
                  </a:cubicBezTo>
                  <a:lnTo>
                    <a:pt x="6078" y="27703"/>
                  </a:lnTo>
                  <a:lnTo>
                    <a:pt x="6078" y="26290"/>
                  </a:lnTo>
                  <a:lnTo>
                    <a:pt x="1555" y="26290"/>
                  </a:lnTo>
                  <a:cubicBezTo>
                    <a:pt x="1555" y="26290"/>
                    <a:pt x="1555" y="26290"/>
                    <a:pt x="1555" y="26290"/>
                  </a:cubicBezTo>
                  <a:lnTo>
                    <a:pt x="1555" y="26290"/>
                  </a:lnTo>
                  <a:lnTo>
                    <a:pt x="1555" y="25583"/>
                  </a:lnTo>
                  <a:lnTo>
                    <a:pt x="1555" y="23463"/>
                  </a:lnTo>
                  <a:lnTo>
                    <a:pt x="1555" y="23463"/>
                  </a:lnTo>
                  <a:cubicBezTo>
                    <a:pt x="1743" y="23714"/>
                    <a:pt x="1743" y="24060"/>
                    <a:pt x="1555" y="24311"/>
                  </a:cubicBezTo>
                  <a:cubicBezTo>
                    <a:pt x="1507" y="24592"/>
                    <a:pt x="1507" y="24878"/>
                    <a:pt x="1555" y="25159"/>
                  </a:cubicBezTo>
                  <a:lnTo>
                    <a:pt x="3251" y="23463"/>
                  </a:lnTo>
                  <a:cubicBezTo>
                    <a:pt x="2958" y="22906"/>
                    <a:pt x="2445" y="22496"/>
                    <a:pt x="1837" y="22332"/>
                  </a:cubicBezTo>
                  <a:lnTo>
                    <a:pt x="0" y="22332"/>
                  </a:lnTo>
                  <a:cubicBezTo>
                    <a:pt x="0" y="22332"/>
                    <a:pt x="0" y="22332"/>
                    <a:pt x="0" y="22332"/>
                  </a:cubicBezTo>
                  <a:lnTo>
                    <a:pt x="2968" y="22332"/>
                  </a:lnTo>
                  <a:lnTo>
                    <a:pt x="2968" y="22332"/>
                  </a:lnTo>
                  <a:cubicBezTo>
                    <a:pt x="3087" y="21964"/>
                    <a:pt x="3087" y="21569"/>
                    <a:pt x="2968" y="21201"/>
                  </a:cubicBezTo>
                  <a:lnTo>
                    <a:pt x="2968" y="21201"/>
                  </a:lnTo>
                  <a:cubicBezTo>
                    <a:pt x="2968" y="21201"/>
                    <a:pt x="2968" y="21201"/>
                    <a:pt x="2968" y="21201"/>
                  </a:cubicBezTo>
                  <a:lnTo>
                    <a:pt x="2968" y="21201"/>
                  </a:lnTo>
                  <a:cubicBezTo>
                    <a:pt x="2899" y="20828"/>
                    <a:pt x="2899" y="20444"/>
                    <a:pt x="2968" y="20071"/>
                  </a:cubicBezTo>
                  <a:cubicBezTo>
                    <a:pt x="3046" y="19745"/>
                    <a:pt x="3046" y="19406"/>
                    <a:pt x="2968" y="19081"/>
                  </a:cubicBez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cubicBezTo>
                    <a:pt x="2968" y="19081"/>
                    <a:pt x="2968" y="19081"/>
                    <a:pt x="2968" y="19081"/>
                  </a:cubicBezTo>
                  <a:lnTo>
                    <a:pt x="2968" y="19081"/>
                  </a:lnTo>
                  <a:cubicBezTo>
                    <a:pt x="3025" y="18801"/>
                    <a:pt x="3025" y="18513"/>
                    <a:pt x="2968" y="18233"/>
                  </a:cubicBezTo>
                  <a:lnTo>
                    <a:pt x="2968" y="17385"/>
                  </a:lnTo>
                  <a:lnTo>
                    <a:pt x="2968" y="16113"/>
                  </a:lnTo>
                  <a:lnTo>
                    <a:pt x="2968" y="16113"/>
                  </a:lnTo>
                  <a:lnTo>
                    <a:pt x="2968" y="16113"/>
                  </a:lnTo>
                  <a:cubicBezTo>
                    <a:pt x="2935" y="15784"/>
                    <a:pt x="2935" y="15453"/>
                    <a:pt x="2968" y="15124"/>
                  </a:cubicBezTo>
                  <a:lnTo>
                    <a:pt x="2968" y="6502"/>
                  </a:lnTo>
                  <a:lnTo>
                    <a:pt x="3958" y="6502"/>
                  </a:lnTo>
                  <a:cubicBezTo>
                    <a:pt x="4019" y="6222"/>
                    <a:pt x="4019" y="5933"/>
                    <a:pt x="3958" y="5654"/>
                  </a:cubicBezTo>
                  <a:cubicBezTo>
                    <a:pt x="3870" y="5234"/>
                    <a:pt x="3870" y="4801"/>
                    <a:pt x="3958" y="4382"/>
                  </a:cubicBezTo>
                  <a:cubicBezTo>
                    <a:pt x="3958" y="2968"/>
                    <a:pt x="3958" y="2261"/>
                    <a:pt x="5936" y="2261"/>
                  </a:cubicBezTo>
                  <a:cubicBezTo>
                    <a:pt x="6552" y="2159"/>
                    <a:pt x="7150" y="2519"/>
                    <a:pt x="7350" y="3110"/>
                  </a:cubicBezTo>
                  <a:cubicBezTo>
                    <a:pt x="7466" y="3663"/>
                    <a:pt x="7831" y="4133"/>
                    <a:pt x="8339" y="4382"/>
                  </a:cubicBezTo>
                  <a:lnTo>
                    <a:pt x="8339" y="4382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9753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731" y="848"/>
                  </a:lnTo>
                  <a:lnTo>
                    <a:pt x="11731" y="848"/>
                  </a:lnTo>
                  <a:cubicBezTo>
                    <a:pt x="11731" y="848"/>
                    <a:pt x="11731" y="848"/>
                    <a:pt x="11731" y="848"/>
                  </a:cubicBezTo>
                  <a:lnTo>
                    <a:pt x="11731" y="2968"/>
                  </a:lnTo>
                  <a:lnTo>
                    <a:pt x="11731" y="2968"/>
                  </a:lnTo>
                  <a:lnTo>
                    <a:pt x="11731" y="2968"/>
                  </a:lnTo>
                  <a:cubicBezTo>
                    <a:pt x="11809" y="3293"/>
                    <a:pt x="11809" y="3632"/>
                    <a:pt x="11731" y="3958"/>
                  </a:cubicBezTo>
                  <a:cubicBezTo>
                    <a:pt x="11787" y="4332"/>
                    <a:pt x="11787" y="4713"/>
                    <a:pt x="11731" y="5088"/>
                  </a:cubicBezTo>
                  <a:lnTo>
                    <a:pt x="11731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6926"/>
                  </a:lnTo>
                  <a:cubicBezTo>
                    <a:pt x="11102" y="7441"/>
                    <a:pt x="11102" y="7965"/>
                    <a:pt x="11025" y="8480"/>
                  </a:cubicBezTo>
                  <a:cubicBezTo>
                    <a:pt x="11025" y="8480"/>
                    <a:pt x="11025" y="9470"/>
                    <a:pt x="11025" y="9894"/>
                  </a:cubicBezTo>
                  <a:lnTo>
                    <a:pt x="11025" y="10601"/>
                  </a:lnTo>
                  <a:cubicBezTo>
                    <a:pt x="11208" y="11151"/>
                    <a:pt x="11208" y="11746"/>
                    <a:pt x="11025" y="12297"/>
                  </a:cubicBezTo>
                  <a:cubicBezTo>
                    <a:pt x="11025" y="12297"/>
                    <a:pt x="11025" y="13145"/>
                    <a:pt x="11025" y="13993"/>
                  </a:cubicBez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cubicBezTo>
                    <a:pt x="11079" y="14225"/>
                    <a:pt x="11079" y="14467"/>
                    <a:pt x="11025" y="14700"/>
                  </a:cubicBezTo>
                  <a:cubicBezTo>
                    <a:pt x="11025" y="14700"/>
                    <a:pt x="11025" y="14700"/>
                    <a:pt x="11025" y="14700"/>
                  </a:cubicBezTo>
                  <a:lnTo>
                    <a:pt x="11025" y="14700"/>
                  </a:lnTo>
                  <a:cubicBezTo>
                    <a:pt x="11079" y="14932"/>
                    <a:pt x="11079" y="15174"/>
                    <a:pt x="11025" y="15406"/>
                  </a:cubicBezTo>
                  <a:cubicBezTo>
                    <a:pt x="11025" y="15406"/>
                    <a:pt x="11025" y="15406"/>
                    <a:pt x="11025" y="16678"/>
                  </a:cubicBezTo>
                  <a:cubicBezTo>
                    <a:pt x="11094" y="17052"/>
                    <a:pt x="11094" y="17435"/>
                    <a:pt x="11025" y="17809"/>
                  </a:cubicBezTo>
                  <a:lnTo>
                    <a:pt x="11025" y="21201"/>
                  </a:lnTo>
                  <a:cubicBezTo>
                    <a:pt x="11025" y="21201"/>
                    <a:pt x="11025" y="21201"/>
                    <a:pt x="11025" y="21201"/>
                  </a:cubicBezTo>
                  <a:lnTo>
                    <a:pt x="11025" y="21908"/>
                  </a:lnTo>
                  <a:lnTo>
                    <a:pt x="11025" y="21908"/>
                  </a:lnTo>
                  <a:lnTo>
                    <a:pt x="11025" y="21908"/>
                  </a:lnTo>
                  <a:lnTo>
                    <a:pt x="11025" y="26290"/>
                  </a:lnTo>
                  <a:lnTo>
                    <a:pt x="11025" y="26290"/>
                  </a:lnTo>
                  <a:lnTo>
                    <a:pt x="11025" y="29823"/>
                  </a:lnTo>
                  <a:cubicBezTo>
                    <a:pt x="10560" y="30021"/>
                    <a:pt x="10237" y="30453"/>
                    <a:pt x="10177" y="30954"/>
                  </a:cubicBezTo>
                  <a:cubicBezTo>
                    <a:pt x="10177" y="30954"/>
                    <a:pt x="10177" y="31943"/>
                    <a:pt x="10177" y="32367"/>
                  </a:cubicBezTo>
                  <a:cubicBezTo>
                    <a:pt x="10043" y="33068"/>
                    <a:pt x="10043" y="33787"/>
                    <a:pt x="10177" y="34487"/>
                  </a:cubicBezTo>
                  <a:cubicBezTo>
                    <a:pt x="10322" y="35234"/>
                    <a:pt x="10322" y="36002"/>
                    <a:pt x="10177" y="36749"/>
                  </a:cubicBezTo>
                  <a:lnTo>
                    <a:pt x="10177" y="39152"/>
                  </a:lnTo>
                  <a:cubicBezTo>
                    <a:pt x="10096" y="39903"/>
                    <a:pt x="10096" y="40661"/>
                    <a:pt x="10177" y="41413"/>
                  </a:cubicBezTo>
                  <a:cubicBezTo>
                    <a:pt x="10237" y="42166"/>
                    <a:pt x="10237" y="42922"/>
                    <a:pt x="10177" y="43675"/>
                  </a:cubicBezTo>
                  <a:cubicBezTo>
                    <a:pt x="10246" y="44238"/>
                    <a:pt x="10246" y="44807"/>
                    <a:pt x="10177" y="45371"/>
                  </a:cubicBezTo>
                  <a:cubicBezTo>
                    <a:pt x="10097" y="45886"/>
                    <a:pt x="10097" y="46410"/>
                    <a:pt x="10177" y="46925"/>
                  </a:cubicBezTo>
                  <a:lnTo>
                    <a:pt x="10177" y="48198"/>
                  </a:lnTo>
                  <a:cubicBezTo>
                    <a:pt x="10126" y="48525"/>
                    <a:pt x="10126" y="48859"/>
                    <a:pt x="10177" y="49187"/>
                  </a:cubicBezTo>
                  <a:cubicBezTo>
                    <a:pt x="10108" y="49750"/>
                    <a:pt x="10108" y="50320"/>
                    <a:pt x="10177" y="50883"/>
                  </a:cubicBezTo>
                  <a:cubicBezTo>
                    <a:pt x="10110" y="51399"/>
                    <a:pt x="10110" y="51922"/>
                    <a:pt x="10177" y="52438"/>
                  </a:cubicBezTo>
                  <a:lnTo>
                    <a:pt x="10177" y="53427"/>
                  </a:lnTo>
                  <a:cubicBezTo>
                    <a:pt x="10049" y="53985"/>
                    <a:pt x="10049" y="54565"/>
                    <a:pt x="10177" y="55123"/>
                  </a:cubicBezTo>
                  <a:cubicBezTo>
                    <a:pt x="10115" y="55545"/>
                    <a:pt x="10115" y="55974"/>
                    <a:pt x="10177" y="56395"/>
                  </a:cubicBezTo>
                  <a:lnTo>
                    <a:pt x="11590" y="57667"/>
                  </a:lnTo>
                  <a:lnTo>
                    <a:pt x="13145" y="58798"/>
                  </a:lnTo>
                  <a:cubicBezTo>
                    <a:pt x="13612" y="58890"/>
                    <a:pt x="14092" y="58890"/>
                    <a:pt x="14558" y="58798"/>
                  </a:cubicBezTo>
                  <a:lnTo>
                    <a:pt x="22191" y="58798"/>
                  </a:lnTo>
                  <a:lnTo>
                    <a:pt x="22191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cubicBezTo>
                    <a:pt x="23417" y="58565"/>
                    <a:pt x="23417" y="58325"/>
                    <a:pt x="23463" y="58091"/>
                  </a:cubicBezTo>
                  <a:lnTo>
                    <a:pt x="23463" y="58091"/>
                  </a:lnTo>
                  <a:lnTo>
                    <a:pt x="23463" y="58091"/>
                  </a:lnTo>
                  <a:lnTo>
                    <a:pt x="26290" y="57243"/>
                  </a:lnTo>
                  <a:lnTo>
                    <a:pt x="29258" y="57243"/>
                  </a:lnTo>
                  <a:cubicBezTo>
                    <a:pt x="29446" y="57696"/>
                    <a:pt x="29446" y="58205"/>
                    <a:pt x="29258" y="58657"/>
                  </a:cubicBezTo>
                  <a:lnTo>
                    <a:pt x="28268" y="59505"/>
                  </a:lnTo>
                  <a:lnTo>
                    <a:pt x="27279" y="59505"/>
                  </a:lnTo>
                  <a:cubicBezTo>
                    <a:pt x="27279" y="59505"/>
                    <a:pt x="27279" y="59505"/>
                    <a:pt x="27279" y="59505"/>
                  </a:cubicBezTo>
                  <a:cubicBezTo>
                    <a:pt x="27279" y="59505"/>
                    <a:pt x="27279" y="60353"/>
                    <a:pt x="27986" y="60353"/>
                  </a:cubicBezTo>
                  <a:cubicBezTo>
                    <a:pt x="28692" y="60353"/>
                    <a:pt x="27986" y="60353"/>
                    <a:pt x="27986" y="60353"/>
                  </a:cubicBezTo>
                  <a:cubicBezTo>
                    <a:pt x="27986" y="60353"/>
                    <a:pt x="27986" y="61060"/>
                    <a:pt x="27986" y="61484"/>
                  </a:cubicBezTo>
                  <a:cubicBezTo>
                    <a:pt x="27986" y="61908"/>
                    <a:pt x="27986" y="61484"/>
                    <a:pt x="27986" y="61484"/>
                  </a:cubicBezTo>
                  <a:cubicBezTo>
                    <a:pt x="27986" y="61484"/>
                    <a:pt x="27138" y="61484"/>
                    <a:pt x="27138" y="61484"/>
                  </a:cubicBezTo>
                  <a:cubicBezTo>
                    <a:pt x="26840" y="62212"/>
                    <a:pt x="26352" y="62847"/>
                    <a:pt x="25724" y="63321"/>
                  </a:cubicBezTo>
                  <a:lnTo>
                    <a:pt x="25724" y="66713"/>
                  </a:lnTo>
                  <a:lnTo>
                    <a:pt x="25724" y="66713"/>
                  </a:lnTo>
                  <a:lnTo>
                    <a:pt x="25724" y="65724"/>
                  </a:lnTo>
                  <a:lnTo>
                    <a:pt x="24452" y="65724"/>
                  </a:lnTo>
                  <a:lnTo>
                    <a:pt x="24452" y="66855"/>
                  </a:lnTo>
                  <a:lnTo>
                    <a:pt x="23180" y="66855"/>
                  </a:lnTo>
                  <a:cubicBezTo>
                    <a:pt x="22426" y="66855"/>
                    <a:pt x="22144" y="67137"/>
                    <a:pt x="22332" y="67703"/>
                  </a:cubicBezTo>
                  <a:lnTo>
                    <a:pt x="20919" y="67703"/>
                  </a:lnTo>
                  <a:cubicBezTo>
                    <a:pt x="20466" y="67514"/>
                    <a:pt x="19958" y="67514"/>
                    <a:pt x="19505" y="67703"/>
                  </a:cubicBezTo>
                  <a:lnTo>
                    <a:pt x="20212" y="67703"/>
                  </a:lnTo>
                  <a:lnTo>
                    <a:pt x="20212" y="68975"/>
                  </a:lnTo>
                  <a:lnTo>
                    <a:pt x="18374" y="68975"/>
                  </a:lnTo>
                  <a:cubicBezTo>
                    <a:pt x="17964" y="68823"/>
                    <a:pt x="17513" y="68823"/>
                    <a:pt x="17102" y="68975"/>
                  </a:cubicBezTo>
                  <a:lnTo>
                    <a:pt x="17102" y="68975"/>
                  </a:lnTo>
                  <a:cubicBezTo>
                    <a:pt x="17049" y="69255"/>
                    <a:pt x="17049" y="69543"/>
                    <a:pt x="17102" y="69823"/>
                  </a:cubicBezTo>
                  <a:cubicBezTo>
                    <a:pt x="17102" y="69823"/>
                    <a:pt x="17102" y="69823"/>
                    <a:pt x="17102" y="70671"/>
                  </a:cubicBezTo>
                  <a:lnTo>
                    <a:pt x="17102" y="70671"/>
                  </a:lnTo>
                  <a:lnTo>
                    <a:pt x="17102" y="70671"/>
                  </a:lnTo>
                  <a:cubicBezTo>
                    <a:pt x="17102" y="70671"/>
                    <a:pt x="17102" y="70671"/>
                    <a:pt x="17102" y="70671"/>
                  </a:cubicBezTo>
                  <a:lnTo>
                    <a:pt x="15830" y="70671"/>
                  </a:lnTo>
                  <a:close/>
                  <a:moveTo>
                    <a:pt x="989" y="23745"/>
                  </a:move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1131" y="23745"/>
                    <a:pt x="989" y="23745"/>
                  </a:cubicBezTo>
                  <a:close/>
                  <a:moveTo>
                    <a:pt x="2262" y="49046"/>
                  </a:moveTo>
                  <a:lnTo>
                    <a:pt x="2262" y="49046"/>
                  </a:lnTo>
                  <a:lnTo>
                    <a:pt x="2262" y="49752"/>
                  </a:lnTo>
                  <a:lnTo>
                    <a:pt x="2262" y="49752"/>
                  </a:lnTo>
                  <a:cubicBezTo>
                    <a:pt x="2262" y="49752"/>
                    <a:pt x="2262" y="49752"/>
                    <a:pt x="2262" y="49752"/>
                  </a:cubicBezTo>
                  <a:lnTo>
                    <a:pt x="2262" y="48763"/>
                  </a:lnTo>
                  <a:close/>
                  <a:moveTo>
                    <a:pt x="2262" y="64876"/>
                  </a:move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827" y="64876"/>
                    <a:pt x="2686" y="64876"/>
                  </a:cubicBezTo>
                  <a:close/>
                  <a:moveTo>
                    <a:pt x="3110" y="2685"/>
                  </a:moveTo>
                  <a:cubicBezTo>
                    <a:pt x="3110" y="2685"/>
                    <a:pt x="3110" y="2685"/>
                    <a:pt x="3110" y="2685"/>
                  </a:cubicBezTo>
                  <a:lnTo>
                    <a:pt x="3958" y="2685"/>
                  </a:lnTo>
                  <a:cubicBezTo>
                    <a:pt x="3958" y="2685"/>
                    <a:pt x="4240" y="2685"/>
                    <a:pt x="4240" y="2685"/>
                  </a:cubicBezTo>
                  <a:close/>
                  <a:moveTo>
                    <a:pt x="4240" y="70106"/>
                  </a:moveTo>
                  <a:cubicBezTo>
                    <a:pt x="4240" y="70106"/>
                    <a:pt x="4240" y="70954"/>
                    <a:pt x="4240" y="71095"/>
                  </a:cubicBezTo>
                  <a:lnTo>
                    <a:pt x="4240" y="71095"/>
                  </a:lnTo>
                  <a:cubicBezTo>
                    <a:pt x="4510" y="70820"/>
                    <a:pt x="4510" y="70380"/>
                    <a:pt x="4240" y="70106"/>
                  </a:cubicBezTo>
                  <a:close/>
                  <a:moveTo>
                    <a:pt x="4240" y="50883"/>
                  </a:moveTo>
                  <a:cubicBezTo>
                    <a:pt x="4240" y="50883"/>
                    <a:pt x="4240" y="50883"/>
                    <a:pt x="4240" y="50883"/>
                  </a:cubicBezTo>
                  <a:cubicBezTo>
                    <a:pt x="4240" y="50883"/>
                    <a:pt x="4240" y="50883"/>
                    <a:pt x="4240" y="50883"/>
                  </a:cubicBezTo>
                  <a:lnTo>
                    <a:pt x="4240" y="50035"/>
                  </a:lnTo>
                  <a:close/>
                  <a:moveTo>
                    <a:pt x="4240" y="22615"/>
                  </a:moveTo>
                  <a:cubicBezTo>
                    <a:pt x="4240" y="22615"/>
                    <a:pt x="4240" y="22615"/>
                    <a:pt x="4240" y="22615"/>
                  </a:cubicBezTo>
                  <a:cubicBezTo>
                    <a:pt x="4240" y="22615"/>
                    <a:pt x="4240" y="22615"/>
                    <a:pt x="4240" y="22615"/>
                  </a:cubicBezTo>
                  <a:lnTo>
                    <a:pt x="4240" y="21767"/>
                  </a:lnTo>
                  <a:close/>
                  <a:moveTo>
                    <a:pt x="5654" y="61625"/>
                  </a:moveTo>
                  <a:lnTo>
                    <a:pt x="5654" y="61625"/>
                  </a:lnTo>
                  <a:lnTo>
                    <a:pt x="5654" y="61625"/>
                  </a:lnTo>
                  <a:lnTo>
                    <a:pt x="5654" y="61625"/>
                  </a:lnTo>
                  <a:close/>
                  <a:moveTo>
                    <a:pt x="7350" y="53427"/>
                  </a:moveTo>
                  <a:cubicBezTo>
                    <a:pt x="7350" y="53427"/>
                    <a:pt x="6360" y="53427"/>
                    <a:pt x="6360" y="54417"/>
                  </a:cubicBezTo>
                  <a:lnTo>
                    <a:pt x="7350" y="54417"/>
                  </a:lnTo>
                  <a:close/>
                  <a:moveTo>
                    <a:pt x="7350" y="3675"/>
                  </a:moveTo>
                  <a:cubicBezTo>
                    <a:pt x="7323" y="4004"/>
                    <a:pt x="7323" y="4335"/>
                    <a:pt x="7350" y="4664"/>
                  </a:cubicBezTo>
                  <a:lnTo>
                    <a:pt x="7350" y="4664"/>
                  </a:lnTo>
                  <a:lnTo>
                    <a:pt x="8622" y="4664"/>
                  </a:lnTo>
                  <a:lnTo>
                    <a:pt x="8622" y="4664"/>
                  </a:lnTo>
                  <a:cubicBezTo>
                    <a:pt x="8622" y="4664"/>
                    <a:pt x="8622" y="4664"/>
                    <a:pt x="8622" y="4664"/>
                  </a:cubicBezTo>
                  <a:lnTo>
                    <a:pt x="8622" y="4664"/>
                  </a:lnTo>
                  <a:lnTo>
                    <a:pt x="8622" y="4664"/>
                  </a:lnTo>
                  <a:close/>
                  <a:moveTo>
                    <a:pt x="7350" y="31943"/>
                  </a:moveTo>
                  <a:lnTo>
                    <a:pt x="7350" y="31943"/>
                  </a:lnTo>
                  <a:cubicBezTo>
                    <a:pt x="7350" y="31943"/>
                    <a:pt x="7350" y="31943"/>
                    <a:pt x="7350" y="31943"/>
                  </a:cubicBezTo>
                  <a:lnTo>
                    <a:pt x="8905" y="31943"/>
                  </a:lnTo>
                  <a:cubicBezTo>
                    <a:pt x="8905" y="31943"/>
                    <a:pt x="8905" y="31943"/>
                    <a:pt x="8905" y="31943"/>
                  </a:cubicBezTo>
                  <a:close/>
                  <a:moveTo>
                    <a:pt x="7350" y="2685"/>
                  </a:moveTo>
                  <a:lnTo>
                    <a:pt x="7350" y="2685"/>
                  </a:lnTo>
                  <a:lnTo>
                    <a:pt x="7350" y="2685"/>
                  </a:lnTo>
                  <a:close/>
                  <a:moveTo>
                    <a:pt x="7350" y="7915"/>
                  </a:moveTo>
                  <a:lnTo>
                    <a:pt x="7350" y="7915"/>
                  </a:lnTo>
                  <a:cubicBezTo>
                    <a:pt x="7350" y="7915"/>
                    <a:pt x="7350" y="7915"/>
                    <a:pt x="7350" y="7915"/>
                  </a:cubicBezTo>
                  <a:lnTo>
                    <a:pt x="7350" y="7915"/>
                  </a:lnTo>
                  <a:close/>
                  <a:moveTo>
                    <a:pt x="7350" y="36183"/>
                  </a:moveTo>
                  <a:lnTo>
                    <a:pt x="8198" y="36183"/>
                  </a:lnTo>
                  <a:lnTo>
                    <a:pt x="8198" y="36183"/>
                  </a:lnTo>
                  <a:lnTo>
                    <a:pt x="8198" y="36183"/>
                  </a:lnTo>
                  <a:close/>
                  <a:moveTo>
                    <a:pt x="7350" y="2261"/>
                  </a:moveTo>
                  <a:lnTo>
                    <a:pt x="7350" y="2261"/>
                  </a:lnTo>
                  <a:lnTo>
                    <a:pt x="7350" y="2261"/>
                  </a:lnTo>
                  <a:cubicBezTo>
                    <a:pt x="7471" y="2677"/>
                    <a:pt x="7471" y="3118"/>
                    <a:pt x="7350" y="3534"/>
                  </a:cubicBezTo>
                  <a:cubicBezTo>
                    <a:pt x="7350" y="3534"/>
                    <a:pt x="7350" y="3534"/>
                    <a:pt x="8339" y="3534"/>
                  </a:cubicBezTo>
                  <a:cubicBezTo>
                    <a:pt x="8508" y="2933"/>
                    <a:pt x="8508" y="2297"/>
                    <a:pt x="8339" y="1696"/>
                  </a:cubicBezTo>
                  <a:cubicBezTo>
                    <a:pt x="8114" y="1104"/>
                    <a:pt x="7830" y="536"/>
                    <a:pt x="7491" y="0"/>
                  </a:cubicBez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close/>
                  <a:moveTo>
                    <a:pt x="7350" y="45512"/>
                  </a:moveTo>
                  <a:lnTo>
                    <a:pt x="7350" y="45512"/>
                  </a:lnTo>
                  <a:lnTo>
                    <a:pt x="7350" y="45512"/>
                  </a:lnTo>
                  <a:close/>
                  <a:moveTo>
                    <a:pt x="8339" y="10883"/>
                  </a:moveTo>
                  <a:lnTo>
                    <a:pt x="8339" y="10883"/>
                  </a:lnTo>
                  <a:lnTo>
                    <a:pt x="8339" y="10883"/>
                  </a:lnTo>
                  <a:close/>
                  <a:moveTo>
                    <a:pt x="9470" y="48198"/>
                  </a:moveTo>
                  <a:cubicBezTo>
                    <a:pt x="9470" y="48198"/>
                    <a:pt x="9470" y="48198"/>
                    <a:pt x="9470" y="48198"/>
                  </a:cubicBezTo>
                  <a:cubicBezTo>
                    <a:pt x="9470" y="48198"/>
                    <a:pt x="9470" y="48198"/>
                    <a:pt x="9470" y="48198"/>
                  </a:cubicBezTo>
                  <a:lnTo>
                    <a:pt x="9470" y="48198"/>
                  </a:lnTo>
                  <a:close/>
                  <a:moveTo>
                    <a:pt x="10459" y="5795"/>
                  </a:move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3286" y="6502"/>
                    <a:pt x="13003" y="6502"/>
                  </a:cubicBezTo>
                  <a:close/>
                  <a:moveTo>
                    <a:pt x="24594" y="71943"/>
                  </a:moveTo>
                  <a:lnTo>
                    <a:pt x="24594" y="71943"/>
                  </a:lnTo>
                  <a:cubicBezTo>
                    <a:pt x="24594" y="71943"/>
                    <a:pt x="24594" y="71943"/>
                    <a:pt x="24594" y="71943"/>
                  </a:cubicBezTo>
                  <a:lnTo>
                    <a:pt x="24594" y="71943"/>
                  </a:lnTo>
                  <a:close/>
                  <a:moveTo>
                    <a:pt x="26714" y="68833"/>
                  </a:moveTo>
                  <a:lnTo>
                    <a:pt x="26714" y="69682"/>
                  </a:lnTo>
                  <a:cubicBezTo>
                    <a:pt x="26714" y="69682"/>
                    <a:pt x="26714" y="69682"/>
                    <a:pt x="26714" y="69682"/>
                  </a:cubicBezTo>
                  <a:cubicBezTo>
                    <a:pt x="26714" y="69682"/>
                    <a:pt x="29116" y="70106"/>
                    <a:pt x="28975" y="7010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5887409" y="295781"/>
              <a:ext cx="65552" cy="71094"/>
            </a:xfrm>
            <a:custGeom>
              <a:avLst/>
              <a:gdLst/>
              <a:ahLst/>
              <a:cxnLst/>
              <a:rect l="l" t="t" r="r" b="b"/>
              <a:pathLst>
                <a:path w="65552" h="71094" extrusionOk="0">
                  <a:moveTo>
                    <a:pt x="1100" y="70106"/>
                  </a:moveTo>
                  <a:cubicBezTo>
                    <a:pt x="432" y="69903"/>
                    <a:pt x="11" y="69242"/>
                    <a:pt x="111" y="68551"/>
                  </a:cubicBezTo>
                  <a:cubicBezTo>
                    <a:pt x="41" y="67846"/>
                    <a:pt x="41" y="67136"/>
                    <a:pt x="111" y="66431"/>
                  </a:cubicBezTo>
                  <a:cubicBezTo>
                    <a:pt x="-37" y="65589"/>
                    <a:pt x="-37" y="64728"/>
                    <a:pt x="111" y="63886"/>
                  </a:cubicBezTo>
                  <a:lnTo>
                    <a:pt x="959" y="61342"/>
                  </a:lnTo>
                  <a:cubicBezTo>
                    <a:pt x="1350" y="60519"/>
                    <a:pt x="1680" y="59669"/>
                    <a:pt x="1948" y="58798"/>
                  </a:cubicBezTo>
                  <a:cubicBezTo>
                    <a:pt x="2159" y="57915"/>
                    <a:pt x="2159" y="56996"/>
                    <a:pt x="1948" y="56113"/>
                  </a:cubicBezTo>
                  <a:lnTo>
                    <a:pt x="3927" y="56113"/>
                  </a:lnTo>
                  <a:cubicBezTo>
                    <a:pt x="3927" y="54134"/>
                    <a:pt x="3927" y="52579"/>
                    <a:pt x="3927" y="51166"/>
                  </a:cubicBezTo>
                  <a:cubicBezTo>
                    <a:pt x="3743" y="49569"/>
                    <a:pt x="3743" y="47957"/>
                    <a:pt x="3927" y="46360"/>
                  </a:cubicBezTo>
                  <a:cubicBezTo>
                    <a:pt x="3927" y="46360"/>
                    <a:pt x="4917" y="46360"/>
                    <a:pt x="5058" y="46360"/>
                  </a:cubicBezTo>
                  <a:lnTo>
                    <a:pt x="6330" y="46360"/>
                  </a:lnTo>
                  <a:lnTo>
                    <a:pt x="6330" y="46360"/>
                  </a:lnTo>
                  <a:lnTo>
                    <a:pt x="6330" y="45371"/>
                  </a:lnTo>
                  <a:cubicBezTo>
                    <a:pt x="6232" y="45048"/>
                    <a:pt x="6232" y="44704"/>
                    <a:pt x="6330" y="44381"/>
                  </a:cubicBezTo>
                  <a:cubicBezTo>
                    <a:pt x="6262" y="43913"/>
                    <a:pt x="6262" y="43437"/>
                    <a:pt x="6330" y="42968"/>
                  </a:cubicBezTo>
                  <a:cubicBezTo>
                    <a:pt x="6366" y="42497"/>
                    <a:pt x="6366" y="42025"/>
                    <a:pt x="6330" y="41555"/>
                  </a:cubicBezTo>
                  <a:lnTo>
                    <a:pt x="6330" y="41554"/>
                  </a:lnTo>
                  <a:lnTo>
                    <a:pt x="6330" y="41554"/>
                  </a:lnTo>
                  <a:lnTo>
                    <a:pt x="6330" y="40706"/>
                  </a:lnTo>
                  <a:lnTo>
                    <a:pt x="6330" y="39858"/>
                  </a:lnTo>
                  <a:cubicBezTo>
                    <a:pt x="6330" y="39858"/>
                    <a:pt x="6330" y="38869"/>
                    <a:pt x="6330" y="38304"/>
                  </a:cubicBezTo>
                  <a:cubicBezTo>
                    <a:pt x="6330" y="37738"/>
                    <a:pt x="6330" y="37314"/>
                    <a:pt x="6330" y="36890"/>
                  </a:cubicBezTo>
                  <a:lnTo>
                    <a:pt x="6330" y="32226"/>
                  </a:lnTo>
                  <a:cubicBezTo>
                    <a:pt x="6330" y="32226"/>
                    <a:pt x="6330" y="30954"/>
                    <a:pt x="6330" y="30247"/>
                  </a:cubicBezTo>
                  <a:cubicBezTo>
                    <a:pt x="6330" y="29540"/>
                    <a:pt x="6330" y="28834"/>
                    <a:pt x="6330" y="28268"/>
                  </a:cubicBezTo>
                  <a:lnTo>
                    <a:pt x="6330" y="27138"/>
                  </a:lnTo>
                  <a:cubicBezTo>
                    <a:pt x="6330" y="27138"/>
                    <a:pt x="6330" y="26007"/>
                    <a:pt x="6330" y="24735"/>
                  </a:cubicBezTo>
                  <a:cubicBezTo>
                    <a:pt x="6330" y="23463"/>
                    <a:pt x="6330" y="22332"/>
                    <a:pt x="6330" y="21060"/>
                  </a:cubicBezTo>
                  <a:cubicBezTo>
                    <a:pt x="6330" y="19788"/>
                    <a:pt x="6330" y="18516"/>
                    <a:pt x="7178" y="17385"/>
                  </a:cubicBezTo>
                  <a:cubicBezTo>
                    <a:pt x="8026" y="16254"/>
                    <a:pt x="7178" y="15830"/>
                    <a:pt x="8168" y="15689"/>
                  </a:cubicBezTo>
                  <a:cubicBezTo>
                    <a:pt x="8463" y="16228"/>
                    <a:pt x="8700" y="16796"/>
                    <a:pt x="8874" y="17385"/>
                  </a:cubicBezTo>
                  <a:cubicBezTo>
                    <a:pt x="8795" y="17900"/>
                    <a:pt x="8795" y="18425"/>
                    <a:pt x="8874" y="18940"/>
                  </a:cubicBezTo>
                  <a:lnTo>
                    <a:pt x="8874" y="18940"/>
                  </a:lnTo>
                  <a:cubicBezTo>
                    <a:pt x="9010" y="17719"/>
                    <a:pt x="9010" y="16486"/>
                    <a:pt x="8874" y="15265"/>
                  </a:cubicBezTo>
                  <a:cubicBezTo>
                    <a:pt x="8804" y="14041"/>
                    <a:pt x="8804" y="12814"/>
                    <a:pt x="8874" y="11590"/>
                  </a:cubicBezTo>
                  <a:cubicBezTo>
                    <a:pt x="8833" y="11214"/>
                    <a:pt x="8833" y="10835"/>
                    <a:pt x="8874" y="10459"/>
                  </a:cubicBezTo>
                  <a:cubicBezTo>
                    <a:pt x="8831" y="9848"/>
                    <a:pt x="8831" y="9234"/>
                    <a:pt x="8874" y="8622"/>
                  </a:cubicBezTo>
                  <a:lnTo>
                    <a:pt x="9722" y="6926"/>
                  </a:lnTo>
                  <a:cubicBezTo>
                    <a:pt x="9722" y="6926"/>
                    <a:pt x="9722" y="6078"/>
                    <a:pt x="10712" y="6078"/>
                  </a:cubicBezTo>
                  <a:lnTo>
                    <a:pt x="10712" y="6078"/>
                  </a:lnTo>
                  <a:lnTo>
                    <a:pt x="11701" y="8198"/>
                  </a:lnTo>
                  <a:lnTo>
                    <a:pt x="11701" y="6926"/>
                  </a:lnTo>
                  <a:cubicBezTo>
                    <a:pt x="11851" y="6370"/>
                    <a:pt x="11851" y="5785"/>
                    <a:pt x="11701" y="5230"/>
                  </a:cubicBezTo>
                  <a:cubicBezTo>
                    <a:pt x="11634" y="4714"/>
                    <a:pt x="11634" y="4191"/>
                    <a:pt x="11701" y="3675"/>
                  </a:cubicBezTo>
                  <a:lnTo>
                    <a:pt x="13538" y="3675"/>
                  </a:lnTo>
                  <a:cubicBezTo>
                    <a:pt x="14203" y="3639"/>
                    <a:pt x="14771" y="3185"/>
                    <a:pt x="14952" y="2544"/>
                  </a:cubicBezTo>
                  <a:cubicBezTo>
                    <a:pt x="14952" y="2544"/>
                    <a:pt x="14952" y="2544"/>
                    <a:pt x="14952" y="2544"/>
                  </a:cubicBezTo>
                  <a:lnTo>
                    <a:pt x="12690" y="2544"/>
                  </a:lnTo>
                  <a:cubicBezTo>
                    <a:pt x="12643" y="2263"/>
                    <a:pt x="12643" y="1977"/>
                    <a:pt x="12690" y="1696"/>
                  </a:cubicBezTo>
                  <a:cubicBezTo>
                    <a:pt x="12690" y="1696"/>
                    <a:pt x="12690" y="1696"/>
                    <a:pt x="12690" y="1696"/>
                  </a:cubicBezTo>
                  <a:lnTo>
                    <a:pt x="14528" y="1696"/>
                  </a:lnTo>
                  <a:lnTo>
                    <a:pt x="14528" y="0"/>
                  </a:lnTo>
                  <a:lnTo>
                    <a:pt x="15659" y="0"/>
                  </a:lnTo>
                  <a:cubicBezTo>
                    <a:pt x="15659" y="0"/>
                    <a:pt x="16789" y="0"/>
                    <a:pt x="16931" y="0"/>
                  </a:cubicBezTo>
                  <a:lnTo>
                    <a:pt x="16931" y="0"/>
                  </a:lnTo>
                  <a:lnTo>
                    <a:pt x="16931" y="0"/>
                  </a:lnTo>
                  <a:lnTo>
                    <a:pt x="16931" y="0"/>
                  </a:lnTo>
                  <a:cubicBezTo>
                    <a:pt x="16719" y="739"/>
                    <a:pt x="16719" y="1523"/>
                    <a:pt x="16931" y="2261"/>
                  </a:cubicBezTo>
                  <a:cubicBezTo>
                    <a:pt x="17174" y="3050"/>
                    <a:pt x="17506" y="3809"/>
                    <a:pt x="17920" y="4523"/>
                  </a:cubicBezTo>
                  <a:lnTo>
                    <a:pt x="19051" y="6784"/>
                  </a:lnTo>
                  <a:cubicBezTo>
                    <a:pt x="19197" y="7579"/>
                    <a:pt x="19197" y="8393"/>
                    <a:pt x="19051" y="9187"/>
                  </a:cubicBezTo>
                  <a:cubicBezTo>
                    <a:pt x="19120" y="9892"/>
                    <a:pt x="19120" y="10602"/>
                    <a:pt x="19051" y="11307"/>
                  </a:cubicBezTo>
                  <a:cubicBezTo>
                    <a:pt x="18981" y="12012"/>
                    <a:pt x="18981" y="12722"/>
                    <a:pt x="19051" y="13427"/>
                  </a:cubicBezTo>
                  <a:cubicBezTo>
                    <a:pt x="19050" y="14302"/>
                    <a:pt x="19349" y="15150"/>
                    <a:pt x="19899" y="15830"/>
                  </a:cubicBezTo>
                  <a:cubicBezTo>
                    <a:pt x="20360" y="16577"/>
                    <a:pt x="20989" y="17206"/>
                    <a:pt x="21736" y="17668"/>
                  </a:cubicBezTo>
                  <a:cubicBezTo>
                    <a:pt x="21736" y="17668"/>
                    <a:pt x="21736" y="18657"/>
                    <a:pt x="21736" y="19505"/>
                  </a:cubicBezTo>
                  <a:cubicBezTo>
                    <a:pt x="21594" y="20395"/>
                    <a:pt x="21594" y="21301"/>
                    <a:pt x="21736" y="22191"/>
                  </a:cubicBezTo>
                  <a:cubicBezTo>
                    <a:pt x="21601" y="23033"/>
                    <a:pt x="21601" y="23892"/>
                    <a:pt x="21736" y="24735"/>
                  </a:cubicBezTo>
                  <a:cubicBezTo>
                    <a:pt x="21846" y="25446"/>
                    <a:pt x="22333" y="26041"/>
                    <a:pt x="23008" y="26290"/>
                  </a:cubicBezTo>
                  <a:cubicBezTo>
                    <a:pt x="23008" y="27562"/>
                    <a:pt x="23008" y="29116"/>
                    <a:pt x="23008" y="31095"/>
                  </a:cubicBezTo>
                  <a:cubicBezTo>
                    <a:pt x="23008" y="33074"/>
                    <a:pt x="23008" y="35053"/>
                    <a:pt x="23008" y="37032"/>
                  </a:cubicBezTo>
                  <a:cubicBezTo>
                    <a:pt x="23008" y="39010"/>
                    <a:pt x="23008" y="41130"/>
                    <a:pt x="24139" y="43109"/>
                  </a:cubicBezTo>
                  <a:cubicBezTo>
                    <a:pt x="24399" y="44720"/>
                    <a:pt x="24875" y="46289"/>
                    <a:pt x="25553" y="47774"/>
                  </a:cubicBezTo>
                  <a:lnTo>
                    <a:pt x="25553" y="47773"/>
                  </a:lnTo>
                  <a:cubicBezTo>
                    <a:pt x="26283" y="47739"/>
                    <a:pt x="26936" y="47304"/>
                    <a:pt x="27249" y="46643"/>
                  </a:cubicBezTo>
                  <a:cubicBezTo>
                    <a:pt x="27779" y="45829"/>
                    <a:pt x="28252" y="44979"/>
                    <a:pt x="28662" y="44099"/>
                  </a:cubicBezTo>
                  <a:lnTo>
                    <a:pt x="29934" y="41272"/>
                  </a:lnTo>
                  <a:cubicBezTo>
                    <a:pt x="30142" y="40537"/>
                    <a:pt x="30426" y="39827"/>
                    <a:pt x="30782" y="39152"/>
                  </a:cubicBezTo>
                  <a:lnTo>
                    <a:pt x="30782" y="39152"/>
                  </a:lnTo>
                  <a:cubicBezTo>
                    <a:pt x="30809" y="38822"/>
                    <a:pt x="30809" y="38492"/>
                    <a:pt x="30782" y="38162"/>
                  </a:cubicBezTo>
                  <a:lnTo>
                    <a:pt x="31489" y="37314"/>
                  </a:lnTo>
                  <a:lnTo>
                    <a:pt x="31489" y="37314"/>
                  </a:lnTo>
                  <a:cubicBezTo>
                    <a:pt x="31489" y="37314"/>
                    <a:pt x="31489" y="36042"/>
                    <a:pt x="31489" y="34911"/>
                  </a:cubicBezTo>
                  <a:cubicBezTo>
                    <a:pt x="31489" y="33781"/>
                    <a:pt x="31489" y="32509"/>
                    <a:pt x="32196" y="31095"/>
                  </a:cubicBezTo>
                  <a:cubicBezTo>
                    <a:pt x="32430" y="29880"/>
                    <a:pt x="32911" y="28725"/>
                    <a:pt x="33609" y="27703"/>
                  </a:cubicBezTo>
                  <a:cubicBezTo>
                    <a:pt x="33964" y="26763"/>
                    <a:pt x="34866" y="26143"/>
                    <a:pt x="35871" y="26148"/>
                  </a:cubicBezTo>
                  <a:lnTo>
                    <a:pt x="35870" y="26996"/>
                  </a:lnTo>
                  <a:cubicBezTo>
                    <a:pt x="35870" y="26996"/>
                    <a:pt x="35870" y="26996"/>
                    <a:pt x="35870" y="27703"/>
                  </a:cubicBezTo>
                  <a:lnTo>
                    <a:pt x="35870" y="27703"/>
                  </a:lnTo>
                  <a:lnTo>
                    <a:pt x="37566" y="28410"/>
                  </a:lnTo>
                  <a:lnTo>
                    <a:pt x="37566" y="28410"/>
                  </a:lnTo>
                  <a:cubicBezTo>
                    <a:pt x="37566" y="28410"/>
                    <a:pt x="37566" y="28410"/>
                    <a:pt x="37566" y="28410"/>
                  </a:cubicBezTo>
                  <a:cubicBezTo>
                    <a:pt x="37553" y="28645"/>
                    <a:pt x="37553" y="28881"/>
                    <a:pt x="37566" y="29116"/>
                  </a:cubicBezTo>
                  <a:lnTo>
                    <a:pt x="38273" y="29116"/>
                  </a:lnTo>
                  <a:cubicBezTo>
                    <a:pt x="38634" y="28959"/>
                    <a:pt x="39043" y="28959"/>
                    <a:pt x="39404" y="29116"/>
                  </a:cubicBezTo>
                  <a:cubicBezTo>
                    <a:pt x="39848" y="29343"/>
                    <a:pt x="40373" y="29343"/>
                    <a:pt x="40817" y="29116"/>
                  </a:cubicBezTo>
                  <a:lnTo>
                    <a:pt x="40817" y="23463"/>
                  </a:lnTo>
                  <a:lnTo>
                    <a:pt x="39828" y="22049"/>
                  </a:lnTo>
                  <a:lnTo>
                    <a:pt x="38980" y="20071"/>
                  </a:lnTo>
                  <a:cubicBezTo>
                    <a:pt x="38831" y="19428"/>
                    <a:pt x="38593" y="18810"/>
                    <a:pt x="38273" y="18233"/>
                  </a:cubicBezTo>
                  <a:cubicBezTo>
                    <a:pt x="38273" y="18233"/>
                    <a:pt x="38273" y="18233"/>
                    <a:pt x="38273" y="18233"/>
                  </a:cubicBezTo>
                  <a:lnTo>
                    <a:pt x="38273" y="18233"/>
                  </a:lnTo>
                  <a:lnTo>
                    <a:pt x="37142" y="18233"/>
                  </a:lnTo>
                  <a:lnTo>
                    <a:pt x="36153" y="18233"/>
                  </a:lnTo>
                  <a:cubicBezTo>
                    <a:pt x="36153" y="18233"/>
                    <a:pt x="35446" y="18233"/>
                    <a:pt x="35164" y="18233"/>
                  </a:cubicBezTo>
                  <a:cubicBezTo>
                    <a:pt x="35115" y="17858"/>
                    <a:pt x="35115" y="17478"/>
                    <a:pt x="35164" y="17102"/>
                  </a:cubicBezTo>
                  <a:cubicBezTo>
                    <a:pt x="35164" y="17102"/>
                    <a:pt x="35164" y="16396"/>
                    <a:pt x="35164" y="16396"/>
                  </a:cubicBezTo>
                  <a:lnTo>
                    <a:pt x="35870" y="16396"/>
                  </a:lnTo>
                  <a:lnTo>
                    <a:pt x="36718" y="16396"/>
                  </a:lnTo>
                  <a:cubicBezTo>
                    <a:pt x="36718" y="16396"/>
                    <a:pt x="36718" y="15548"/>
                    <a:pt x="36718" y="14558"/>
                  </a:cubicBezTo>
                  <a:lnTo>
                    <a:pt x="37425" y="14558"/>
                  </a:lnTo>
                  <a:lnTo>
                    <a:pt x="37425" y="16396"/>
                  </a:lnTo>
                  <a:lnTo>
                    <a:pt x="38556" y="16396"/>
                  </a:lnTo>
                  <a:cubicBezTo>
                    <a:pt x="38556" y="16396"/>
                    <a:pt x="38556" y="16396"/>
                    <a:pt x="38556" y="14982"/>
                  </a:cubicBezTo>
                  <a:lnTo>
                    <a:pt x="38556" y="13427"/>
                  </a:lnTo>
                  <a:cubicBezTo>
                    <a:pt x="38556" y="13427"/>
                    <a:pt x="38556" y="12438"/>
                    <a:pt x="38556" y="11731"/>
                  </a:cubicBezTo>
                  <a:cubicBezTo>
                    <a:pt x="38556" y="11025"/>
                    <a:pt x="38556" y="10601"/>
                    <a:pt x="38556" y="10035"/>
                  </a:cubicBezTo>
                  <a:cubicBezTo>
                    <a:pt x="38505" y="9707"/>
                    <a:pt x="38505" y="9374"/>
                    <a:pt x="38556" y="9046"/>
                  </a:cubicBezTo>
                  <a:lnTo>
                    <a:pt x="38556" y="8056"/>
                  </a:lnTo>
                  <a:lnTo>
                    <a:pt x="38556" y="6360"/>
                  </a:lnTo>
                  <a:lnTo>
                    <a:pt x="38556" y="5230"/>
                  </a:lnTo>
                  <a:lnTo>
                    <a:pt x="38556" y="5230"/>
                  </a:lnTo>
                  <a:lnTo>
                    <a:pt x="39404" y="4382"/>
                  </a:lnTo>
                  <a:lnTo>
                    <a:pt x="40252" y="4382"/>
                  </a:lnTo>
                  <a:lnTo>
                    <a:pt x="40252" y="4382"/>
                  </a:lnTo>
                  <a:cubicBezTo>
                    <a:pt x="40252" y="4382"/>
                    <a:pt x="40252" y="4382"/>
                    <a:pt x="40252" y="4382"/>
                  </a:cubicBezTo>
                  <a:lnTo>
                    <a:pt x="40252" y="2968"/>
                  </a:lnTo>
                  <a:lnTo>
                    <a:pt x="41100" y="1696"/>
                  </a:lnTo>
                  <a:cubicBezTo>
                    <a:pt x="41100" y="1696"/>
                    <a:pt x="41807" y="1696"/>
                    <a:pt x="42090" y="1696"/>
                  </a:cubicBezTo>
                  <a:lnTo>
                    <a:pt x="42090" y="1696"/>
                  </a:lnTo>
                  <a:lnTo>
                    <a:pt x="43220" y="6219"/>
                  </a:lnTo>
                  <a:lnTo>
                    <a:pt x="44068" y="7632"/>
                  </a:lnTo>
                  <a:lnTo>
                    <a:pt x="45058" y="5654"/>
                  </a:lnTo>
                  <a:cubicBezTo>
                    <a:pt x="45058" y="4806"/>
                    <a:pt x="45058" y="4382"/>
                    <a:pt x="45764" y="3958"/>
                  </a:cubicBezTo>
                  <a:lnTo>
                    <a:pt x="45764" y="3958"/>
                  </a:lnTo>
                  <a:lnTo>
                    <a:pt x="46612" y="3958"/>
                  </a:lnTo>
                  <a:lnTo>
                    <a:pt x="48167" y="4806"/>
                  </a:lnTo>
                  <a:lnTo>
                    <a:pt x="50429" y="5936"/>
                  </a:lnTo>
                  <a:lnTo>
                    <a:pt x="50429" y="7774"/>
                  </a:lnTo>
                  <a:lnTo>
                    <a:pt x="51277" y="10177"/>
                  </a:lnTo>
                  <a:cubicBezTo>
                    <a:pt x="51277" y="11025"/>
                    <a:pt x="51277" y="11873"/>
                    <a:pt x="51277" y="12579"/>
                  </a:cubicBezTo>
                  <a:cubicBezTo>
                    <a:pt x="51317" y="13238"/>
                    <a:pt x="51317" y="13899"/>
                    <a:pt x="51277" y="14558"/>
                  </a:cubicBezTo>
                  <a:cubicBezTo>
                    <a:pt x="51277" y="14558"/>
                    <a:pt x="51277" y="14558"/>
                    <a:pt x="50146" y="15265"/>
                  </a:cubicBezTo>
                  <a:cubicBezTo>
                    <a:pt x="49635" y="15139"/>
                    <a:pt x="49102" y="15139"/>
                    <a:pt x="48591" y="15265"/>
                  </a:cubicBezTo>
                  <a:lnTo>
                    <a:pt x="47602" y="16254"/>
                  </a:lnTo>
                  <a:cubicBezTo>
                    <a:pt x="47671" y="15691"/>
                    <a:pt x="47671" y="15121"/>
                    <a:pt x="47602" y="14558"/>
                  </a:cubicBezTo>
                  <a:cubicBezTo>
                    <a:pt x="47640" y="14088"/>
                    <a:pt x="47640" y="13615"/>
                    <a:pt x="47602" y="13145"/>
                  </a:cubicBezTo>
                  <a:lnTo>
                    <a:pt x="46754" y="13145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5548"/>
                  </a:lnTo>
                  <a:cubicBezTo>
                    <a:pt x="45853" y="16064"/>
                    <a:pt x="45853" y="16585"/>
                    <a:pt x="45906" y="17102"/>
                  </a:cubicBezTo>
                  <a:lnTo>
                    <a:pt x="45906" y="17102"/>
                  </a:lnTo>
                  <a:lnTo>
                    <a:pt x="45906" y="17102"/>
                  </a:lnTo>
                  <a:cubicBezTo>
                    <a:pt x="47209" y="16986"/>
                    <a:pt x="48492" y="16701"/>
                    <a:pt x="49722" y="16254"/>
                  </a:cubicBezTo>
                  <a:cubicBezTo>
                    <a:pt x="50842" y="16030"/>
                    <a:pt x="51995" y="16030"/>
                    <a:pt x="53114" y="16254"/>
                  </a:cubicBezTo>
                  <a:cubicBezTo>
                    <a:pt x="53245" y="16668"/>
                    <a:pt x="53245" y="17112"/>
                    <a:pt x="53114" y="17526"/>
                  </a:cubicBezTo>
                  <a:cubicBezTo>
                    <a:pt x="53114" y="17526"/>
                    <a:pt x="53114" y="18233"/>
                    <a:pt x="52125" y="17526"/>
                  </a:cubicBezTo>
                  <a:cubicBezTo>
                    <a:pt x="51135" y="16820"/>
                    <a:pt x="52125" y="19364"/>
                    <a:pt x="52125" y="20071"/>
                  </a:cubicBezTo>
                  <a:lnTo>
                    <a:pt x="52125" y="24452"/>
                  </a:lnTo>
                  <a:lnTo>
                    <a:pt x="52125" y="24452"/>
                  </a:lnTo>
                  <a:cubicBezTo>
                    <a:pt x="52179" y="24685"/>
                    <a:pt x="52179" y="24926"/>
                    <a:pt x="52125" y="25159"/>
                  </a:cubicBezTo>
                  <a:lnTo>
                    <a:pt x="52125" y="25159"/>
                  </a:lnTo>
                  <a:lnTo>
                    <a:pt x="52125" y="25159"/>
                  </a:lnTo>
                  <a:lnTo>
                    <a:pt x="52125" y="25866"/>
                  </a:lnTo>
                  <a:cubicBezTo>
                    <a:pt x="52125" y="25866"/>
                    <a:pt x="52125" y="25866"/>
                    <a:pt x="52125" y="25866"/>
                  </a:cubicBezTo>
                  <a:cubicBezTo>
                    <a:pt x="51748" y="27158"/>
                    <a:pt x="51748" y="28531"/>
                    <a:pt x="52125" y="29823"/>
                  </a:cubicBezTo>
                  <a:cubicBezTo>
                    <a:pt x="52232" y="30545"/>
                    <a:pt x="52525" y="31226"/>
                    <a:pt x="52973" y="31802"/>
                  </a:cubicBezTo>
                  <a:cubicBezTo>
                    <a:pt x="53427" y="32366"/>
                    <a:pt x="54089" y="32723"/>
                    <a:pt x="54810" y="32791"/>
                  </a:cubicBezTo>
                  <a:lnTo>
                    <a:pt x="53821" y="32791"/>
                  </a:lnTo>
                  <a:cubicBezTo>
                    <a:pt x="53729" y="33353"/>
                    <a:pt x="53729" y="33926"/>
                    <a:pt x="53821" y="34487"/>
                  </a:cubicBezTo>
                  <a:cubicBezTo>
                    <a:pt x="53775" y="34816"/>
                    <a:pt x="53775" y="35149"/>
                    <a:pt x="53821" y="35477"/>
                  </a:cubicBezTo>
                  <a:lnTo>
                    <a:pt x="53821" y="36466"/>
                  </a:lnTo>
                  <a:cubicBezTo>
                    <a:pt x="54140" y="36891"/>
                    <a:pt x="54380" y="37369"/>
                    <a:pt x="54528" y="37880"/>
                  </a:cubicBezTo>
                  <a:cubicBezTo>
                    <a:pt x="54528" y="37880"/>
                    <a:pt x="54528" y="37880"/>
                    <a:pt x="54528" y="37880"/>
                  </a:cubicBezTo>
                  <a:lnTo>
                    <a:pt x="54528" y="37880"/>
                  </a:lnTo>
                  <a:lnTo>
                    <a:pt x="54528" y="41837"/>
                  </a:lnTo>
                  <a:lnTo>
                    <a:pt x="53397" y="41837"/>
                  </a:lnTo>
                  <a:lnTo>
                    <a:pt x="53397" y="41837"/>
                  </a:lnTo>
                  <a:cubicBezTo>
                    <a:pt x="53265" y="42728"/>
                    <a:pt x="53265" y="43632"/>
                    <a:pt x="53397" y="44523"/>
                  </a:cubicBezTo>
                  <a:cubicBezTo>
                    <a:pt x="53735" y="45366"/>
                    <a:pt x="54161" y="46172"/>
                    <a:pt x="54669" y="46925"/>
                  </a:cubicBezTo>
                  <a:cubicBezTo>
                    <a:pt x="55104" y="47746"/>
                    <a:pt x="55482" y="48596"/>
                    <a:pt x="55800" y="49470"/>
                  </a:cubicBezTo>
                  <a:cubicBezTo>
                    <a:pt x="56010" y="50352"/>
                    <a:pt x="56010" y="51272"/>
                    <a:pt x="55800" y="52155"/>
                  </a:cubicBezTo>
                  <a:cubicBezTo>
                    <a:pt x="55981" y="52560"/>
                    <a:pt x="55981" y="53022"/>
                    <a:pt x="55800" y="53427"/>
                  </a:cubicBezTo>
                  <a:cubicBezTo>
                    <a:pt x="55343" y="53610"/>
                    <a:pt x="55058" y="54067"/>
                    <a:pt x="55093" y="54558"/>
                  </a:cubicBezTo>
                  <a:cubicBezTo>
                    <a:pt x="55093" y="54558"/>
                    <a:pt x="55093" y="54558"/>
                    <a:pt x="55093" y="54558"/>
                  </a:cubicBezTo>
                  <a:lnTo>
                    <a:pt x="55941" y="54558"/>
                  </a:lnTo>
                  <a:lnTo>
                    <a:pt x="56789" y="54558"/>
                  </a:lnTo>
                  <a:cubicBezTo>
                    <a:pt x="56789" y="54558"/>
                    <a:pt x="56789" y="54558"/>
                    <a:pt x="56082" y="55406"/>
                  </a:cubicBezTo>
                  <a:lnTo>
                    <a:pt x="55093" y="55406"/>
                  </a:lnTo>
                  <a:cubicBezTo>
                    <a:pt x="55049" y="55829"/>
                    <a:pt x="55049" y="56255"/>
                    <a:pt x="55093" y="56678"/>
                  </a:cubicBezTo>
                  <a:lnTo>
                    <a:pt x="55093" y="57950"/>
                  </a:lnTo>
                  <a:lnTo>
                    <a:pt x="55093" y="59081"/>
                  </a:lnTo>
                  <a:lnTo>
                    <a:pt x="55093" y="60070"/>
                  </a:lnTo>
                  <a:cubicBezTo>
                    <a:pt x="55093" y="60070"/>
                    <a:pt x="55093" y="60070"/>
                    <a:pt x="55093" y="60918"/>
                  </a:cubicBezTo>
                  <a:cubicBezTo>
                    <a:pt x="55093" y="61766"/>
                    <a:pt x="55093" y="60918"/>
                    <a:pt x="55093" y="60918"/>
                  </a:cubicBez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cubicBezTo>
                    <a:pt x="51277" y="59364"/>
                    <a:pt x="51277" y="59364"/>
                    <a:pt x="51277" y="59364"/>
                  </a:cubicBezTo>
                  <a:lnTo>
                    <a:pt x="46047" y="60494"/>
                  </a:lnTo>
                  <a:cubicBezTo>
                    <a:pt x="46047" y="60494"/>
                    <a:pt x="46047" y="60494"/>
                    <a:pt x="46047" y="59364"/>
                  </a:cubicBezTo>
                  <a:cubicBezTo>
                    <a:pt x="45875" y="58724"/>
                    <a:pt x="45472" y="58170"/>
                    <a:pt x="44916" y="57809"/>
                  </a:cubicBezTo>
                  <a:lnTo>
                    <a:pt x="43927" y="56961"/>
                  </a:lnTo>
                  <a:cubicBezTo>
                    <a:pt x="43927" y="56961"/>
                    <a:pt x="43927" y="56961"/>
                    <a:pt x="43927" y="55830"/>
                  </a:cubicBezTo>
                  <a:cubicBezTo>
                    <a:pt x="43892" y="55339"/>
                    <a:pt x="44177" y="54882"/>
                    <a:pt x="44634" y="54699"/>
                  </a:cubicBezTo>
                  <a:cubicBezTo>
                    <a:pt x="44836" y="54349"/>
                    <a:pt x="44836" y="53918"/>
                    <a:pt x="44634" y="53568"/>
                  </a:cubicBezTo>
                  <a:cubicBezTo>
                    <a:pt x="44663" y="52927"/>
                    <a:pt x="44257" y="52347"/>
                    <a:pt x="43644" y="52155"/>
                  </a:cubicBezTo>
                  <a:cubicBezTo>
                    <a:pt x="43137" y="51934"/>
                    <a:pt x="42805" y="51437"/>
                    <a:pt x="42796" y="50883"/>
                  </a:cubicBezTo>
                  <a:cubicBezTo>
                    <a:pt x="42666" y="50469"/>
                    <a:pt x="42666" y="50025"/>
                    <a:pt x="42796" y="49611"/>
                  </a:cubicBezTo>
                  <a:cubicBezTo>
                    <a:pt x="42875" y="49143"/>
                    <a:pt x="42875" y="48665"/>
                    <a:pt x="42796" y="48198"/>
                  </a:cubicBezTo>
                  <a:cubicBezTo>
                    <a:pt x="42998" y="47797"/>
                    <a:pt x="42998" y="47325"/>
                    <a:pt x="42796" y="46925"/>
                  </a:cubicBezTo>
                  <a:cubicBezTo>
                    <a:pt x="42332" y="46727"/>
                    <a:pt x="42009" y="46296"/>
                    <a:pt x="41948" y="45795"/>
                  </a:cubicBezTo>
                  <a:cubicBezTo>
                    <a:pt x="45663" y="45108"/>
                    <a:pt x="49488" y="45301"/>
                    <a:pt x="53114" y="46360"/>
                  </a:cubicBezTo>
                  <a:cubicBezTo>
                    <a:pt x="52832" y="43493"/>
                    <a:pt x="52832" y="40605"/>
                    <a:pt x="53114" y="37738"/>
                  </a:cubicBezTo>
                  <a:cubicBezTo>
                    <a:pt x="52657" y="37566"/>
                    <a:pt x="52297" y="37206"/>
                    <a:pt x="52125" y="36749"/>
                  </a:cubicBezTo>
                  <a:cubicBezTo>
                    <a:pt x="51732" y="36245"/>
                    <a:pt x="51444" y="35669"/>
                    <a:pt x="51277" y="35053"/>
                  </a:cubicBezTo>
                  <a:cubicBezTo>
                    <a:pt x="51221" y="34489"/>
                    <a:pt x="51221" y="33921"/>
                    <a:pt x="51277" y="33357"/>
                  </a:cubicBezTo>
                  <a:cubicBezTo>
                    <a:pt x="51315" y="32886"/>
                    <a:pt x="51315" y="32414"/>
                    <a:pt x="51277" y="31943"/>
                  </a:cubicBezTo>
                  <a:cubicBezTo>
                    <a:pt x="50979" y="32410"/>
                    <a:pt x="50530" y="32759"/>
                    <a:pt x="50005" y="32933"/>
                  </a:cubicBezTo>
                  <a:lnTo>
                    <a:pt x="48733" y="33639"/>
                  </a:lnTo>
                  <a:lnTo>
                    <a:pt x="48733" y="33639"/>
                  </a:lnTo>
                  <a:cubicBezTo>
                    <a:pt x="48611" y="34055"/>
                    <a:pt x="48611" y="34496"/>
                    <a:pt x="48733" y="34911"/>
                  </a:cubicBezTo>
                  <a:cubicBezTo>
                    <a:pt x="48733" y="34911"/>
                    <a:pt x="48733" y="34911"/>
                    <a:pt x="49863" y="35618"/>
                  </a:cubicBezTo>
                  <a:lnTo>
                    <a:pt x="49863" y="35618"/>
                  </a:lnTo>
                  <a:lnTo>
                    <a:pt x="49863" y="36325"/>
                  </a:lnTo>
                  <a:cubicBezTo>
                    <a:pt x="49863" y="36325"/>
                    <a:pt x="49863" y="36325"/>
                    <a:pt x="49157" y="36325"/>
                  </a:cubicBezTo>
                  <a:cubicBezTo>
                    <a:pt x="48450" y="36325"/>
                    <a:pt x="49157" y="36325"/>
                    <a:pt x="49157" y="36325"/>
                  </a:cubicBezTo>
                  <a:cubicBezTo>
                    <a:pt x="49038" y="36692"/>
                    <a:pt x="49038" y="37088"/>
                    <a:pt x="49157" y="37456"/>
                  </a:cubicBezTo>
                  <a:cubicBezTo>
                    <a:pt x="49037" y="37775"/>
                    <a:pt x="49037" y="38126"/>
                    <a:pt x="49157" y="38445"/>
                  </a:cubicBezTo>
                  <a:lnTo>
                    <a:pt x="45906" y="38445"/>
                  </a:lnTo>
                  <a:lnTo>
                    <a:pt x="44210" y="38445"/>
                  </a:lnTo>
                  <a:cubicBezTo>
                    <a:pt x="44210" y="38445"/>
                    <a:pt x="44210" y="39434"/>
                    <a:pt x="44210" y="39576"/>
                  </a:cubicBezTo>
                  <a:lnTo>
                    <a:pt x="44916" y="39576"/>
                  </a:lnTo>
                  <a:lnTo>
                    <a:pt x="45764" y="39576"/>
                  </a:lnTo>
                  <a:cubicBezTo>
                    <a:pt x="45874" y="39848"/>
                    <a:pt x="45874" y="40152"/>
                    <a:pt x="45764" y="40424"/>
                  </a:cubicBezTo>
                  <a:cubicBezTo>
                    <a:pt x="45819" y="40941"/>
                    <a:pt x="45819" y="41462"/>
                    <a:pt x="45764" y="41979"/>
                  </a:cubicBezTo>
                  <a:lnTo>
                    <a:pt x="44916" y="43675"/>
                  </a:lnTo>
                  <a:cubicBezTo>
                    <a:pt x="44527" y="44127"/>
                    <a:pt x="44238" y="44657"/>
                    <a:pt x="44068" y="45229"/>
                  </a:cubicBezTo>
                  <a:cubicBezTo>
                    <a:pt x="43973" y="45600"/>
                    <a:pt x="43973" y="45989"/>
                    <a:pt x="44068" y="46360"/>
                  </a:cubicBezTo>
                  <a:cubicBezTo>
                    <a:pt x="43892" y="46716"/>
                    <a:pt x="43892" y="47135"/>
                    <a:pt x="44068" y="47491"/>
                  </a:cubicBezTo>
                  <a:cubicBezTo>
                    <a:pt x="44295" y="47935"/>
                    <a:pt x="44295" y="48460"/>
                    <a:pt x="44068" y="48904"/>
                  </a:cubicBezTo>
                  <a:cubicBezTo>
                    <a:pt x="44177" y="49369"/>
                    <a:pt x="44177" y="49853"/>
                    <a:pt x="44068" y="50318"/>
                  </a:cubicBezTo>
                  <a:cubicBezTo>
                    <a:pt x="44131" y="50976"/>
                    <a:pt x="44131" y="51638"/>
                    <a:pt x="44068" y="52296"/>
                  </a:cubicBezTo>
                  <a:cubicBezTo>
                    <a:pt x="43770" y="52932"/>
                    <a:pt x="43534" y="53595"/>
                    <a:pt x="43362" y="54275"/>
                  </a:cubicBezTo>
                  <a:cubicBezTo>
                    <a:pt x="43278" y="54695"/>
                    <a:pt x="43278" y="55127"/>
                    <a:pt x="43362" y="55547"/>
                  </a:cubicBezTo>
                  <a:cubicBezTo>
                    <a:pt x="42567" y="55120"/>
                    <a:pt x="41612" y="55120"/>
                    <a:pt x="40817" y="55547"/>
                  </a:cubicBezTo>
                  <a:cubicBezTo>
                    <a:pt x="40150" y="56112"/>
                    <a:pt x="39578" y="56780"/>
                    <a:pt x="39121" y="57526"/>
                  </a:cubicBezTo>
                  <a:cubicBezTo>
                    <a:pt x="38708" y="58388"/>
                    <a:pt x="38376" y="59287"/>
                    <a:pt x="38132" y="60212"/>
                  </a:cubicBezTo>
                  <a:cubicBezTo>
                    <a:pt x="38132" y="61201"/>
                    <a:pt x="38132" y="62049"/>
                    <a:pt x="38132" y="62756"/>
                  </a:cubicBezTo>
                  <a:lnTo>
                    <a:pt x="38132" y="62049"/>
                  </a:lnTo>
                  <a:lnTo>
                    <a:pt x="37425" y="62049"/>
                  </a:lnTo>
                  <a:lnTo>
                    <a:pt x="37425" y="62049"/>
                  </a:lnTo>
                  <a:lnTo>
                    <a:pt x="36577" y="62049"/>
                  </a:lnTo>
                  <a:lnTo>
                    <a:pt x="35870" y="62049"/>
                  </a:lnTo>
                  <a:lnTo>
                    <a:pt x="35164" y="62049"/>
                  </a:lnTo>
                  <a:cubicBezTo>
                    <a:pt x="35164" y="62049"/>
                    <a:pt x="35164" y="62049"/>
                    <a:pt x="34316" y="62049"/>
                  </a:cubicBezTo>
                  <a:cubicBezTo>
                    <a:pt x="33468" y="62049"/>
                    <a:pt x="34316" y="62049"/>
                    <a:pt x="34316" y="62049"/>
                  </a:cubicBezTo>
                  <a:lnTo>
                    <a:pt x="34316" y="61060"/>
                  </a:lnTo>
                  <a:lnTo>
                    <a:pt x="33326" y="59929"/>
                  </a:lnTo>
                  <a:lnTo>
                    <a:pt x="32196" y="58798"/>
                  </a:lnTo>
                  <a:lnTo>
                    <a:pt x="32196" y="58798"/>
                  </a:lnTo>
                  <a:lnTo>
                    <a:pt x="29934" y="58798"/>
                  </a:lnTo>
                  <a:lnTo>
                    <a:pt x="27673" y="59929"/>
                  </a:lnTo>
                  <a:cubicBezTo>
                    <a:pt x="27606" y="59650"/>
                    <a:pt x="27606" y="59360"/>
                    <a:pt x="27673" y="59081"/>
                  </a:cubicBezTo>
                  <a:cubicBezTo>
                    <a:pt x="27673" y="59081"/>
                    <a:pt x="27673" y="59081"/>
                    <a:pt x="27673" y="58374"/>
                  </a:cubicBezTo>
                  <a:lnTo>
                    <a:pt x="27673" y="58374"/>
                  </a:lnTo>
                  <a:lnTo>
                    <a:pt x="28379" y="58374"/>
                  </a:lnTo>
                  <a:cubicBezTo>
                    <a:pt x="28379" y="58374"/>
                    <a:pt x="28379" y="58374"/>
                    <a:pt x="28379" y="58374"/>
                  </a:cubicBezTo>
                  <a:lnTo>
                    <a:pt x="28379" y="58374"/>
                  </a:lnTo>
                  <a:cubicBezTo>
                    <a:pt x="28313" y="57858"/>
                    <a:pt x="28313" y="57335"/>
                    <a:pt x="28379" y="56819"/>
                  </a:cubicBezTo>
                  <a:cubicBezTo>
                    <a:pt x="28445" y="56350"/>
                    <a:pt x="28445" y="55875"/>
                    <a:pt x="28379" y="55406"/>
                  </a:cubicBezTo>
                  <a:lnTo>
                    <a:pt x="27390" y="53569"/>
                  </a:lnTo>
                  <a:cubicBezTo>
                    <a:pt x="27008" y="53035"/>
                    <a:pt x="26677" y="52467"/>
                    <a:pt x="26400" y="51872"/>
                  </a:cubicBezTo>
                  <a:cubicBezTo>
                    <a:pt x="26401" y="51872"/>
                    <a:pt x="26401" y="51166"/>
                    <a:pt x="26401" y="50742"/>
                  </a:cubicBezTo>
                  <a:lnTo>
                    <a:pt x="26401" y="49894"/>
                  </a:lnTo>
                  <a:cubicBezTo>
                    <a:pt x="26401" y="49894"/>
                    <a:pt x="26401" y="49894"/>
                    <a:pt x="26401" y="49894"/>
                  </a:cubicBezTo>
                  <a:lnTo>
                    <a:pt x="23291" y="49894"/>
                  </a:lnTo>
                  <a:cubicBezTo>
                    <a:pt x="22828" y="49767"/>
                    <a:pt x="22340" y="49767"/>
                    <a:pt x="21878" y="49894"/>
                  </a:cubicBezTo>
                  <a:cubicBezTo>
                    <a:pt x="21497" y="49982"/>
                    <a:pt x="21118" y="49745"/>
                    <a:pt x="21029" y="49365"/>
                  </a:cubicBezTo>
                  <a:cubicBezTo>
                    <a:pt x="21005" y="49260"/>
                    <a:pt x="21005" y="49151"/>
                    <a:pt x="21029" y="49046"/>
                  </a:cubicBezTo>
                  <a:cubicBezTo>
                    <a:pt x="21029" y="49046"/>
                    <a:pt x="21029" y="49046"/>
                    <a:pt x="21736" y="49046"/>
                  </a:cubicBezTo>
                  <a:lnTo>
                    <a:pt x="23008" y="49046"/>
                  </a:lnTo>
                  <a:lnTo>
                    <a:pt x="24422" y="49046"/>
                  </a:lnTo>
                  <a:cubicBezTo>
                    <a:pt x="24422" y="49046"/>
                    <a:pt x="24422" y="49046"/>
                    <a:pt x="24422" y="48339"/>
                  </a:cubicBezTo>
                  <a:cubicBezTo>
                    <a:pt x="24610" y="48088"/>
                    <a:pt x="24610" y="47742"/>
                    <a:pt x="24422" y="47491"/>
                  </a:cubicBezTo>
                  <a:lnTo>
                    <a:pt x="22726" y="46784"/>
                  </a:lnTo>
                  <a:lnTo>
                    <a:pt x="20464" y="45936"/>
                  </a:lnTo>
                  <a:cubicBezTo>
                    <a:pt x="19874" y="45802"/>
                    <a:pt x="19460" y="45270"/>
                    <a:pt x="19475" y="44664"/>
                  </a:cubicBezTo>
                  <a:lnTo>
                    <a:pt x="20464" y="44664"/>
                  </a:lnTo>
                  <a:lnTo>
                    <a:pt x="21736" y="44664"/>
                  </a:lnTo>
                  <a:cubicBezTo>
                    <a:pt x="21652" y="43865"/>
                    <a:pt x="21652" y="43060"/>
                    <a:pt x="21736" y="42261"/>
                  </a:cubicBezTo>
                  <a:cubicBezTo>
                    <a:pt x="21697" y="41381"/>
                    <a:pt x="21286" y="40559"/>
                    <a:pt x="20605" y="40000"/>
                  </a:cubicBezTo>
                  <a:lnTo>
                    <a:pt x="23574" y="40000"/>
                  </a:lnTo>
                  <a:lnTo>
                    <a:pt x="22302" y="40000"/>
                  </a:lnTo>
                  <a:lnTo>
                    <a:pt x="20747" y="40000"/>
                  </a:lnTo>
                  <a:lnTo>
                    <a:pt x="19051" y="40000"/>
                  </a:lnTo>
                  <a:lnTo>
                    <a:pt x="19051" y="40000"/>
                  </a:lnTo>
                  <a:lnTo>
                    <a:pt x="19051" y="41554"/>
                  </a:lnTo>
                  <a:cubicBezTo>
                    <a:pt x="19097" y="42119"/>
                    <a:pt x="19097" y="42686"/>
                    <a:pt x="19051" y="43251"/>
                  </a:cubicBezTo>
                  <a:cubicBezTo>
                    <a:pt x="19051" y="43251"/>
                    <a:pt x="19051" y="44805"/>
                    <a:pt x="19051" y="45653"/>
                  </a:cubicBezTo>
                  <a:cubicBezTo>
                    <a:pt x="18981" y="46500"/>
                    <a:pt x="18981" y="47351"/>
                    <a:pt x="19051" y="48198"/>
                  </a:cubicBezTo>
                  <a:cubicBezTo>
                    <a:pt x="19019" y="48715"/>
                    <a:pt x="19019" y="49235"/>
                    <a:pt x="19051" y="49752"/>
                  </a:cubicBezTo>
                  <a:cubicBezTo>
                    <a:pt x="18940" y="50119"/>
                    <a:pt x="18685" y="50425"/>
                    <a:pt x="18344" y="50600"/>
                  </a:cubicBezTo>
                  <a:lnTo>
                    <a:pt x="17496" y="50600"/>
                  </a:lnTo>
                  <a:cubicBezTo>
                    <a:pt x="17496" y="50600"/>
                    <a:pt x="17496" y="50600"/>
                    <a:pt x="16648" y="50600"/>
                  </a:cubicBezTo>
                  <a:cubicBezTo>
                    <a:pt x="16529" y="50968"/>
                    <a:pt x="16529" y="51364"/>
                    <a:pt x="16648" y="51731"/>
                  </a:cubicBezTo>
                  <a:cubicBezTo>
                    <a:pt x="16648" y="52579"/>
                    <a:pt x="16648" y="53003"/>
                    <a:pt x="17496" y="53145"/>
                  </a:cubicBezTo>
                  <a:cubicBezTo>
                    <a:pt x="18344" y="53286"/>
                    <a:pt x="18485" y="53145"/>
                    <a:pt x="18485" y="53145"/>
                  </a:cubicBezTo>
                  <a:cubicBezTo>
                    <a:pt x="18595" y="53416"/>
                    <a:pt x="18595" y="53721"/>
                    <a:pt x="18485" y="53993"/>
                  </a:cubicBezTo>
                  <a:lnTo>
                    <a:pt x="17779" y="53993"/>
                  </a:lnTo>
                  <a:lnTo>
                    <a:pt x="17779" y="53993"/>
                  </a:lnTo>
                  <a:cubicBezTo>
                    <a:pt x="17695" y="54317"/>
                    <a:pt x="17695" y="54657"/>
                    <a:pt x="17779" y="54982"/>
                  </a:cubicBezTo>
                  <a:cubicBezTo>
                    <a:pt x="17779" y="55736"/>
                    <a:pt x="17779" y="56160"/>
                    <a:pt x="17779" y="56254"/>
                  </a:cubicBezTo>
                  <a:cubicBezTo>
                    <a:pt x="17946" y="57046"/>
                    <a:pt x="17946" y="57865"/>
                    <a:pt x="17779" y="58657"/>
                  </a:cubicBezTo>
                  <a:cubicBezTo>
                    <a:pt x="17363" y="59580"/>
                    <a:pt x="16891" y="60477"/>
                    <a:pt x="16365" y="61342"/>
                  </a:cubicBezTo>
                  <a:lnTo>
                    <a:pt x="15093" y="64028"/>
                  </a:lnTo>
                  <a:cubicBezTo>
                    <a:pt x="14925" y="64820"/>
                    <a:pt x="14925" y="65639"/>
                    <a:pt x="15093" y="66431"/>
                  </a:cubicBezTo>
                  <a:cubicBezTo>
                    <a:pt x="15078" y="67036"/>
                    <a:pt x="15492" y="67568"/>
                    <a:pt x="16083" y="67703"/>
                  </a:cubicBezTo>
                  <a:cubicBezTo>
                    <a:pt x="15689" y="67918"/>
                    <a:pt x="15387" y="68270"/>
                    <a:pt x="15235" y="68692"/>
                  </a:cubicBezTo>
                  <a:cubicBezTo>
                    <a:pt x="15235" y="68692"/>
                    <a:pt x="15235" y="69540"/>
                    <a:pt x="15235" y="69964"/>
                  </a:cubicBezTo>
                  <a:cubicBezTo>
                    <a:pt x="15315" y="70337"/>
                    <a:pt x="15315" y="70722"/>
                    <a:pt x="15235" y="71095"/>
                  </a:cubicBezTo>
                  <a:lnTo>
                    <a:pt x="15235" y="71095"/>
                  </a:lnTo>
                  <a:lnTo>
                    <a:pt x="15235" y="71095"/>
                  </a:lnTo>
                  <a:lnTo>
                    <a:pt x="15235" y="71095"/>
                  </a:lnTo>
                  <a:lnTo>
                    <a:pt x="13680" y="69964"/>
                  </a:lnTo>
                  <a:lnTo>
                    <a:pt x="12549" y="68975"/>
                  </a:lnTo>
                  <a:cubicBezTo>
                    <a:pt x="12148" y="68667"/>
                    <a:pt x="11811" y="68283"/>
                    <a:pt x="11560" y="67844"/>
                  </a:cubicBezTo>
                  <a:cubicBezTo>
                    <a:pt x="11480" y="67234"/>
                    <a:pt x="11480" y="66616"/>
                    <a:pt x="11560" y="66007"/>
                  </a:cubicBezTo>
                  <a:close/>
                  <a:moveTo>
                    <a:pt x="13962" y="12014"/>
                  </a:moveTo>
                  <a:lnTo>
                    <a:pt x="15235" y="12014"/>
                  </a:lnTo>
                  <a:cubicBezTo>
                    <a:pt x="15377" y="11650"/>
                    <a:pt x="15377" y="11247"/>
                    <a:pt x="15235" y="10883"/>
                  </a:cubicBezTo>
                  <a:cubicBezTo>
                    <a:pt x="14922" y="10731"/>
                    <a:pt x="14558" y="10731"/>
                    <a:pt x="14245" y="10883"/>
                  </a:cubicBezTo>
                  <a:close/>
                  <a:moveTo>
                    <a:pt x="13962" y="14558"/>
                  </a:move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close/>
                  <a:moveTo>
                    <a:pt x="13962" y="37738"/>
                  </a:moveTo>
                  <a:lnTo>
                    <a:pt x="13962" y="37738"/>
                  </a:lnTo>
                  <a:lnTo>
                    <a:pt x="17355" y="37738"/>
                  </a:lnTo>
                  <a:lnTo>
                    <a:pt x="14810" y="34487"/>
                  </a:lnTo>
                  <a:cubicBezTo>
                    <a:pt x="14810" y="34487"/>
                    <a:pt x="14810" y="34487"/>
                    <a:pt x="14810" y="34487"/>
                  </a:cubicBezTo>
                  <a:lnTo>
                    <a:pt x="14810" y="34487"/>
                  </a:lnTo>
                  <a:lnTo>
                    <a:pt x="14810" y="35335"/>
                  </a:lnTo>
                  <a:cubicBezTo>
                    <a:pt x="14147" y="35101"/>
                    <a:pt x="13419" y="35449"/>
                    <a:pt x="13185" y="36113"/>
                  </a:cubicBezTo>
                  <a:cubicBezTo>
                    <a:pt x="12951" y="36776"/>
                    <a:pt x="13299" y="37504"/>
                    <a:pt x="13962" y="37738"/>
                  </a:cubicBezTo>
                  <a:close/>
                  <a:moveTo>
                    <a:pt x="14952" y="32226"/>
                  </a:moveTo>
                  <a:lnTo>
                    <a:pt x="14952" y="33074"/>
                  </a:lnTo>
                  <a:cubicBezTo>
                    <a:pt x="15219" y="33430"/>
                    <a:pt x="15455" y="33809"/>
                    <a:pt x="15659" y="34205"/>
                  </a:cubicBezTo>
                  <a:lnTo>
                    <a:pt x="16648" y="35335"/>
                  </a:lnTo>
                  <a:lnTo>
                    <a:pt x="17355" y="35335"/>
                  </a:lnTo>
                  <a:lnTo>
                    <a:pt x="16224" y="28410"/>
                  </a:lnTo>
                  <a:lnTo>
                    <a:pt x="16224" y="28410"/>
                  </a:lnTo>
                  <a:lnTo>
                    <a:pt x="16224" y="29399"/>
                  </a:lnTo>
                  <a:lnTo>
                    <a:pt x="16224" y="30388"/>
                  </a:lnTo>
                  <a:cubicBezTo>
                    <a:pt x="15433" y="30643"/>
                    <a:pt x="14912" y="31396"/>
                    <a:pt x="14952" y="32226"/>
                  </a:cubicBezTo>
                  <a:close/>
                  <a:moveTo>
                    <a:pt x="14952" y="26572"/>
                  </a:moveTo>
                  <a:lnTo>
                    <a:pt x="14952" y="26572"/>
                  </a:lnTo>
                  <a:lnTo>
                    <a:pt x="14952" y="26572"/>
                  </a:lnTo>
                  <a:lnTo>
                    <a:pt x="14952" y="26572"/>
                  </a:lnTo>
                  <a:close/>
                  <a:moveTo>
                    <a:pt x="14952" y="29116"/>
                  </a:moveTo>
                  <a:lnTo>
                    <a:pt x="14952" y="29116"/>
                  </a:lnTo>
                  <a:lnTo>
                    <a:pt x="14952" y="29116"/>
                  </a:lnTo>
                  <a:close/>
                  <a:moveTo>
                    <a:pt x="14952" y="14982"/>
                  </a:moveTo>
                  <a:lnTo>
                    <a:pt x="14952" y="14982"/>
                  </a:lnTo>
                  <a:lnTo>
                    <a:pt x="14952" y="14982"/>
                  </a:lnTo>
                  <a:close/>
                  <a:moveTo>
                    <a:pt x="18344" y="51166"/>
                  </a:moveTo>
                  <a:lnTo>
                    <a:pt x="18344" y="51166"/>
                  </a:lnTo>
                  <a:lnTo>
                    <a:pt x="17637" y="51166"/>
                  </a:lnTo>
                  <a:close/>
                  <a:moveTo>
                    <a:pt x="18344" y="43675"/>
                  </a:moveTo>
                  <a:cubicBezTo>
                    <a:pt x="18344" y="43675"/>
                    <a:pt x="18344" y="43675"/>
                    <a:pt x="18344" y="44523"/>
                  </a:cubicBezTo>
                  <a:lnTo>
                    <a:pt x="20181" y="46643"/>
                  </a:lnTo>
                  <a:lnTo>
                    <a:pt x="22302" y="48622"/>
                  </a:lnTo>
                  <a:lnTo>
                    <a:pt x="23574" y="49470"/>
                  </a:lnTo>
                  <a:cubicBezTo>
                    <a:pt x="23574" y="49470"/>
                    <a:pt x="23574" y="49470"/>
                    <a:pt x="23574" y="48622"/>
                  </a:cubicBezTo>
                  <a:cubicBezTo>
                    <a:pt x="23214" y="47889"/>
                    <a:pt x="22736" y="47221"/>
                    <a:pt x="22160" y="46643"/>
                  </a:cubicBezTo>
                  <a:cubicBezTo>
                    <a:pt x="21460" y="45829"/>
                    <a:pt x="20652" y="45116"/>
                    <a:pt x="19757" y="44523"/>
                  </a:cubicBezTo>
                  <a:cubicBezTo>
                    <a:pt x="19549" y="44054"/>
                    <a:pt x="19262" y="43623"/>
                    <a:pt x="18909" y="43251"/>
                  </a:cubicBezTo>
                  <a:close/>
                  <a:moveTo>
                    <a:pt x="24139" y="54841"/>
                  </a:moveTo>
                  <a:lnTo>
                    <a:pt x="22867" y="55971"/>
                  </a:lnTo>
                  <a:cubicBezTo>
                    <a:pt x="22413" y="56297"/>
                    <a:pt x="22149" y="56826"/>
                    <a:pt x="22160" y="57385"/>
                  </a:cubicBezTo>
                  <a:cubicBezTo>
                    <a:pt x="23856" y="58798"/>
                    <a:pt x="24987" y="59364"/>
                    <a:pt x="25411" y="59081"/>
                  </a:cubicBezTo>
                  <a:cubicBezTo>
                    <a:pt x="25835" y="58798"/>
                    <a:pt x="25411" y="57667"/>
                    <a:pt x="24139" y="55406"/>
                  </a:cubicBezTo>
                  <a:lnTo>
                    <a:pt x="24139" y="55406"/>
                  </a:lnTo>
                  <a:close/>
                  <a:moveTo>
                    <a:pt x="22443" y="16396"/>
                  </a:moveTo>
                  <a:cubicBezTo>
                    <a:pt x="22380" y="16770"/>
                    <a:pt x="22380" y="17152"/>
                    <a:pt x="22443" y="17526"/>
                  </a:cubicBezTo>
                  <a:cubicBezTo>
                    <a:pt x="22759" y="17660"/>
                    <a:pt x="23116" y="17660"/>
                    <a:pt x="23432" y="17526"/>
                  </a:cubicBezTo>
                  <a:lnTo>
                    <a:pt x="23432" y="15124"/>
                  </a:lnTo>
                  <a:lnTo>
                    <a:pt x="22584" y="15124"/>
                  </a:lnTo>
                  <a:cubicBezTo>
                    <a:pt x="22584" y="15124"/>
                    <a:pt x="23008" y="15689"/>
                    <a:pt x="23008" y="15972"/>
                  </a:cubicBezTo>
                  <a:close/>
                  <a:moveTo>
                    <a:pt x="22443" y="41696"/>
                  </a:moveTo>
                  <a:cubicBezTo>
                    <a:pt x="22711" y="41823"/>
                    <a:pt x="23023" y="41823"/>
                    <a:pt x="23291" y="41696"/>
                  </a:cubicBezTo>
                  <a:lnTo>
                    <a:pt x="23291" y="40848"/>
                  </a:lnTo>
                  <a:lnTo>
                    <a:pt x="22019" y="40848"/>
                  </a:lnTo>
                  <a:close/>
                  <a:moveTo>
                    <a:pt x="25835" y="33922"/>
                  </a:moveTo>
                  <a:cubicBezTo>
                    <a:pt x="25404" y="34203"/>
                    <a:pt x="25139" y="34679"/>
                    <a:pt x="25129" y="35194"/>
                  </a:cubicBezTo>
                  <a:cubicBezTo>
                    <a:pt x="25560" y="34913"/>
                    <a:pt x="25825" y="34437"/>
                    <a:pt x="25835" y="33922"/>
                  </a:cubicBezTo>
                  <a:close/>
                  <a:moveTo>
                    <a:pt x="25835" y="39434"/>
                  </a:moveTo>
                  <a:cubicBezTo>
                    <a:pt x="25835" y="39434"/>
                    <a:pt x="25835" y="39434"/>
                    <a:pt x="25835" y="39434"/>
                  </a:cubicBez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close/>
                  <a:moveTo>
                    <a:pt x="26966" y="30247"/>
                  </a:moveTo>
                  <a:lnTo>
                    <a:pt x="26966" y="30247"/>
                  </a:lnTo>
                  <a:lnTo>
                    <a:pt x="26966" y="30247"/>
                  </a:lnTo>
                  <a:close/>
                  <a:moveTo>
                    <a:pt x="26966" y="60918"/>
                  </a:moveTo>
                  <a:lnTo>
                    <a:pt x="26966" y="60918"/>
                  </a:lnTo>
                  <a:lnTo>
                    <a:pt x="26966" y="60918"/>
                  </a:lnTo>
                  <a:lnTo>
                    <a:pt x="26966" y="60918"/>
                  </a:lnTo>
                  <a:close/>
                  <a:moveTo>
                    <a:pt x="36012" y="43251"/>
                  </a:moveTo>
                  <a:cubicBezTo>
                    <a:pt x="36012" y="43251"/>
                    <a:pt x="36012" y="43251"/>
                    <a:pt x="36012" y="43251"/>
                  </a:cubicBezTo>
                  <a:lnTo>
                    <a:pt x="36012" y="43251"/>
                  </a:lnTo>
                  <a:cubicBezTo>
                    <a:pt x="36012" y="43251"/>
                    <a:pt x="36012" y="43251"/>
                    <a:pt x="36012" y="43251"/>
                  </a:cubicBezTo>
                  <a:cubicBezTo>
                    <a:pt x="36012" y="43251"/>
                    <a:pt x="36436" y="42827"/>
                    <a:pt x="36012" y="42827"/>
                  </a:cubicBezTo>
                  <a:close/>
                  <a:moveTo>
                    <a:pt x="37142" y="51872"/>
                  </a:moveTo>
                  <a:cubicBezTo>
                    <a:pt x="37142" y="51872"/>
                    <a:pt x="38132" y="51872"/>
                    <a:pt x="38132" y="50883"/>
                  </a:cubicBezTo>
                  <a:lnTo>
                    <a:pt x="38132" y="50883"/>
                  </a:lnTo>
                  <a:lnTo>
                    <a:pt x="38132" y="50883"/>
                  </a:lnTo>
                  <a:lnTo>
                    <a:pt x="38132" y="50883"/>
                  </a:lnTo>
                  <a:close/>
                  <a:moveTo>
                    <a:pt x="37990" y="38728"/>
                  </a:moveTo>
                  <a:lnTo>
                    <a:pt x="37990" y="38728"/>
                  </a:lnTo>
                  <a:lnTo>
                    <a:pt x="37990" y="38728"/>
                  </a:lnTo>
                  <a:close/>
                  <a:moveTo>
                    <a:pt x="37990" y="56961"/>
                  </a:moveTo>
                  <a:lnTo>
                    <a:pt x="37990" y="56961"/>
                  </a:lnTo>
                  <a:lnTo>
                    <a:pt x="37990" y="56961"/>
                  </a:lnTo>
                  <a:close/>
                  <a:moveTo>
                    <a:pt x="40252" y="53851"/>
                  </a:moveTo>
                  <a:lnTo>
                    <a:pt x="40252" y="53851"/>
                  </a:lnTo>
                  <a:lnTo>
                    <a:pt x="40252" y="53851"/>
                  </a:lnTo>
                  <a:cubicBezTo>
                    <a:pt x="40252" y="53851"/>
                    <a:pt x="41241" y="53427"/>
                    <a:pt x="40959" y="53427"/>
                  </a:cubicBezTo>
                  <a:close/>
                  <a:moveTo>
                    <a:pt x="42372" y="38162"/>
                  </a:move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3362" y="37738"/>
                    <a:pt x="43079" y="37738"/>
                  </a:cubicBezTo>
                  <a:close/>
                  <a:moveTo>
                    <a:pt x="43503" y="38162"/>
                  </a:moveTo>
                  <a:lnTo>
                    <a:pt x="43503" y="38162"/>
                  </a:lnTo>
                  <a:lnTo>
                    <a:pt x="43503" y="38162"/>
                  </a:lnTo>
                  <a:close/>
                  <a:moveTo>
                    <a:pt x="43503" y="34487"/>
                  </a:moveTo>
                  <a:lnTo>
                    <a:pt x="44775" y="34487"/>
                  </a:lnTo>
                  <a:lnTo>
                    <a:pt x="44068" y="34487"/>
                  </a:lnTo>
                  <a:close/>
                  <a:moveTo>
                    <a:pt x="44634" y="28975"/>
                  </a:moveTo>
                  <a:lnTo>
                    <a:pt x="44634" y="28975"/>
                  </a:lnTo>
                  <a:cubicBezTo>
                    <a:pt x="44612" y="29257"/>
                    <a:pt x="44612" y="29541"/>
                    <a:pt x="44634" y="29823"/>
                  </a:cubicBezTo>
                  <a:lnTo>
                    <a:pt x="44634" y="29823"/>
                  </a:lnTo>
                  <a:cubicBezTo>
                    <a:pt x="44634" y="29823"/>
                    <a:pt x="45482" y="29823"/>
                    <a:pt x="45482" y="28834"/>
                  </a:cubicBezTo>
                  <a:cubicBezTo>
                    <a:pt x="45544" y="28365"/>
                    <a:pt x="45544" y="27889"/>
                    <a:pt x="45482" y="27420"/>
                  </a:cubicBezTo>
                  <a:close/>
                  <a:moveTo>
                    <a:pt x="53821" y="40848"/>
                  </a:moveTo>
                  <a:lnTo>
                    <a:pt x="54810" y="40848"/>
                  </a:lnTo>
                  <a:cubicBezTo>
                    <a:pt x="54879" y="40522"/>
                    <a:pt x="54879" y="40185"/>
                    <a:pt x="54810" y="39858"/>
                  </a:cubicBezTo>
                  <a:cubicBezTo>
                    <a:pt x="54559" y="39670"/>
                    <a:pt x="54213" y="39670"/>
                    <a:pt x="53962" y="39858"/>
                  </a:cubicBezTo>
                  <a:lnTo>
                    <a:pt x="53962" y="39858"/>
                  </a:lnTo>
                  <a:close/>
                  <a:moveTo>
                    <a:pt x="54669" y="37032"/>
                  </a:move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lose/>
                  <a:moveTo>
                    <a:pt x="54669" y="5795"/>
                  </a:moveTo>
                  <a:cubicBezTo>
                    <a:pt x="54573" y="6640"/>
                    <a:pt x="55116" y="7425"/>
                    <a:pt x="55941" y="7632"/>
                  </a:cubicBezTo>
                  <a:lnTo>
                    <a:pt x="58344" y="7632"/>
                  </a:lnTo>
                  <a:cubicBezTo>
                    <a:pt x="58344" y="6360"/>
                    <a:pt x="58344" y="5795"/>
                    <a:pt x="57496" y="5654"/>
                  </a:cubicBezTo>
                  <a:close/>
                  <a:moveTo>
                    <a:pt x="57072" y="22049"/>
                  </a:moveTo>
                  <a:lnTo>
                    <a:pt x="57072" y="20919"/>
                  </a:lnTo>
                  <a:lnTo>
                    <a:pt x="57072" y="20919"/>
                  </a:lnTo>
                  <a:close/>
                  <a:moveTo>
                    <a:pt x="58768" y="19364"/>
                  </a:moveTo>
                  <a:cubicBezTo>
                    <a:pt x="58768" y="19364"/>
                    <a:pt x="58768" y="19364"/>
                    <a:pt x="58768" y="20212"/>
                  </a:cubicBezTo>
                  <a:cubicBezTo>
                    <a:pt x="58768" y="21060"/>
                    <a:pt x="58768" y="21060"/>
                    <a:pt x="58768" y="20919"/>
                  </a:cubicBezTo>
                  <a:cubicBezTo>
                    <a:pt x="58843" y="20689"/>
                    <a:pt x="58843" y="20441"/>
                    <a:pt x="58768" y="20212"/>
                  </a:cubicBezTo>
                  <a:cubicBezTo>
                    <a:pt x="59207" y="20189"/>
                    <a:pt x="59593" y="19913"/>
                    <a:pt x="59757" y="19505"/>
                  </a:cubicBezTo>
                  <a:close/>
                  <a:moveTo>
                    <a:pt x="58768" y="17385"/>
                  </a:moveTo>
                  <a:cubicBezTo>
                    <a:pt x="58889" y="17926"/>
                    <a:pt x="59346" y="18326"/>
                    <a:pt x="59898" y="18374"/>
                  </a:cubicBezTo>
                  <a:lnTo>
                    <a:pt x="59898" y="18092"/>
                  </a:lnTo>
                  <a:close/>
                  <a:moveTo>
                    <a:pt x="60464" y="22615"/>
                  </a:move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1595" y="22756"/>
                    <a:pt x="61312" y="22756"/>
                  </a:cubicBezTo>
                  <a:close/>
                  <a:moveTo>
                    <a:pt x="63150" y="32933"/>
                  </a:moveTo>
                  <a:cubicBezTo>
                    <a:pt x="63150" y="32933"/>
                    <a:pt x="63150" y="32933"/>
                    <a:pt x="63150" y="32933"/>
                  </a:cubicBezTo>
                  <a:lnTo>
                    <a:pt x="63150" y="32933"/>
                  </a:lnTo>
                  <a:cubicBezTo>
                    <a:pt x="63150" y="32933"/>
                    <a:pt x="63150" y="32933"/>
                    <a:pt x="63150" y="32933"/>
                  </a:cubicBezTo>
                  <a:cubicBezTo>
                    <a:pt x="63150" y="32933"/>
                    <a:pt x="64280" y="33074"/>
                    <a:pt x="63998" y="33074"/>
                  </a:cubicBezTo>
                  <a:close/>
                  <a:moveTo>
                    <a:pt x="63150" y="41413"/>
                  </a:moveTo>
                  <a:cubicBezTo>
                    <a:pt x="62947" y="41763"/>
                    <a:pt x="62947" y="42194"/>
                    <a:pt x="63150" y="42544"/>
                  </a:cubicBezTo>
                  <a:cubicBezTo>
                    <a:pt x="63515" y="42673"/>
                    <a:pt x="63914" y="42673"/>
                    <a:pt x="64280" y="42544"/>
                  </a:cubicBezTo>
                  <a:cubicBezTo>
                    <a:pt x="64280" y="41554"/>
                    <a:pt x="64280" y="41130"/>
                    <a:pt x="63008" y="41130"/>
                  </a:cubicBezTo>
                  <a:close/>
                  <a:moveTo>
                    <a:pt x="65552" y="53427"/>
                  </a:move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5966994" y="309633"/>
              <a:ext cx="84764" cy="50600"/>
            </a:xfrm>
            <a:custGeom>
              <a:avLst/>
              <a:gdLst/>
              <a:ahLst/>
              <a:cxnLst/>
              <a:rect l="l" t="t" r="r" b="b"/>
              <a:pathLst>
                <a:path w="84764" h="50600" extrusionOk="0">
                  <a:moveTo>
                    <a:pt x="3776" y="47491"/>
                  </a:moveTo>
                  <a:cubicBezTo>
                    <a:pt x="3733" y="47068"/>
                    <a:pt x="3733" y="46642"/>
                    <a:pt x="3776" y="46219"/>
                  </a:cubicBezTo>
                  <a:lnTo>
                    <a:pt x="3776" y="45088"/>
                  </a:lnTo>
                  <a:lnTo>
                    <a:pt x="3776" y="44240"/>
                  </a:lnTo>
                  <a:cubicBezTo>
                    <a:pt x="3776" y="44240"/>
                    <a:pt x="3776" y="44240"/>
                    <a:pt x="3776" y="44240"/>
                  </a:cubicBezTo>
                  <a:cubicBezTo>
                    <a:pt x="3776" y="44240"/>
                    <a:pt x="3776" y="44240"/>
                    <a:pt x="3776" y="43533"/>
                  </a:cubicBezTo>
                  <a:lnTo>
                    <a:pt x="3776" y="43533"/>
                  </a:lnTo>
                  <a:lnTo>
                    <a:pt x="3776" y="42544"/>
                  </a:lnTo>
                  <a:cubicBezTo>
                    <a:pt x="3757" y="40771"/>
                    <a:pt x="3321" y="39029"/>
                    <a:pt x="2504" y="37456"/>
                  </a:cubicBezTo>
                  <a:cubicBezTo>
                    <a:pt x="1730" y="35848"/>
                    <a:pt x="1205" y="34133"/>
                    <a:pt x="949" y="32367"/>
                  </a:cubicBezTo>
                  <a:cubicBezTo>
                    <a:pt x="949" y="29823"/>
                    <a:pt x="667" y="27420"/>
                    <a:pt x="101" y="25159"/>
                  </a:cubicBezTo>
                  <a:cubicBezTo>
                    <a:pt x="101" y="22897"/>
                    <a:pt x="101" y="20495"/>
                    <a:pt x="101" y="17950"/>
                  </a:cubicBezTo>
                  <a:lnTo>
                    <a:pt x="101" y="10742"/>
                  </a:lnTo>
                  <a:cubicBezTo>
                    <a:pt x="-34" y="9994"/>
                    <a:pt x="-34" y="9228"/>
                    <a:pt x="101" y="8480"/>
                  </a:cubicBezTo>
                  <a:cubicBezTo>
                    <a:pt x="328" y="7746"/>
                    <a:pt x="714" y="7070"/>
                    <a:pt x="1232" y="6502"/>
                  </a:cubicBezTo>
                  <a:cubicBezTo>
                    <a:pt x="1801" y="6978"/>
                    <a:pt x="2279" y="7553"/>
                    <a:pt x="2646" y="8198"/>
                  </a:cubicBezTo>
                  <a:cubicBezTo>
                    <a:pt x="2645" y="9046"/>
                    <a:pt x="3635" y="9470"/>
                    <a:pt x="4200" y="9329"/>
                  </a:cubicBezTo>
                  <a:lnTo>
                    <a:pt x="5048" y="9329"/>
                  </a:lnTo>
                  <a:lnTo>
                    <a:pt x="5896" y="9329"/>
                  </a:lnTo>
                  <a:lnTo>
                    <a:pt x="5896" y="9329"/>
                  </a:lnTo>
                  <a:cubicBezTo>
                    <a:pt x="6495" y="9143"/>
                    <a:pt x="7135" y="9143"/>
                    <a:pt x="7734" y="9329"/>
                  </a:cubicBezTo>
                  <a:cubicBezTo>
                    <a:pt x="8363" y="9659"/>
                    <a:pt x="8936" y="10089"/>
                    <a:pt x="9430" y="10601"/>
                  </a:cubicBezTo>
                  <a:cubicBezTo>
                    <a:pt x="9524" y="11257"/>
                    <a:pt x="9524" y="11923"/>
                    <a:pt x="9430" y="12579"/>
                  </a:cubicBezTo>
                  <a:cubicBezTo>
                    <a:pt x="9430" y="13427"/>
                    <a:pt x="9430" y="14417"/>
                    <a:pt x="9430" y="15406"/>
                  </a:cubicBezTo>
                  <a:cubicBezTo>
                    <a:pt x="9430" y="16396"/>
                    <a:pt x="9430" y="17526"/>
                    <a:pt x="9430" y="18374"/>
                  </a:cubicBezTo>
                  <a:cubicBezTo>
                    <a:pt x="9618" y="19182"/>
                    <a:pt x="9954" y="19949"/>
                    <a:pt x="10419" y="20636"/>
                  </a:cubicBezTo>
                  <a:lnTo>
                    <a:pt x="11833" y="20636"/>
                  </a:lnTo>
                  <a:cubicBezTo>
                    <a:pt x="11960" y="20368"/>
                    <a:pt x="11960" y="20056"/>
                    <a:pt x="11833" y="19788"/>
                  </a:cubicBezTo>
                  <a:cubicBezTo>
                    <a:pt x="11743" y="18992"/>
                    <a:pt x="11395" y="18248"/>
                    <a:pt x="10843" y="17668"/>
                  </a:cubicBezTo>
                  <a:cubicBezTo>
                    <a:pt x="10229" y="17073"/>
                    <a:pt x="9874" y="16261"/>
                    <a:pt x="9854" y="15406"/>
                  </a:cubicBezTo>
                  <a:cubicBezTo>
                    <a:pt x="9757" y="15132"/>
                    <a:pt x="9757" y="14833"/>
                    <a:pt x="9854" y="14558"/>
                  </a:cubicBezTo>
                  <a:lnTo>
                    <a:pt x="10843" y="13286"/>
                  </a:lnTo>
                  <a:lnTo>
                    <a:pt x="11833" y="12155"/>
                  </a:lnTo>
                  <a:lnTo>
                    <a:pt x="12539" y="12155"/>
                  </a:lnTo>
                  <a:lnTo>
                    <a:pt x="12539" y="12155"/>
                  </a:lnTo>
                  <a:lnTo>
                    <a:pt x="12539" y="12155"/>
                  </a:lnTo>
                  <a:cubicBezTo>
                    <a:pt x="12539" y="12155"/>
                    <a:pt x="12539" y="12155"/>
                    <a:pt x="12539" y="12155"/>
                  </a:cubicBezTo>
                  <a:lnTo>
                    <a:pt x="12539" y="12155"/>
                  </a:lnTo>
                  <a:cubicBezTo>
                    <a:pt x="12802" y="12307"/>
                    <a:pt x="13125" y="12307"/>
                    <a:pt x="13387" y="12155"/>
                  </a:cubicBezTo>
                  <a:cubicBezTo>
                    <a:pt x="13471" y="11831"/>
                    <a:pt x="13471" y="11490"/>
                    <a:pt x="13387" y="11166"/>
                  </a:cubicBezTo>
                  <a:lnTo>
                    <a:pt x="13387" y="10035"/>
                  </a:lnTo>
                  <a:cubicBezTo>
                    <a:pt x="13304" y="9711"/>
                    <a:pt x="13304" y="9370"/>
                    <a:pt x="13387" y="9046"/>
                  </a:cubicBezTo>
                  <a:lnTo>
                    <a:pt x="14377" y="8198"/>
                  </a:lnTo>
                  <a:lnTo>
                    <a:pt x="15649" y="7350"/>
                  </a:lnTo>
                  <a:lnTo>
                    <a:pt x="15649" y="7350"/>
                  </a:lnTo>
                  <a:cubicBezTo>
                    <a:pt x="15649" y="7350"/>
                    <a:pt x="15649" y="7350"/>
                    <a:pt x="15649" y="8056"/>
                  </a:cubicBezTo>
                  <a:cubicBezTo>
                    <a:pt x="15649" y="8763"/>
                    <a:pt x="15649" y="8056"/>
                    <a:pt x="17062" y="8056"/>
                  </a:cubicBezTo>
                  <a:cubicBezTo>
                    <a:pt x="17928" y="8091"/>
                    <a:pt x="18761" y="7726"/>
                    <a:pt x="19324" y="7067"/>
                  </a:cubicBezTo>
                  <a:cubicBezTo>
                    <a:pt x="19978" y="6384"/>
                    <a:pt x="20548" y="5625"/>
                    <a:pt x="21020" y="4806"/>
                  </a:cubicBezTo>
                  <a:cubicBezTo>
                    <a:pt x="21454" y="4033"/>
                    <a:pt x="21832" y="3230"/>
                    <a:pt x="22151" y="2403"/>
                  </a:cubicBezTo>
                  <a:cubicBezTo>
                    <a:pt x="22151" y="1696"/>
                    <a:pt x="22151" y="1413"/>
                    <a:pt x="23281" y="1413"/>
                  </a:cubicBezTo>
                  <a:lnTo>
                    <a:pt x="24836" y="1413"/>
                  </a:lnTo>
                  <a:lnTo>
                    <a:pt x="26391" y="2261"/>
                  </a:lnTo>
                  <a:lnTo>
                    <a:pt x="28087" y="3251"/>
                  </a:lnTo>
                  <a:cubicBezTo>
                    <a:pt x="28554" y="3342"/>
                    <a:pt x="29034" y="3342"/>
                    <a:pt x="29500" y="3251"/>
                  </a:cubicBezTo>
                  <a:lnTo>
                    <a:pt x="32468" y="3251"/>
                  </a:lnTo>
                  <a:lnTo>
                    <a:pt x="33316" y="3958"/>
                  </a:lnTo>
                  <a:lnTo>
                    <a:pt x="34730" y="5230"/>
                  </a:lnTo>
                  <a:lnTo>
                    <a:pt x="36285" y="6643"/>
                  </a:lnTo>
                  <a:lnTo>
                    <a:pt x="36285" y="7350"/>
                  </a:lnTo>
                  <a:lnTo>
                    <a:pt x="36285" y="14558"/>
                  </a:lnTo>
                  <a:lnTo>
                    <a:pt x="36285" y="14558"/>
                  </a:lnTo>
                  <a:cubicBezTo>
                    <a:pt x="36921" y="15048"/>
                    <a:pt x="37491" y="15618"/>
                    <a:pt x="37981" y="16254"/>
                  </a:cubicBezTo>
                  <a:cubicBezTo>
                    <a:pt x="38219" y="16892"/>
                    <a:pt x="38219" y="17595"/>
                    <a:pt x="37981" y="18233"/>
                  </a:cubicBezTo>
                  <a:cubicBezTo>
                    <a:pt x="38088" y="18746"/>
                    <a:pt x="38088" y="19275"/>
                    <a:pt x="37981" y="19788"/>
                  </a:cubicBezTo>
                  <a:cubicBezTo>
                    <a:pt x="37981" y="19788"/>
                    <a:pt x="37981" y="20495"/>
                    <a:pt x="37981" y="21484"/>
                  </a:cubicBezTo>
                  <a:cubicBezTo>
                    <a:pt x="37835" y="22278"/>
                    <a:pt x="37835" y="23092"/>
                    <a:pt x="37981" y="23887"/>
                  </a:cubicBezTo>
                  <a:cubicBezTo>
                    <a:pt x="38058" y="24639"/>
                    <a:pt x="38058" y="25396"/>
                    <a:pt x="37981" y="26148"/>
                  </a:cubicBezTo>
                  <a:lnTo>
                    <a:pt x="37981" y="26148"/>
                  </a:lnTo>
                  <a:lnTo>
                    <a:pt x="37981" y="26148"/>
                  </a:lnTo>
                  <a:lnTo>
                    <a:pt x="37981" y="26148"/>
                  </a:lnTo>
                  <a:cubicBezTo>
                    <a:pt x="37926" y="26381"/>
                    <a:pt x="37926" y="26622"/>
                    <a:pt x="37981" y="26855"/>
                  </a:cubicBezTo>
                  <a:cubicBezTo>
                    <a:pt x="37981" y="26855"/>
                    <a:pt x="37981" y="26855"/>
                    <a:pt x="37981" y="26855"/>
                  </a:cubicBezTo>
                  <a:lnTo>
                    <a:pt x="39536" y="26855"/>
                  </a:lnTo>
                  <a:cubicBezTo>
                    <a:pt x="39536" y="26855"/>
                    <a:pt x="39536" y="26855"/>
                    <a:pt x="39536" y="25583"/>
                  </a:cubicBezTo>
                  <a:cubicBezTo>
                    <a:pt x="39646" y="25311"/>
                    <a:pt x="39646" y="25007"/>
                    <a:pt x="39536" y="24735"/>
                  </a:cubicBezTo>
                  <a:cubicBezTo>
                    <a:pt x="39384" y="24472"/>
                    <a:pt x="39384" y="24149"/>
                    <a:pt x="39536" y="23887"/>
                  </a:cubicBezTo>
                  <a:lnTo>
                    <a:pt x="40384" y="22897"/>
                  </a:lnTo>
                  <a:lnTo>
                    <a:pt x="42080" y="21060"/>
                  </a:lnTo>
                  <a:lnTo>
                    <a:pt x="44059" y="19222"/>
                  </a:lnTo>
                  <a:lnTo>
                    <a:pt x="45189" y="17950"/>
                  </a:lnTo>
                  <a:lnTo>
                    <a:pt x="46744" y="15972"/>
                  </a:lnTo>
                  <a:cubicBezTo>
                    <a:pt x="47565" y="14962"/>
                    <a:pt x="48463" y="14017"/>
                    <a:pt x="49429" y="13145"/>
                  </a:cubicBezTo>
                  <a:cubicBezTo>
                    <a:pt x="50299" y="12220"/>
                    <a:pt x="51245" y="11369"/>
                    <a:pt x="52256" y="10601"/>
                  </a:cubicBezTo>
                  <a:cubicBezTo>
                    <a:pt x="52943" y="10043"/>
                    <a:pt x="53779" y="9699"/>
                    <a:pt x="54659" y="9611"/>
                  </a:cubicBezTo>
                  <a:lnTo>
                    <a:pt x="55366" y="9611"/>
                  </a:lnTo>
                  <a:lnTo>
                    <a:pt x="55366" y="9611"/>
                  </a:lnTo>
                  <a:lnTo>
                    <a:pt x="55366" y="9611"/>
                  </a:lnTo>
                  <a:lnTo>
                    <a:pt x="56779" y="9611"/>
                  </a:lnTo>
                  <a:lnTo>
                    <a:pt x="58193" y="8480"/>
                  </a:lnTo>
                  <a:lnTo>
                    <a:pt x="59182" y="6926"/>
                  </a:lnTo>
                  <a:cubicBezTo>
                    <a:pt x="59365" y="6375"/>
                    <a:pt x="59365" y="5780"/>
                    <a:pt x="59182" y="5230"/>
                  </a:cubicBezTo>
                  <a:lnTo>
                    <a:pt x="60313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020" y="5230"/>
                  </a:lnTo>
                  <a:cubicBezTo>
                    <a:pt x="60913" y="3963"/>
                    <a:pt x="61158" y="2692"/>
                    <a:pt x="61726" y="1555"/>
                  </a:cubicBezTo>
                  <a:cubicBezTo>
                    <a:pt x="62748" y="737"/>
                    <a:pt x="63966" y="201"/>
                    <a:pt x="65260" y="0"/>
                  </a:cubicBezTo>
                  <a:cubicBezTo>
                    <a:pt x="65914" y="222"/>
                    <a:pt x="66499" y="612"/>
                    <a:pt x="66956" y="1131"/>
                  </a:cubicBezTo>
                  <a:lnTo>
                    <a:pt x="68511" y="2968"/>
                  </a:lnTo>
                  <a:cubicBezTo>
                    <a:pt x="68905" y="3551"/>
                    <a:pt x="69381" y="4075"/>
                    <a:pt x="69924" y="4523"/>
                  </a:cubicBezTo>
                  <a:cubicBezTo>
                    <a:pt x="70337" y="4663"/>
                    <a:pt x="70784" y="466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2185" y="5371"/>
                  </a:cubicBezTo>
                  <a:cubicBezTo>
                    <a:pt x="72526" y="6038"/>
                    <a:pt x="72764" y="6753"/>
                    <a:pt x="72892" y="7491"/>
                  </a:cubicBezTo>
                  <a:cubicBezTo>
                    <a:pt x="72956" y="8244"/>
                    <a:pt x="72956" y="9000"/>
                    <a:pt x="72892" y="9753"/>
                  </a:cubicBezTo>
                  <a:cubicBezTo>
                    <a:pt x="72892" y="9753"/>
                    <a:pt x="72892" y="11025"/>
                    <a:pt x="72892" y="11307"/>
                  </a:cubicBezTo>
                  <a:cubicBezTo>
                    <a:pt x="72887" y="13177"/>
                    <a:pt x="72601" y="15035"/>
                    <a:pt x="72044" y="16820"/>
                  </a:cubicBezTo>
                  <a:cubicBezTo>
                    <a:pt x="71769" y="18647"/>
                    <a:pt x="71769" y="20505"/>
                    <a:pt x="72044" y="22332"/>
                  </a:cubicBezTo>
                  <a:cubicBezTo>
                    <a:pt x="72044" y="22332"/>
                    <a:pt x="72044" y="22332"/>
                    <a:pt x="72044" y="22332"/>
                  </a:cubicBezTo>
                  <a:lnTo>
                    <a:pt x="72892" y="22332"/>
                  </a:lnTo>
                  <a:cubicBezTo>
                    <a:pt x="72835" y="22612"/>
                    <a:pt x="72835" y="22900"/>
                    <a:pt x="72892" y="23180"/>
                  </a:cubicBez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cubicBezTo>
                    <a:pt x="72927" y="23414"/>
                    <a:pt x="72927" y="23652"/>
                    <a:pt x="72892" y="23887"/>
                  </a:cubicBezTo>
                  <a:lnTo>
                    <a:pt x="72892" y="23887"/>
                  </a:lnTo>
                  <a:lnTo>
                    <a:pt x="72892" y="28834"/>
                  </a:lnTo>
                  <a:cubicBezTo>
                    <a:pt x="72823" y="29397"/>
                    <a:pt x="72823" y="29967"/>
                    <a:pt x="72892" y="30530"/>
                  </a:cubicBezTo>
                  <a:cubicBezTo>
                    <a:pt x="72824" y="31093"/>
                    <a:pt x="72824" y="31663"/>
                    <a:pt x="72892" y="32226"/>
                  </a:cubicBezTo>
                  <a:cubicBezTo>
                    <a:pt x="72892" y="32226"/>
                    <a:pt x="72892" y="33498"/>
                    <a:pt x="72892" y="34346"/>
                  </a:cubicBezTo>
                  <a:cubicBezTo>
                    <a:pt x="72824" y="34672"/>
                    <a:pt x="72824" y="35009"/>
                    <a:pt x="72892" y="35335"/>
                  </a:cubicBezTo>
                  <a:lnTo>
                    <a:pt x="72892" y="35335"/>
                  </a:lnTo>
                  <a:lnTo>
                    <a:pt x="72892" y="36183"/>
                  </a:lnTo>
                  <a:cubicBezTo>
                    <a:pt x="72674" y="36310"/>
                    <a:pt x="72404" y="36310"/>
                    <a:pt x="72185" y="36183"/>
                  </a:cubicBezTo>
                  <a:cubicBezTo>
                    <a:pt x="72165" y="36513"/>
                    <a:pt x="72165" y="36843"/>
                    <a:pt x="72185" y="37173"/>
                  </a:cubicBezTo>
                  <a:cubicBezTo>
                    <a:pt x="72129" y="37595"/>
                    <a:pt x="72129" y="38023"/>
                    <a:pt x="72185" y="38445"/>
                  </a:cubicBezTo>
                  <a:cubicBezTo>
                    <a:pt x="71959" y="39134"/>
                    <a:pt x="71959" y="39877"/>
                    <a:pt x="72185" y="40565"/>
                  </a:cubicBezTo>
                  <a:lnTo>
                    <a:pt x="73316" y="41978"/>
                  </a:lnTo>
                  <a:cubicBezTo>
                    <a:pt x="73618" y="42424"/>
                    <a:pt x="74002" y="42807"/>
                    <a:pt x="74447" y="43109"/>
                  </a:cubicBezTo>
                  <a:cubicBezTo>
                    <a:pt x="74589" y="43570"/>
                    <a:pt x="74589" y="44062"/>
                    <a:pt x="74447" y="44523"/>
                  </a:cubicBezTo>
                  <a:lnTo>
                    <a:pt x="74447" y="44523"/>
                  </a:lnTo>
                  <a:lnTo>
                    <a:pt x="73316" y="44523"/>
                  </a:lnTo>
                  <a:lnTo>
                    <a:pt x="72185" y="44523"/>
                  </a:lnTo>
                  <a:lnTo>
                    <a:pt x="71055" y="44523"/>
                  </a:lnTo>
                  <a:cubicBezTo>
                    <a:pt x="70348" y="44523"/>
                    <a:pt x="70065" y="44523"/>
                    <a:pt x="70065" y="44523"/>
                  </a:cubicBezTo>
                  <a:lnTo>
                    <a:pt x="69359" y="44523"/>
                  </a:lnTo>
                  <a:cubicBezTo>
                    <a:pt x="67905" y="44409"/>
                    <a:pt x="66643" y="43476"/>
                    <a:pt x="66108" y="42120"/>
                  </a:cubicBezTo>
                  <a:cubicBezTo>
                    <a:pt x="65063" y="40299"/>
                    <a:pt x="64255" y="38351"/>
                    <a:pt x="63705" y="36325"/>
                  </a:cubicBezTo>
                  <a:cubicBezTo>
                    <a:pt x="62976" y="33820"/>
                    <a:pt x="62409" y="31270"/>
                    <a:pt x="62009" y="28692"/>
                  </a:cubicBezTo>
                  <a:lnTo>
                    <a:pt x="60737" y="21060"/>
                  </a:lnTo>
                  <a:cubicBezTo>
                    <a:pt x="60737" y="18657"/>
                    <a:pt x="60030" y="16678"/>
                    <a:pt x="59606" y="15124"/>
                  </a:cubicBezTo>
                  <a:cubicBezTo>
                    <a:pt x="59182" y="13569"/>
                    <a:pt x="58899" y="12862"/>
                    <a:pt x="58475" y="12862"/>
                  </a:cubicBezTo>
                  <a:lnTo>
                    <a:pt x="58475" y="12862"/>
                  </a:lnTo>
                  <a:lnTo>
                    <a:pt x="56921" y="14276"/>
                  </a:lnTo>
                  <a:lnTo>
                    <a:pt x="55083" y="15830"/>
                  </a:lnTo>
                  <a:lnTo>
                    <a:pt x="53952" y="16961"/>
                  </a:lnTo>
                  <a:lnTo>
                    <a:pt x="52963" y="18233"/>
                  </a:lnTo>
                  <a:lnTo>
                    <a:pt x="52963" y="18233"/>
                  </a:lnTo>
                  <a:cubicBezTo>
                    <a:pt x="52644" y="18352"/>
                    <a:pt x="52293" y="18352"/>
                    <a:pt x="51973" y="18233"/>
                  </a:cubicBezTo>
                  <a:lnTo>
                    <a:pt x="50702" y="18233"/>
                  </a:lnTo>
                  <a:cubicBezTo>
                    <a:pt x="50627" y="18985"/>
                    <a:pt x="50627" y="19743"/>
                    <a:pt x="50702" y="20495"/>
                  </a:cubicBezTo>
                  <a:cubicBezTo>
                    <a:pt x="50769" y="21105"/>
                    <a:pt x="50769" y="21721"/>
                    <a:pt x="50702" y="22332"/>
                  </a:cubicBezTo>
                  <a:cubicBezTo>
                    <a:pt x="50770" y="22895"/>
                    <a:pt x="50770" y="23465"/>
                    <a:pt x="50702" y="24028"/>
                  </a:cubicBezTo>
                  <a:cubicBezTo>
                    <a:pt x="50342" y="24683"/>
                    <a:pt x="49916" y="25298"/>
                    <a:pt x="49430" y="25866"/>
                  </a:cubicBezTo>
                  <a:lnTo>
                    <a:pt x="48723" y="25866"/>
                  </a:lnTo>
                  <a:lnTo>
                    <a:pt x="48723" y="25018"/>
                  </a:lnTo>
                  <a:lnTo>
                    <a:pt x="48723" y="24028"/>
                  </a:ln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6855"/>
                  </a:lnTo>
                  <a:lnTo>
                    <a:pt x="49712" y="26855"/>
                  </a:lnTo>
                  <a:lnTo>
                    <a:pt x="49712" y="26855"/>
                  </a:lnTo>
                  <a:lnTo>
                    <a:pt x="49712" y="26855"/>
                  </a:lnTo>
                  <a:cubicBezTo>
                    <a:pt x="49444" y="26982"/>
                    <a:pt x="49132" y="26982"/>
                    <a:pt x="48864" y="26855"/>
                  </a:cubicBezTo>
                  <a:lnTo>
                    <a:pt x="48157" y="26855"/>
                  </a:lnTo>
                  <a:cubicBezTo>
                    <a:pt x="47742" y="26733"/>
                    <a:pt x="47301" y="26733"/>
                    <a:pt x="46885" y="26855"/>
                  </a:cubicBezTo>
                  <a:cubicBezTo>
                    <a:pt x="46766" y="27174"/>
                    <a:pt x="46766" y="27525"/>
                    <a:pt x="46885" y="27844"/>
                  </a:cubicBezTo>
                  <a:lnTo>
                    <a:pt x="46885" y="27844"/>
                  </a:lnTo>
                  <a:lnTo>
                    <a:pt x="46885" y="27844"/>
                  </a:lnTo>
                  <a:lnTo>
                    <a:pt x="47592" y="27844"/>
                  </a:lnTo>
                  <a:lnTo>
                    <a:pt x="48581" y="27844"/>
                  </a:lnTo>
                  <a:lnTo>
                    <a:pt x="48581" y="27844"/>
                  </a:lnTo>
                  <a:lnTo>
                    <a:pt x="48581" y="27844"/>
                  </a:lnTo>
                  <a:cubicBezTo>
                    <a:pt x="48581" y="29399"/>
                    <a:pt x="48581" y="30247"/>
                    <a:pt x="47168" y="30388"/>
                  </a:cubicBezTo>
                  <a:lnTo>
                    <a:pt x="43917" y="30388"/>
                  </a:lnTo>
                  <a:cubicBezTo>
                    <a:pt x="44055" y="29831"/>
                    <a:pt x="44055" y="29249"/>
                    <a:pt x="43917" y="28692"/>
                  </a:cubicBezTo>
                  <a:cubicBezTo>
                    <a:pt x="43605" y="28540"/>
                    <a:pt x="43240" y="28540"/>
                    <a:pt x="42928" y="28692"/>
                  </a:cubicBezTo>
                  <a:cubicBezTo>
                    <a:pt x="42111" y="28697"/>
                    <a:pt x="41382" y="29202"/>
                    <a:pt x="41090" y="29964"/>
                  </a:cubicBezTo>
                  <a:cubicBezTo>
                    <a:pt x="40945" y="30664"/>
                    <a:pt x="40945" y="31385"/>
                    <a:pt x="41090" y="32085"/>
                  </a:cubicBezTo>
                  <a:cubicBezTo>
                    <a:pt x="41106" y="32788"/>
                    <a:pt x="41414" y="33453"/>
                    <a:pt x="41938" y="33922"/>
                  </a:cubicBezTo>
                  <a:cubicBezTo>
                    <a:pt x="42517" y="34411"/>
                    <a:pt x="42831" y="35144"/>
                    <a:pt x="42786" y="35901"/>
                  </a:cubicBezTo>
                  <a:cubicBezTo>
                    <a:pt x="42786" y="37597"/>
                    <a:pt x="42786" y="38728"/>
                    <a:pt x="41656" y="39293"/>
                  </a:cubicBezTo>
                  <a:cubicBezTo>
                    <a:pt x="40849" y="39883"/>
                    <a:pt x="39938" y="40314"/>
                    <a:pt x="38970" y="40565"/>
                  </a:cubicBezTo>
                  <a:lnTo>
                    <a:pt x="35861" y="41413"/>
                  </a:lnTo>
                  <a:cubicBezTo>
                    <a:pt x="34750" y="41829"/>
                    <a:pt x="33874" y="42705"/>
                    <a:pt x="33458" y="43816"/>
                  </a:cubicBezTo>
                  <a:lnTo>
                    <a:pt x="33458" y="43816"/>
                  </a:lnTo>
                  <a:lnTo>
                    <a:pt x="33458" y="43816"/>
                  </a:lnTo>
                  <a:cubicBezTo>
                    <a:pt x="33458" y="43816"/>
                    <a:pt x="33458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cubicBezTo>
                    <a:pt x="32751" y="43816"/>
                    <a:pt x="32751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0282"/>
                  </a:lnTo>
                  <a:cubicBezTo>
                    <a:pt x="32821" y="38917"/>
                    <a:pt x="32821" y="37549"/>
                    <a:pt x="32751" y="36183"/>
                  </a:cubicBezTo>
                  <a:cubicBezTo>
                    <a:pt x="32829" y="34818"/>
                    <a:pt x="32829" y="33450"/>
                    <a:pt x="32751" y="32085"/>
                  </a:cubicBezTo>
                  <a:cubicBezTo>
                    <a:pt x="32614" y="30951"/>
                    <a:pt x="32279" y="29851"/>
                    <a:pt x="31762" y="28834"/>
                  </a:cubicBezTo>
                  <a:cubicBezTo>
                    <a:pt x="31537" y="28241"/>
                    <a:pt x="31252" y="27673"/>
                    <a:pt x="30914" y="27138"/>
                  </a:cubicBezTo>
                  <a:lnTo>
                    <a:pt x="30066" y="25583"/>
                  </a:lnTo>
                  <a:lnTo>
                    <a:pt x="30066" y="24028"/>
                  </a:lnTo>
                  <a:cubicBezTo>
                    <a:pt x="29969" y="23277"/>
                    <a:pt x="29969" y="22517"/>
                    <a:pt x="30066" y="21767"/>
                  </a:cubicBezTo>
                  <a:lnTo>
                    <a:pt x="30066" y="24028"/>
                  </a:lnTo>
                  <a:lnTo>
                    <a:pt x="30066" y="24028"/>
                  </a:lnTo>
                  <a:cubicBezTo>
                    <a:pt x="30155" y="23419"/>
                    <a:pt x="30155" y="22800"/>
                    <a:pt x="30066" y="22191"/>
                  </a:cubicBezTo>
                  <a:cubicBezTo>
                    <a:pt x="30097" y="21814"/>
                    <a:pt x="30097" y="21436"/>
                    <a:pt x="30066" y="21060"/>
                  </a:cubicBezTo>
                  <a:lnTo>
                    <a:pt x="28511" y="21060"/>
                  </a:lnTo>
                  <a:cubicBezTo>
                    <a:pt x="28619" y="20739"/>
                    <a:pt x="28619" y="20391"/>
                    <a:pt x="28511" y="20071"/>
                  </a:cubicBezTo>
                  <a:lnTo>
                    <a:pt x="28511" y="17668"/>
                  </a:lnTo>
                  <a:lnTo>
                    <a:pt x="28511" y="17668"/>
                  </a:lnTo>
                  <a:lnTo>
                    <a:pt x="27804" y="17668"/>
                  </a:lnTo>
                  <a:cubicBezTo>
                    <a:pt x="27804" y="17668"/>
                    <a:pt x="27804" y="17668"/>
                    <a:pt x="27804" y="17668"/>
                  </a:cubicBezTo>
                  <a:cubicBezTo>
                    <a:pt x="27853" y="17292"/>
                    <a:pt x="27853" y="16912"/>
                    <a:pt x="27804" y="16537"/>
                  </a:cubicBezTo>
                  <a:lnTo>
                    <a:pt x="27804" y="15406"/>
                  </a:lnTo>
                  <a:cubicBezTo>
                    <a:pt x="27804" y="15406"/>
                    <a:pt x="27804" y="15406"/>
                    <a:pt x="27804" y="15406"/>
                  </a:cubicBezTo>
                  <a:cubicBezTo>
                    <a:pt x="27804" y="15406"/>
                    <a:pt x="26815" y="15406"/>
                    <a:pt x="26108" y="15406"/>
                  </a:cubicBezTo>
                  <a:cubicBezTo>
                    <a:pt x="25477" y="16159"/>
                    <a:pt x="24910" y="16962"/>
                    <a:pt x="24412" y="17809"/>
                  </a:cubicBezTo>
                  <a:lnTo>
                    <a:pt x="22716" y="20495"/>
                  </a:lnTo>
                  <a:lnTo>
                    <a:pt x="21585" y="22191"/>
                  </a:lnTo>
                  <a:lnTo>
                    <a:pt x="20737" y="23180"/>
                  </a:lnTo>
                  <a:lnTo>
                    <a:pt x="20737" y="23180"/>
                  </a:lnTo>
                  <a:lnTo>
                    <a:pt x="19748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cubicBezTo>
                    <a:pt x="18900" y="23180"/>
                    <a:pt x="18900" y="23180"/>
                    <a:pt x="18900" y="23180"/>
                  </a:cubicBezTo>
                  <a:lnTo>
                    <a:pt x="16921" y="25300"/>
                  </a:lnTo>
                  <a:lnTo>
                    <a:pt x="17910" y="25300"/>
                  </a:lnTo>
                  <a:cubicBezTo>
                    <a:pt x="18062" y="25563"/>
                    <a:pt x="18062" y="25886"/>
                    <a:pt x="17910" y="26148"/>
                  </a:cubicBezTo>
                  <a:cubicBezTo>
                    <a:pt x="17910" y="26148"/>
                    <a:pt x="17910" y="26996"/>
                    <a:pt x="17910" y="27138"/>
                  </a:cubicBezTo>
                  <a:cubicBezTo>
                    <a:pt x="17708" y="27487"/>
                    <a:pt x="17708" y="27918"/>
                    <a:pt x="17910" y="28268"/>
                  </a:cubicBezTo>
                  <a:cubicBezTo>
                    <a:pt x="17910" y="28268"/>
                    <a:pt x="17910" y="29116"/>
                    <a:pt x="17910" y="29116"/>
                  </a:cubicBezTo>
                  <a:cubicBezTo>
                    <a:pt x="17910" y="29116"/>
                    <a:pt x="17910" y="29116"/>
                    <a:pt x="17910" y="29116"/>
                  </a:cubicBezTo>
                  <a:lnTo>
                    <a:pt x="17910" y="29116"/>
                  </a:lnTo>
                  <a:cubicBezTo>
                    <a:pt x="17491" y="29553"/>
                    <a:pt x="17015" y="29934"/>
                    <a:pt x="16497" y="30247"/>
                  </a:cubicBezTo>
                  <a:cubicBezTo>
                    <a:pt x="15649" y="30247"/>
                    <a:pt x="15225" y="31378"/>
                    <a:pt x="15225" y="32085"/>
                  </a:cubicBezTo>
                  <a:cubicBezTo>
                    <a:pt x="15083" y="32448"/>
                    <a:pt x="15083" y="32852"/>
                    <a:pt x="15225" y="33215"/>
                  </a:cubicBezTo>
                  <a:cubicBezTo>
                    <a:pt x="15288" y="33590"/>
                    <a:pt x="15288" y="33972"/>
                    <a:pt x="15225" y="34346"/>
                  </a:cubicBezTo>
                  <a:cubicBezTo>
                    <a:pt x="15378" y="35964"/>
                    <a:pt x="14809" y="37568"/>
                    <a:pt x="13670" y="38728"/>
                  </a:cubicBezTo>
                  <a:cubicBezTo>
                    <a:pt x="12408" y="39675"/>
                    <a:pt x="10866" y="40172"/>
                    <a:pt x="9288" y="40141"/>
                  </a:cubicBezTo>
                  <a:lnTo>
                    <a:pt x="9288" y="41272"/>
                  </a:lnTo>
                  <a:cubicBezTo>
                    <a:pt x="9288" y="41272"/>
                    <a:pt x="9288" y="42544"/>
                    <a:pt x="9288" y="43109"/>
                  </a:cubicBezTo>
                  <a:lnTo>
                    <a:pt x="9288" y="46784"/>
                  </a:lnTo>
                  <a:cubicBezTo>
                    <a:pt x="9335" y="47112"/>
                    <a:pt x="9335" y="47445"/>
                    <a:pt x="9288" y="47773"/>
                  </a:cubicBezTo>
                  <a:cubicBezTo>
                    <a:pt x="9385" y="48048"/>
                    <a:pt x="9385" y="48347"/>
                    <a:pt x="9288" y="48622"/>
                  </a:cubicBezTo>
                  <a:lnTo>
                    <a:pt x="9288" y="48622"/>
                  </a:lnTo>
                  <a:lnTo>
                    <a:pt x="8582" y="48622"/>
                  </a:lnTo>
                  <a:lnTo>
                    <a:pt x="8582" y="48622"/>
                  </a:lnTo>
                  <a:cubicBezTo>
                    <a:pt x="8028" y="48457"/>
                    <a:pt x="7439" y="48457"/>
                    <a:pt x="6886" y="48622"/>
                  </a:cubicBezTo>
                  <a:lnTo>
                    <a:pt x="5614" y="49470"/>
                  </a:lnTo>
                  <a:lnTo>
                    <a:pt x="5614" y="49470"/>
                  </a:lnTo>
                  <a:cubicBezTo>
                    <a:pt x="4582" y="49588"/>
                    <a:pt x="3564" y="49160"/>
                    <a:pt x="2928" y="48339"/>
                  </a:cubicBezTo>
                  <a:cubicBezTo>
                    <a:pt x="2363" y="47354"/>
                    <a:pt x="2116" y="46219"/>
                    <a:pt x="2221" y="45088"/>
                  </a:cubicBezTo>
                  <a:close/>
                  <a:moveTo>
                    <a:pt x="4766" y="14841"/>
                  </a:moveTo>
                  <a:lnTo>
                    <a:pt x="4766" y="19222"/>
                  </a:lnTo>
                  <a:cubicBezTo>
                    <a:pt x="4766" y="20495"/>
                    <a:pt x="4766" y="21201"/>
                    <a:pt x="4766" y="21201"/>
                  </a:cubicBezTo>
                  <a:cubicBezTo>
                    <a:pt x="4766" y="21201"/>
                    <a:pt x="4766" y="21201"/>
                    <a:pt x="4766" y="20071"/>
                  </a:cubicBezTo>
                  <a:cubicBezTo>
                    <a:pt x="4827" y="19271"/>
                    <a:pt x="4827" y="18467"/>
                    <a:pt x="4766" y="17668"/>
                  </a:cubicBezTo>
                  <a:cubicBezTo>
                    <a:pt x="4853" y="16964"/>
                    <a:pt x="4853" y="16252"/>
                    <a:pt x="4766" y="15548"/>
                  </a:cubicBezTo>
                  <a:close/>
                  <a:moveTo>
                    <a:pt x="5755" y="49328"/>
                  </a:move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896" y="49328"/>
                    <a:pt x="5755" y="49328"/>
                  </a:cubicBezTo>
                  <a:close/>
                  <a:moveTo>
                    <a:pt x="6886" y="46360"/>
                  </a:moveTo>
                  <a:cubicBezTo>
                    <a:pt x="6777" y="46825"/>
                    <a:pt x="6777" y="47309"/>
                    <a:pt x="6886" y="47773"/>
                  </a:cubicBezTo>
                  <a:cubicBezTo>
                    <a:pt x="7126" y="48330"/>
                    <a:pt x="7695" y="48671"/>
                    <a:pt x="8299" y="48622"/>
                  </a:cubicBezTo>
                  <a:cubicBezTo>
                    <a:pt x="8299" y="48622"/>
                    <a:pt x="8299" y="48622"/>
                    <a:pt x="8299" y="47774"/>
                  </a:cubicBezTo>
                  <a:cubicBezTo>
                    <a:pt x="8343" y="47351"/>
                    <a:pt x="8343" y="46924"/>
                    <a:pt x="8299" y="46501"/>
                  </a:cubicBezTo>
                  <a:lnTo>
                    <a:pt x="8299" y="45795"/>
                  </a:lnTo>
                  <a:lnTo>
                    <a:pt x="7451" y="45795"/>
                  </a:lnTo>
                  <a:lnTo>
                    <a:pt x="6603" y="45795"/>
                  </a:lnTo>
                  <a:lnTo>
                    <a:pt x="6603" y="45795"/>
                  </a:lnTo>
                  <a:close/>
                  <a:moveTo>
                    <a:pt x="14801" y="29964"/>
                  </a:moveTo>
                  <a:lnTo>
                    <a:pt x="14801" y="29964"/>
                  </a:lnTo>
                  <a:lnTo>
                    <a:pt x="14801" y="29116"/>
                  </a:lnTo>
                  <a:lnTo>
                    <a:pt x="14801" y="29116"/>
                  </a:lnTo>
                  <a:close/>
                  <a:moveTo>
                    <a:pt x="16073" y="14700"/>
                  </a:moveTo>
                  <a:cubicBezTo>
                    <a:pt x="15958" y="15544"/>
                    <a:pt x="15958" y="16400"/>
                    <a:pt x="16073" y="17244"/>
                  </a:cubicBezTo>
                  <a:cubicBezTo>
                    <a:pt x="16250" y="18072"/>
                    <a:pt x="16697" y="18818"/>
                    <a:pt x="17345" y="19364"/>
                  </a:cubicBezTo>
                  <a:cubicBezTo>
                    <a:pt x="17345" y="19364"/>
                    <a:pt x="17345" y="19364"/>
                    <a:pt x="18334" y="18516"/>
                  </a:cubicBezTo>
                  <a:lnTo>
                    <a:pt x="19324" y="17668"/>
                  </a:lnTo>
                  <a:lnTo>
                    <a:pt x="18193" y="17668"/>
                  </a:lnTo>
                  <a:cubicBezTo>
                    <a:pt x="18155" y="17010"/>
                    <a:pt x="17848" y="16397"/>
                    <a:pt x="17345" y="15972"/>
                  </a:cubicBezTo>
                  <a:cubicBezTo>
                    <a:pt x="17045" y="15389"/>
                    <a:pt x="16542" y="14937"/>
                    <a:pt x="15931" y="14700"/>
                  </a:cubicBezTo>
                  <a:close/>
                  <a:moveTo>
                    <a:pt x="19041" y="9753"/>
                  </a:moveTo>
                  <a:cubicBezTo>
                    <a:pt x="19041" y="9753"/>
                    <a:pt x="19041" y="10601"/>
                    <a:pt x="19041" y="10883"/>
                  </a:cubicBezTo>
                  <a:cubicBezTo>
                    <a:pt x="19175" y="11275"/>
                    <a:pt x="19421" y="11619"/>
                    <a:pt x="19748" y="11873"/>
                  </a:cubicBez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cubicBezTo>
                    <a:pt x="19838" y="11501"/>
                    <a:pt x="19838" y="11114"/>
                    <a:pt x="19748" y="10742"/>
                  </a:cubicBezTo>
                  <a:cubicBezTo>
                    <a:pt x="19704" y="10319"/>
                    <a:pt x="19704" y="9893"/>
                    <a:pt x="19748" y="9470"/>
                  </a:cubicBezTo>
                  <a:cubicBezTo>
                    <a:pt x="19748" y="9470"/>
                    <a:pt x="19041" y="9470"/>
                    <a:pt x="19041" y="9470"/>
                  </a:cubicBezTo>
                  <a:cubicBezTo>
                    <a:pt x="19034" y="9564"/>
                    <a:pt x="19034" y="9658"/>
                    <a:pt x="19041" y="9753"/>
                  </a:cubicBezTo>
                  <a:close/>
                  <a:moveTo>
                    <a:pt x="23705" y="9753"/>
                  </a:moveTo>
                  <a:cubicBezTo>
                    <a:pt x="23705" y="9753"/>
                    <a:pt x="23705" y="9753"/>
                    <a:pt x="23705" y="9753"/>
                  </a:cubicBezTo>
                  <a:cubicBezTo>
                    <a:pt x="23705" y="9753"/>
                    <a:pt x="23705" y="9753"/>
                    <a:pt x="23705" y="9753"/>
                  </a:cubicBezTo>
                  <a:lnTo>
                    <a:pt x="23705" y="9753"/>
                  </a:lnTo>
                  <a:lnTo>
                    <a:pt x="23705" y="9753"/>
                  </a:lnTo>
                  <a:cubicBezTo>
                    <a:pt x="23705" y="9753"/>
                    <a:pt x="23705" y="9753"/>
                    <a:pt x="23705" y="8763"/>
                  </a:cubicBezTo>
                  <a:cubicBezTo>
                    <a:pt x="23705" y="7774"/>
                    <a:pt x="23988" y="9611"/>
                    <a:pt x="23705" y="9611"/>
                  </a:cubicBezTo>
                  <a:close/>
                  <a:moveTo>
                    <a:pt x="23705" y="9046"/>
                  </a:moveTo>
                  <a:lnTo>
                    <a:pt x="23705" y="9046"/>
                  </a:lnTo>
                  <a:lnTo>
                    <a:pt x="23705" y="9046"/>
                  </a:lnTo>
                  <a:lnTo>
                    <a:pt x="23705" y="9046"/>
                  </a:lnTo>
                  <a:close/>
                  <a:moveTo>
                    <a:pt x="42504" y="31378"/>
                  </a:moveTo>
                  <a:lnTo>
                    <a:pt x="42504" y="32226"/>
                  </a:lnTo>
                  <a:cubicBezTo>
                    <a:pt x="42443" y="32505"/>
                    <a:pt x="42443" y="32795"/>
                    <a:pt x="42504" y="33074"/>
                  </a:cubicBezTo>
                  <a:lnTo>
                    <a:pt x="44624" y="33074"/>
                  </a:lnTo>
                  <a:lnTo>
                    <a:pt x="46744" y="33074"/>
                  </a:lnTo>
                  <a:lnTo>
                    <a:pt x="44200" y="29682"/>
                  </a:lnTo>
                  <a:lnTo>
                    <a:pt x="44200" y="29682"/>
                  </a:lnTo>
                  <a:cubicBezTo>
                    <a:pt x="44200" y="29682"/>
                    <a:pt x="42928" y="30954"/>
                    <a:pt x="42928" y="31237"/>
                  </a:cubicBezTo>
                  <a:close/>
                  <a:moveTo>
                    <a:pt x="42504" y="25442"/>
                  </a:moveTo>
                  <a:cubicBezTo>
                    <a:pt x="42504" y="25442"/>
                    <a:pt x="42504" y="25442"/>
                    <a:pt x="42504" y="25442"/>
                  </a:cubicBezTo>
                  <a:cubicBezTo>
                    <a:pt x="42504" y="25442"/>
                    <a:pt x="42504" y="25442"/>
                    <a:pt x="42504" y="25442"/>
                  </a:cubicBezTo>
                  <a:lnTo>
                    <a:pt x="42645" y="25300"/>
                  </a:lnTo>
                  <a:close/>
                  <a:moveTo>
                    <a:pt x="46320" y="28268"/>
                  </a:moveTo>
                  <a:cubicBezTo>
                    <a:pt x="46320" y="28268"/>
                    <a:pt x="46320" y="28268"/>
                    <a:pt x="46320" y="28268"/>
                  </a:cubicBezTo>
                  <a:lnTo>
                    <a:pt x="45472" y="28268"/>
                  </a:lnTo>
                  <a:cubicBezTo>
                    <a:pt x="45472" y="28268"/>
                    <a:pt x="46179" y="28127"/>
                    <a:pt x="46461" y="28127"/>
                  </a:cubicBezTo>
                  <a:close/>
                  <a:moveTo>
                    <a:pt x="55648" y="17809"/>
                  </a:moveTo>
                  <a:cubicBezTo>
                    <a:pt x="55648" y="17809"/>
                    <a:pt x="55648" y="17809"/>
                    <a:pt x="55648" y="17809"/>
                  </a:cubicBezTo>
                  <a:cubicBezTo>
                    <a:pt x="55648" y="17809"/>
                    <a:pt x="55648" y="17809"/>
                    <a:pt x="55648" y="17809"/>
                  </a:cubicBezTo>
                  <a:lnTo>
                    <a:pt x="55648" y="17809"/>
                  </a:lnTo>
                  <a:cubicBezTo>
                    <a:pt x="55648" y="17809"/>
                    <a:pt x="56214" y="18374"/>
                    <a:pt x="55790" y="18374"/>
                  </a:cubicBezTo>
                  <a:close/>
                  <a:moveTo>
                    <a:pt x="56779" y="23745"/>
                  </a:moveTo>
                  <a:cubicBezTo>
                    <a:pt x="56779" y="23745"/>
                    <a:pt x="56779" y="23745"/>
                    <a:pt x="56779" y="23745"/>
                  </a:cubicBezTo>
                  <a:cubicBezTo>
                    <a:pt x="56779" y="23745"/>
                    <a:pt x="56779" y="23745"/>
                    <a:pt x="56779" y="23745"/>
                  </a:cubicBezTo>
                  <a:lnTo>
                    <a:pt x="56779" y="23745"/>
                  </a:lnTo>
                  <a:close/>
                  <a:moveTo>
                    <a:pt x="58193" y="15406"/>
                  </a:moveTo>
                  <a:cubicBezTo>
                    <a:pt x="58193" y="15406"/>
                    <a:pt x="58193" y="15406"/>
                    <a:pt x="58193" y="15406"/>
                  </a:cubicBezTo>
                  <a:cubicBezTo>
                    <a:pt x="58085" y="15727"/>
                    <a:pt x="58085" y="16075"/>
                    <a:pt x="58193" y="16396"/>
                  </a:cubicBezTo>
                  <a:cubicBezTo>
                    <a:pt x="58120" y="16721"/>
                    <a:pt x="58120" y="17059"/>
                    <a:pt x="58193" y="17385"/>
                  </a:cubicBezTo>
                  <a:lnTo>
                    <a:pt x="58193" y="17385"/>
                  </a:lnTo>
                  <a:cubicBezTo>
                    <a:pt x="58678" y="17214"/>
                    <a:pt x="59013" y="16768"/>
                    <a:pt x="59041" y="16254"/>
                  </a:cubicBezTo>
                  <a:cubicBezTo>
                    <a:pt x="59183" y="15891"/>
                    <a:pt x="59183" y="15487"/>
                    <a:pt x="59041" y="15124"/>
                  </a:cubicBezTo>
                  <a:cubicBezTo>
                    <a:pt x="58714" y="15059"/>
                    <a:pt x="58378" y="15059"/>
                    <a:pt x="58051" y="15124"/>
                  </a:cubicBezTo>
                  <a:cubicBezTo>
                    <a:pt x="58141" y="15180"/>
                    <a:pt x="58235" y="15227"/>
                    <a:pt x="58334" y="15265"/>
                  </a:cubicBezTo>
                  <a:close/>
                  <a:moveTo>
                    <a:pt x="59324" y="26148"/>
                  </a:moveTo>
                  <a:cubicBezTo>
                    <a:pt x="59324" y="26148"/>
                    <a:pt x="59324" y="26148"/>
                    <a:pt x="59324" y="26148"/>
                  </a:cubicBezTo>
                  <a:cubicBezTo>
                    <a:pt x="59324" y="26148"/>
                    <a:pt x="59324" y="26148"/>
                    <a:pt x="59324" y="26148"/>
                  </a:cubicBezTo>
                  <a:lnTo>
                    <a:pt x="60030" y="26148"/>
                  </a:lnTo>
                  <a:close/>
                  <a:moveTo>
                    <a:pt x="66391" y="19647"/>
                  </a:move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815" y="19505"/>
                    <a:pt x="66532" y="19505"/>
                  </a:cubicBezTo>
                  <a:close/>
                  <a:moveTo>
                    <a:pt x="71337" y="19647"/>
                  </a:moveTo>
                  <a:lnTo>
                    <a:pt x="70631" y="19647"/>
                  </a:lnTo>
                  <a:lnTo>
                    <a:pt x="69500" y="19647"/>
                  </a:lnTo>
                  <a:lnTo>
                    <a:pt x="68793" y="19647"/>
                  </a:lnTo>
                  <a:cubicBezTo>
                    <a:pt x="68793" y="19647"/>
                    <a:pt x="68793" y="19647"/>
                    <a:pt x="68793" y="19647"/>
                  </a:cubicBezTo>
                  <a:lnTo>
                    <a:pt x="70348" y="19647"/>
                  </a:lnTo>
                  <a:lnTo>
                    <a:pt x="71196" y="19647"/>
                  </a:lnTo>
                  <a:close/>
                  <a:moveTo>
                    <a:pt x="80666" y="18374"/>
                  </a:moveTo>
                  <a:cubicBezTo>
                    <a:pt x="81268" y="18536"/>
                    <a:pt x="81902" y="18536"/>
                    <a:pt x="82504" y="18374"/>
                  </a:cubicBezTo>
                  <a:cubicBezTo>
                    <a:pt x="82504" y="18374"/>
                    <a:pt x="83210" y="18374"/>
                    <a:pt x="83352" y="17526"/>
                  </a:cubicBezTo>
                  <a:cubicBezTo>
                    <a:pt x="83479" y="17258"/>
                    <a:pt x="83479" y="16947"/>
                    <a:pt x="83352" y="16678"/>
                  </a:cubicBezTo>
                  <a:cubicBezTo>
                    <a:pt x="82757" y="16291"/>
                    <a:pt x="82079" y="16049"/>
                    <a:pt x="81373" y="15972"/>
                  </a:cubicBezTo>
                  <a:cubicBezTo>
                    <a:pt x="81373" y="15972"/>
                    <a:pt x="81373" y="15972"/>
                    <a:pt x="81373" y="15972"/>
                  </a:cubicBezTo>
                  <a:lnTo>
                    <a:pt x="81373" y="18374"/>
                  </a:lnTo>
                  <a:close/>
                  <a:moveTo>
                    <a:pt x="81797" y="31519"/>
                  </a:moveTo>
                  <a:cubicBezTo>
                    <a:pt x="81797" y="31519"/>
                    <a:pt x="81797" y="31519"/>
                    <a:pt x="81797" y="31519"/>
                  </a:cubicBezTo>
                  <a:cubicBezTo>
                    <a:pt x="81797" y="31519"/>
                    <a:pt x="81797" y="31519"/>
                    <a:pt x="81797" y="31519"/>
                  </a:cubicBezTo>
                  <a:lnTo>
                    <a:pt x="81797" y="29258"/>
                  </a:lnTo>
                  <a:lnTo>
                    <a:pt x="81797" y="29258"/>
                  </a:lnTo>
                  <a:lnTo>
                    <a:pt x="81938" y="31237"/>
                  </a:lnTo>
                  <a:close/>
                  <a:moveTo>
                    <a:pt x="84765" y="50600"/>
                  </a:moveTo>
                  <a:lnTo>
                    <a:pt x="84765" y="50600"/>
                  </a:lnTo>
                  <a:lnTo>
                    <a:pt x="84765" y="506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16635" y="293836"/>
              <a:ext cx="57526" cy="73478"/>
            </a:xfrm>
            <a:custGeom>
              <a:avLst/>
              <a:gdLst/>
              <a:ahLst/>
              <a:cxnLst/>
              <a:rect l="l" t="t" r="r" b="b"/>
              <a:pathLst>
                <a:path w="57526" h="73478" extrusionOk="0">
                  <a:moveTo>
                    <a:pt x="57526" y="15514"/>
                  </a:moveTo>
                  <a:cubicBezTo>
                    <a:pt x="57066" y="15372"/>
                    <a:pt x="56573" y="15372"/>
                    <a:pt x="56113" y="15514"/>
                  </a:cubicBezTo>
                  <a:cubicBezTo>
                    <a:pt x="56113" y="15514"/>
                    <a:pt x="56113" y="15514"/>
                    <a:pt x="56113" y="17069"/>
                  </a:cubicBez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cubicBezTo>
                    <a:pt x="55258" y="16987"/>
                    <a:pt x="54498" y="17613"/>
                    <a:pt x="54416" y="18468"/>
                  </a:cubicBezTo>
                  <a:cubicBezTo>
                    <a:pt x="54407" y="18567"/>
                    <a:pt x="54407" y="18666"/>
                    <a:pt x="54416" y="18765"/>
                  </a:cubicBezTo>
                  <a:lnTo>
                    <a:pt x="54416" y="18765"/>
                  </a:lnTo>
                  <a:cubicBezTo>
                    <a:pt x="54817" y="18563"/>
                    <a:pt x="55288" y="18563"/>
                    <a:pt x="55688" y="18765"/>
                  </a:cubicBezTo>
                  <a:lnTo>
                    <a:pt x="57102" y="18765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20320"/>
                  </a:lnTo>
                  <a:lnTo>
                    <a:pt x="57102" y="20320"/>
                  </a:lnTo>
                  <a:lnTo>
                    <a:pt x="57102" y="20320"/>
                  </a:lnTo>
                  <a:cubicBezTo>
                    <a:pt x="57168" y="20741"/>
                    <a:pt x="57168" y="21170"/>
                    <a:pt x="57102" y="21592"/>
                  </a:cubicBezTo>
                  <a:cubicBezTo>
                    <a:pt x="56838" y="22048"/>
                    <a:pt x="56602" y="22520"/>
                    <a:pt x="56395" y="23005"/>
                  </a:cubicBezTo>
                  <a:lnTo>
                    <a:pt x="55406" y="23005"/>
                  </a:lnTo>
                  <a:lnTo>
                    <a:pt x="55406" y="23005"/>
                  </a:lnTo>
                  <a:cubicBezTo>
                    <a:pt x="55296" y="23277"/>
                    <a:pt x="55296" y="23581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lnTo>
                    <a:pt x="55406" y="23853"/>
                  </a:lnTo>
                  <a:cubicBezTo>
                    <a:pt x="55406" y="23853"/>
                    <a:pt x="55406" y="23853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cubicBezTo>
                    <a:pt x="54455" y="24533"/>
                    <a:pt x="53921" y="25654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lnTo>
                    <a:pt x="53992" y="26821"/>
                  </a:lnTo>
                  <a:lnTo>
                    <a:pt x="53992" y="26821"/>
                  </a:lnTo>
                  <a:lnTo>
                    <a:pt x="53992" y="26821"/>
                  </a:lnTo>
                  <a:cubicBezTo>
                    <a:pt x="53992" y="27669"/>
                    <a:pt x="53992" y="28235"/>
                    <a:pt x="53286" y="28517"/>
                  </a:cubicBezTo>
                  <a:cubicBezTo>
                    <a:pt x="52729" y="28758"/>
                    <a:pt x="52388" y="29327"/>
                    <a:pt x="52438" y="29931"/>
                  </a:cubicBezTo>
                  <a:cubicBezTo>
                    <a:pt x="52294" y="30535"/>
                    <a:pt x="52294" y="31164"/>
                    <a:pt x="52438" y="31768"/>
                  </a:cubicBezTo>
                  <a:cubicBezTo>
                    <a:pt x="52896" y="32380"/>
                    <a:pt x="53144" y="33124"/>
                    <a:pt x="53144" y="33888"/>
                  </a:cubicBezTo>
                  <a:cubicBezTo>
                    <a:pt x="53115" y="34123"/>
                    <a:pt x="53115" y="34360"/>
                    <a:pt x="53144" y="34595"/>
                  </a:cubicBezTo>
                  <a:cubicBezTo>
                    <a:pt x="53202" y="35064"/>
                    <a:pt x="53202" y="35539"/>
                    <a:pt x="53144" y="36009"/>
                  </a:cubicBezTo>
                  <a:lnTo>
                    <a:pt x="53144" y="37705"/>
                  </a:lnTo>
                  <a:cubicBezTo>
                    <a:pt x="53144" y="37705"/>
                    <a:pt x="53144" y="38835"/>
                    <a:pt x="53144" y="39259"/>
                  </a:cubicBezTo>
                  <a:cubicBezTo>
                    <a:pt x="53144" y="39683"/>
                    <a:pt x="53144" y="39259"/>
                    <a:pt x="53144" y="39259"/>
                  </a:cubicBezTo>
                  <a:lnTo>
                    <a:pt x="52014" y="39259"/>
                  </a:lnTo>
                  <a:lnTo>
                    <a:pt x="52014" y="43217"/>
                  </a:lnTo>
                  <a:cubicBezTo>
                    <a:pt x="52509" y="43212"/>
                    <a:pt x="52932" y="43574"/>
                    <a:pt x="53003" y="44065"/>
                  </a:cubicBezTo>
                  <a:cubicBezTo>
                    <a:pt x="53118" y="44672"/>
                    <a:pt x="53118" y="45295"/>
                    <a:pt x="53003" y="45903"/>
                  </a:cubicBez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cubicBezTo>
                    <a:pt x="52934" y="46466"/>
                    <a:pt x="52934" y="47035"/>
                    <a:pt x="53003" y="47599"/>
                  </a:cubicBezTo>
                  <a:cubicBezTo>
                    <a:pt x="53143" y="48169"/>
                    <a:pt x="53695" y="48537"/>
                    <a:pt x="54275" y="48447"/>
                  </a:cubicBezTo>
                  <a:cubicBezTo>
                    <a:pt x="54220" y="49388"/>
                    <a:pt x="54220" y="50332"/>
                    <a:pt x="54275" y="51274"/>
                  </a:cubicBezTo>
                  <a:cubicBezTo>
                    <a:pt x="54419" y="52589"/>
                    <a:pt x="54419" y="53916"/>
                    <a:pt x="54275" y="55231"/>
                  </a:cubicBezTo>
                  <a:cubicBezTo>
                    <a:pt x="54159" y="56443"/>
                    <a:pt x="53874" y="57632"/>
                    <a:pt x="53427" y="58765"/>
                  </a:cubicBezTo>
                  <a:cubicBezTo>
                    <a:pt x="53125" y="59683"/>
                    <a:pt x="52273" y="60307"/>
                    <a:pt x="51307" y="60319"/>
                  </a:cubicBezTo>
                  <a:lnTo>
                    <a:pt x="51307" y="59189"/>
                  </a:lnTo>
                  <a:lnTo>
                    <a:pt x="51307" y="59189"/>
                  </a:lnTo>
                  <a:lnTo>
                    <a:pt x="50318" y="61309"/>
                  </a:lnTo>
                  <a:cubicBezTo>
                    <a:pt x="49647" y="60751"/>
                    <a:pt x="48881" y="60320"/>
                    <a:pt x="48056" y="60037"/>
                  </a:cubicBezTo>
                  <a:lnTo>
                    <a:pt x="45371" y="60037"/>
                  </a:lnTo>
                  <a:lnTo>
                    <a:pt x="43816" y="60037"/>
                  </a:lnTo>
                  <a:cubicBezTo>
                    <a:pt x="43137" y="60356"/>
                    <a:pt x="42516" y="60786"/>
                    <a:pt x="41978" y="61309"/>
                  </a:cubicBezTo>
                  <a:cubicBezTo>
                    <a:pt x="42063" y="60841"/>
                    <a:pt x="42063" y="60363"/>
                    <a:pt x="41978" y="59895"/>
                  </a:cubicBezTo>
                  <a:cubicBezTo>
                    <a:pt x="41978" y="59189"/>
                    <a:pt x="41978" y="58906"/>
                    <a:pt x="41978" y="58765"/>
                  </a:cubicBezTo>
                  <a:lnTo>
                    <a:pt x="41978" y="58765"/>
                  </a:lnTo>
                  <a:lnTo>
                    <a:pt x="41130" y="58765"/>
                  </a:lnTo>
                  <a:cubicBezTo>
                    <a:pt x="40763" y="58368"/>
                    <a:pt x="40333" y="58033"/>
                    <a:pt x="39858" y="57775"/>
                  </a:cubicBezTo>
                  <a:cubicBezTo>
                    <a:pt x="39858" y="57775"/>
                    <a:pt x="39858" y="57775"/>
                    <a:pt x="39858" y="57775"/>
                  </a:cubicBezTo>
                  <a:lnTo>
                    <a:pt x="39152" y="57775"/>
                  </a:lnTo>
                  <a:lnTo>
                    <a:pt x="39152" y="57775"/>
                  </a:lnTo>
                  <a:lnTo>
                    <a:pt x="39152" y="57775"/>
                  </a:lnTo>
                  <a:lnTo>
                    <a:pt x="40000" y="57775"/>
                  </a:lnTo>
                  <a:lnTo>
                    <a:pt x="40000" y="54807"/>
                  </a:lnTo>
                  <a:lnTo>
                    <a:pt x="35901" y="54807"/>
                  </a:lnTo>
                  <a:lnTo>
                    <a:pt x="35901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cubicBezTo>
                    <a:pt x="33922" y="53818"/>
                    <a:pt x="33215" y="53818"/>
                    <a:pt x="33074" y="55090"/>
                  </a:cubicBezTo>
                  <a:cubicBezTo>
                    <a:pt x="32932" y="56362"/>
                    <a:pt x="33074" y="56503"/>
                    <a:pt x="33074" y="56786"/>
                  </a:cubicBezTo>
                  <a:cubicBezTo>
                    <a:pt x="33074" y="57068"/>
                    <a:pt x="33074" y="56786"/>
                    <a:pt x="33074" y="56786"/>
                  </a:cubicBezTo>
                  <a:lnTo>
                    <a:pt x="33074" y="51273"/>
                  </a:lnTo>
                  <a:lnTo>
                    <a:pt x="33074" y="51273"/>
                  </a:lnTo>
                  <a:lnTo>
                    <a:pt x="32084" y="51273"/>
                  </a:lnTo>
                  <a:cubicBezTo>
                    <a:pt x="32084" y="51273"/>
                    <a:pt x="31378" y="51273"/>
                    <a:pt x="31095" y="50567"/>
                  </a:cubicBezTo>
                  <a:cubicBezTo>
                    <a:pt x="30631" y="49852"/>
                    <a:pt x="30385" y="49017"/>
                    <a:pt x="30388" y="48164"/>
                  </a:cubicBezTo>
                  <a:lnTo>
                    <a:pt x="30388" y="48164"/>
                  </a:lnTo>
                  <a:lnTo>
                    <a:pt x="30388" y="52970"/>
                  </a:lnTo>
                  <a:lnTo>
                    <a:pt x="30388" y="52970"/>
                  </a:lnTo>
                  <a:lnTo>
                    <a:pt x="29258" y="51132"/>
                  </a:lnTo>
                  <a:cubicBezTo>
                    <a:pt x="29168" y="50476"/>
                    <a:pt x="29168" y="49810"/>
                    <a:pt x="29258" y="49153"/>
                  </a:cubicBezTo>
                  <a:cubicBezTo>
                    <a:pt x="29156" y="48735"/>
                    <a:pt x="29156" y="48299"/>
                    <a:pt x="29258" y="47881"/>
                  </a:cubicBezTo>
                  <a:lnTo>
                    <a:pt x="30247" y="46327"/>
                  </a:lnTo>
                  <a:lnTo>
                    <a:pt x="31236" y="45054"/>
                  </a:lnTo>
                  <a:cubicBezTo>
                    <a:pt x="31236" y="45054"/>
                    <a:pt x="31236" y="45054"/>
                    <a:pt x="31236" y="45054"/>
                  </a:cubicBezTo>
                  <a:lnTo>
                    <a:pt x="29258" y="42934"/>
                  </a:lnTo>
                  <a:lnTo>
                    <a:pt x="29258" y="48305"/>
                  </a:lnTo>
                  <a:cubicBezTo>
                    <a:pt x="28952" y="48129"/>
                    <a:pt x="28574" y="48129"/>
                    <a:pt x="28268" y="48305"/>
                  </a:cubicBezTo>
                  <a:cubicBezTo>
                    <a:pt x="28268" y="48305"/>
                    <a:pt x="28268" y="49153"/>
                    <a:pt x="27420" y="49436"/>
                  </a:cubicBezTo>
                  <a:lnTo>
                    <a:pt x="26714" y="48447"/>
                  </a:lnTo>
                  <a:lnTo>
                    <a:pt x="26714" y="43358"/>
                  </a:lnTo>
                  <a:lnTo>
                    <a:pt x="26714" y="43358"/>
                  </a:lnTo>
                  <a:lnTo>
                    <a:pt x="25865" y="43358"/>
                  </a:lnTo>
                  <a:cubicBezTo>
                    <a:pt x="25312" y="43193"/>
                    <a:pt x="24723" y="43193"/>
                    <a:pt x="24169" y="43358"/>
                  </a:cubicBezTo>
                  <a:cubicBezTo>
                    <a:pt x="24169" y="43358"/>
                    <a:pt x="24169" y="44348"/>
                    <a:pt x="24169" y="45620"/>
                  </a:cubicBezTo>
                  <a:lnTo>
                    <a:pt x="22332" y="44772"/>
                  </a:lnTo>
                  <a:lnTo>
                    <a:pt x="22332" y="44772"/>
                  </a:lnTo>
                  <a:cubicBezTo>
                    <a:pt x="22370" y="44032"/>
                    <a:pt x="22671" y="43331"/>
                    <a:pt x="23180" y="42793"/>
                  </a:cubicBezTo>
                  <a:lnTo>
                    <a:pt x="24593" y="41097"/>
                  </a:lnTo>
                  <a:cubicBezTo>
                    <a:pt x="24450" y="40748"/>
                    <a:pt x="24204" y="40452"/>
                    <a:pt x="23887" y="40249"/>
                  </a:cubicBezTo>
                  <a:lnTo>
                    <a:pt x="22756" y="40249"/>
                  </a:lnTo>
                  <a:lnTo>
                    <a:pt x="21484" y="40249"/>
                  </a:lnTo>
                  <a:cubicBezTo>
                    <a:pt x="21098" y="40039"/>
                    <a:pt x="20761" y="39750"/>
                    <a:pt x="20494" y="39401"/>
                  </a:cubicBezTo>
                  <a:lnTo>
                    <a:pt x="20495" y="42086"/>
                  </a:lnTo>
                  <a:lnTo>
                    <a:pt x="18374" y="40107"/>
                  </a:lnTo>
                  <a:lnTo>
                    <a:pt x="16537" y="3798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3427" y="45478"/>
                  </a:lnTo>
                  <a:lnTo>
                    <a:pt x="13427" y="46327"/>
                  </a:lnTo>
                  <a:cubicBezTo>
                    <a:pt x="13332" y="46793"/>
                    <a:pt x="13332" y="47274"/>
                    <a:pt x="13427" y="47740"/>
                  </a:cubicBezTo>
                  <a:cubicBezTo>
                    <a:pt x="13536" y="48205"/>
                    <a:pt x="13536" y="48688"/>
                    <a:pt x="13427" y="49153"/>
                  </a:cubicBezTo>
                  <a:cubicBezTo>
                    <a:pt x="13508" y="49526"/>
                    <a:pt x="13508" y="49911"/>
                    <a:pt x="13427" y="50284"/>
                  </a:cubicBezTo>
                  <a:cubicBezTo>
                    <a:pt x="13089" y="50698"/>
                    <a:pt x="12710" y="51076"/>
                    <a:pt x="12297" y="51415"/>
                  </a:cubicBezTo>
                  <a:cubicBezTo>
                    <a:pt x="12297" y="53535"/>
                    <a:pt x="12297" y="55514"/>
                    <a:pt x="13003" y="57493"/>
                  </a:cubicBezTo>
                  <a:cubicBezTo>
                    <a:pt x="13156" y="59516"/>
                    <a:pt x="13156" y="61547"/>
                    <a:pt x="13003" y="63570"/>
                  </a:cubicBezTo>
                  <a:cubicBezTo>
                    <a:pt x="13172" y="65026"/>
                    <a:pt x="13172" y="66496"/>
                    <a:pt x="13003" y="67952"/>
                  </a:cubicBezTo>
                  <a:cubicBezTo>
                    <a:pt x="12636" y="69221"/>
                    <a:pt x="11836" y="70321"/>
                    <a:pt x="10742" y="71061"/>
                  </a:cubicBezTo>
                  <a:lnTo>
                    <a:pt x="10742" y="71061"/>
                  </a:lnTo>
                  <a:lnTo>
                    <a:pt x="10742" y="71061"/>
                  </a:lnTo>
                  <a:lnTo>
                    <a:pt x="11590" y="69648"/>
                  </a:lnTo>
                  <a:lnTo>
                    <a:pt x="11590" y="68800"/>
                  </a:lnTo>
                  <a:lnTo>
                    <a:pt x="10459" y="68800"/>
                  </a:lnTo>
                  <a:lnTo>
                    <a:pt x="9328" y="68800"/>
                  </a:lnTo>
                  <a:cubicBezTo>
                    <a:pt x="9407" y="69835"/>
                    <a:pt x="9407" y="70874"/>
                    <a:pt x="9328" y="71909"/>
                  </a:cubicBezTo>
                  <a:cubicBezTo>
                    <a:pt x="8999" y="72933"/>
                    <a:pt x="7994" y="73583"/>
                    <a:pt x="6926" y="73464"/>
                  </a:cubicBezTo>
                  <a:lnTo>
                    <a:pt x="6926" y="73464"/>
                  </a:lnTo>
                  <a:cubicBezTo>
                    <a:pt x="6651" y="72733"/>
                    <a:pt x="6320" y="72024"/>
                    <a:pt x="5936" y="71344"/>
                  </a:cubicBezTo>
                  <a:lnTo>
                    <a:pt x="5088" y="69789"/>
                  </a:lnTo>
                  <a:cubicBezTo>
                    <a:pt x="4769" y="69313"/>
                    <a:pt x="4530" y="68788"/>
                    <a:pt x="4382" y="68234"/>
                  </a:cubicBezTo>
                  <a:cubicBezTo>
                    <a:pt x="4287" y="67436"/>
                    <a:pt x="4287" y="66630"/>
                    <a:pt x="4382" y="65832"/>
                  </a:cubicBezTo>
                  <a:cubicBezTo>
                    <a:pt x="4283" y="65128"/>
                    <a:pt x="4283" y="64415"/>
                    <a:pt x="4382" y="63712"/>
                  </a:cubicBezTo>
                  <a:cubicBezTo>
                    <a:pt x="4528" y="63060"/>
                    <a:pt x="4528" y="62384"/>
                    <a:pt x="4382" y="61733"/>
                  </a:cubicBezTo>
                  <a:cubicBezTo>
                    <a:pt x="4362" y="60233"/>
                    <a:pt x="4075" y="58750"/>
                    <a:pt x="3534" y="57351"/>
                  </a:cubicBezTo>
                  <a:cubicBezTo>
                    <a:pt x="3329" y="55803"/>
                    <a:pt x="3329" y="54235"/>
                    <a:pt x="3534" y="52687"/>
                  </a:cubicBezTo>
                  <a:cubicBezTo>
                    <a:pt x="3455" y="52030"/>
                    <a:pt x="3455" y="51365"/>
                    <a:pt x="3534" y="50708"/>
                  </a:cubicBezTo>
                  <a:cubicBezTo>
                    <a:pt x="3714" y="50061"/>
                    <a:pt x="3714" y="49376"/>
                    <a:pt x="3534" y="48729"/>
                  </a:cubicBezTo>
                  <a:cubicBezTo>
                    <a:pt x="3534" y="48729"/>
                    <a:pt x="3534" y="47033"/>
                    <a:pt x="3534" y="45620"/>
                  </a:cubicBezTo>
                  <a:cubicBezTo>
                    <a:pt x="3534" y="44206"/>
                    <a:pt x="3534" y="43076"/>
                    <a:pt x="3534" y="41662"/>
                  </a:cubicBezTo>
                  <a:cubicBezTo>
                    <a:pt x="3534" y="40249"/>
                    <a:pt x="3534" y="39118"/>
                    <a:pt x="3534" y="37987"/>
                  </a:cubicBezTo>
                  <a:cubicBezTo>
                    <a:pt x="3467" y="37146"/>
                    <a:pt x="3227" y="36328"/>
                    <a:pt x="2827" y="35585"/>
                  </a:cubicBezTo>
                  <a:lnTo>
                    <a:pt x="3675" y="35585"/>
                  </a:lnTo>
                  <a:cubicBezTo>
                    <a:pt x="3801" y="35074"/>
                    <a:pt x="3801" y="34540"/>
                    <a:pt x="3675" y="34030"/>
                  </a:cubicBezTo>
                  <a:cubicBezTo>
                    <a:pt x="3510" y="33476"/>
                    <a:pt x="3510" y="32887"/>
                    <a:pt x="3675" y="32334"/>
                  </a:cubicBezTo>
                  <a:lnTo>
                    <a:pt x="3675" y="32334"/>
                  </a:lnTo>
                  <a:cubicBezTo>
                    <a:pt x="3675" y="32334"/>
                    <a:pt x="3675" y="32334"/>
                    <a:pt x="3675" y="31486"/>
                  </a:cubicBezTo>
                  <a:cubicBezTo>
                    <a:pt x="3876" y="31086"/>
                    <a:pt x="3876" y="30614"/>
                    <a:pt x="3675" y="30214"/>
                  </a:cubicBezTo>
                  <a:cubicBezTo>
                    <a:pt x="3463" y="29717"/>
                    <a:pt x="3463" y="29155"/>
                    <a:pt x="3675" y="28659"/>
                  </a:cubicBezTo>
                  <a:cubicBezTo>
                    <a:pt x="3548" y="28101"/>
                    <a:pt x="3548" y="27521"/>
                    <a:pt x="3675" y="26963"/>
                  </a:cubicBezTo>
                  <a:cubicBezTo>
                    <a:pt x="3743" y="26399"/>
                    <a:pt x="3743" y="25830"/>
                    <a:pt x="3675" y="25267"/>
                  </a:cubicBezTo>
                  <a:cubicBezTo>
                    <a:pt x="3652" y="24827"/>
                    <a:pt x="3376" y="24442"/>
                    <a:pt x="2968" y="24277"/>
                  </a:cubicBezTo>
                  <a:cubicBezTo>
                    <a:pt x="2414" y="24161"/>
                    <a:pt x="1945" y="23796"/>
                    <a:pt x="1696" y="23288"/>
                  </a:cubicBezTo>
                  <a:cubicBezTo>
                    <a:pt x="1867" y="22164"/>
                    <a:pt x="1867" y="21020"/>
                    <a:pt x="1696" y="19896"/>
                  </a:cubicBezTo>
                  <a:cubicBezTo>
                    <a:pt x="1549" y="18817"/>
                    <a:pt x="1549" y="17723"/>
                    <a:pt x="1696" y="16645"/>
                  </a:cubicBezTo>
                  <a:cubicBezTo>
                    <a:pt x="1586" y="16373"/>
                    <a:pt x="1586" y="16069"/>
                    <a:pt x="1696" y="15797"/>
                  </a:cubicBez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4807"/>
                  </a:lnTo>
                  <a:cubicBezTo>
                    <a:pt x="1696" y="14807"/>
                    <a:pt x="1696" y="13818"/>
                    <a:pt x="1696" y="13253"/>
                  </a:cubicBezTo>
                  <a:lnTo>
                    <a:pt x="2544" y="11839"/>
                  </a:lnTo>
                  <a:cubicBezTo>
                    <a:pt x="2610" y="12118"/>
                    <a:pt x="2610" y="12408"/>
                    <a:pt x="2544" y="12687"/>
                  </a:cubicBezTo>
                  <a:cubicBezTo>
                    <a:pt x="2544" y="12687"/>
                    <a:pt x="2544" y="12687"/>
                    <a:pt x="3392" y="12687"/>
                  </a:cubicBezTo>
                  <a:cubicBezTo>
                    <a:pt x="4132" y="12892"/>
                    <a:pt x="4914" y="12892"/>
                    <a:pt x="5654" y="12687"/>
                  </a:cubicBezTo>
                  <a:cubicBezTo>
                    <a:pt x="6298" y="12491"/>
                    <a:pt x="6988" y="12491"/>
                    <a:pt x="7632" y="12687"/>
                  </a:cubicBezTo>
                  <a:lnTo>
                    <a:pt x="8622" y="12687"/>
                  </a:lnTo>
                  <a:cubicBezTo>
                    <a:pt x="8622" y="12687"/>
                    <a:pt x="8622" y="12687"/>
                    <a:pt x="8622" y="12687"/>
                  </a:cubicBezTo>
                  <a:cubicBezTo>
                    <a:pt x="8480" y="13051"/>
                    <a:pt x="8480" y="13454"/>
                    <a:pt x="8622" y="13818"/>
                  </a:cubicBezTo>
                  <a:lnTo>
                    <a:pt x="9328" y="13818"/>
                  </a:lnTo>
                  <a:cubicBezTo>
                    <a:pt x="9438" y="14090"/>
                    <a:pt x="9438" y="14394"/>
                    <a:pt x="9328" y="14666"/>
                  </a:cubicBezTo>
                  <a:cubicBezTo>
                    <a:pt x="9462" y="14982"/>
                    <a:pt x="9462" y="15339"/>
                    <a:pt x="9328" y="15655"/>
                  </a:cubicBezTo>
                  <a:cubicBezTo>
                    <a:pt x="9328" y="15655"/>
                    <a:pt x="9328" y="15655"/>
                    <a:pt x="9328" y="15655"/>
                  </a:cubicBezTo>
                  <a:lnTo>
                    <a:pt x="9328" y="15655"/>
                  </a:lnTo>
                  <a:lnTo>
                    <a:pt x="7632" y="15655"/>
                  </a:lnTo>
                  <a:cubicBezTo>
                    <a:pt x="7632" y="15655"/>
                    <a:pt x="7632" y="15655"/>
                    <a:pt x="7632" y="15655"/>
                  </a:cubicBezTo>
                  <a:lnTo>
                    <a:pt x="7632" y="17634"/>
                  </a:lnTo>
                  <a:cubicBezTo>
                    <a:pt x="7895" y="17786"/>
                    <a:pt x="8218" y="17786"/>
                    <a:pt x="8480" y="17634"/>
                  </a:cubicBezTo>
                  <a:lnTo>
                    <a:pt x="9752" y="17634"/>
                  </a:lnTo>
                  <a:cubicBezTo>
                    <a:pt x="10221" y="18161"/>
                    <a:pt x="10560" y="18790"/>
                    <a:pt x="10742" y="19472"/>
                  </a:cubicBezTo>
                  <a:cubicBezTo>
                    <a:pt x="11028" y="20918"/>
                    <a:pt x="11028" y="22407"/>
                    <a:pt x="10742" y="23853"/>
                  </a:cubicBezTo>
                  <a:lnTo>
                    <a:pt x="10742" y="23853"/>
                  </a:lnTo>
                  <a:cubicBezTo>
                    <a:pt x="10808" y="23574"/>
                    <a:pt x="10808" y="23284"/>
                    <a:pt x="10742" y="23005"/>
                  </a:cubicBezTo>
                  <a:cubicBezTo>
                    <a:pt x="10724" y="22676"/>
                    <a:pt x="10724" y="22345"/>
                    <a:pt x="10742" y="22016"/>
                  </a:cubicBezTo>
                  <a:cubicBezTo>
                    <a:pt x="10742" y="22016"/>
                    <a:pt x="10742" y="22016"/>
                    <a:pt x="10742" y="22016"/>
                  </a:cubicBezTo>
                  <a:cubicBezTo>
                    <a:pt x="10742" y="22016"/>
                    <a:pt x="10742" y="22016"/>
                    <a:pt x="11449" y="22722"/>
                  </a:cubicBezTo>
                  <a:cubicBezTo>
                    <a:pt x="11472" y="23193"/>
                    <a:pt x="11472" y="23665"/>
                    <a:pt x="11449" y="24136"/>
                  </a:cubicBezTo>
                  <a:cubicBezTo>
                    <a:pt x="11509" y="24700"/>
                    <a:pt x="11509" y="25268"/>
                    <a:pt x="11449" y="25832"/>
                  </a:cubicBezTo>
                  <a:cubicBezTo>
                    <a:pt x="11503" y="26207"/>
                    <a:pt x="11503" y="26588"/>
                    <a:pt x="11449" y="26963"/>
                  </a:cubicBezTo>
                  <a:lnTo>
                    <a:pt x="12579" y="26963"/>
                  </a:lnTo>
                  <a:cubicBezTo>
                    <a:pt x="13048" y="26900"/>
                    <a:pt x="13524" y="26900"/>
                    <a:pt x="13993" y="26963"/>
                  </a:cubicBezTo>
                  <a:lnTo>
                    <a:pt x="15123" y="26963"/>
                  </a:lnTo>
                  <a:cubicBezTo>
                    <a:pt x="15288" y="27371"/>
                    <a:pt x="15288" y="27827"/>
                    <a:pt x="15123" y="28235"/>
                  </a:cubicBezTo>
                  <a:lnTo>
                    <a:pt x="15123" y="28235"/>
                  </a:lnTo>
                  <a:lnTo>
                    <a:pt x="15123" y="28235"/>
                  </a:lnTo>
                  <a:lnTo>
                    <a:pt x="15123" y="29365"/>
                  </a:lnTo>
                  <a:cubicBezTo>
                    <a:pt x="16254" y="29365"/>
                    <a:pt x="16961" y="29365"/>
                    <a:pt x="17244" y="29365"/>
                  </a:cubicBezTo>
                  <a:cubicBezTo>
                    <a:pt x="17371" y="29634"/>
                    <a:pt x="17371" y="29945"/>
                    <a:pt x="17244" y="30214"/>
                  </a:cubicBezTo>
                  <a:cubicBezTo>
                    <a:pt x="17328" y="30681"/>
                    <a:pt x="17328" y="31160"/>
                    <a:pt x="17244" y="31627"/>
                  </a:cubicBezTo>
                  <a:cubicBezTo>
                    <a:pt x="17386" y="32382"/>
                    <a:pt x="17674" y="33102"/>
                    <a:pt x="18092" y="33747"/>
                  </a:cubicBezTo>
                  <a:cubicBezTo>
                    <a:pt x="18092" y="33747"/>
                    <a:pt x="19505" y="33747"/>
                    <a:pt x="20353" y="33747"/>
                  </a:cubicBezTo>
                  <a:cubicBezTo>
                    <a:pt x="21247" y="34514"/>
                    <a:pt x="22011" y="35421"/>
                    <a:pt x="22615" y="36433"/>
                  </a:cubicBezTo>
                  <a:cubicBezTo>
                    <a:pt x="23248" y="37507"/>
                    <a:pt x="23769" y="38643"/>
                    <a:pt x="24169" y="39825"/>
                  </a:cubicBezTo>
                  <a:cubicBezTo>
                    <a:pt x="24421" y="40654"/>
                    <a:pt x="24421" y="41540"/>
                    <a:pt x="24169" y="42369"/>
                  </a:cubicBezTo>
                  <a:lnTo>
                    <a:pt x="25159" y="41238"/>
                  </a:lnTo>
                  <a:lnTo>
                    <a:pt x="26431" y="42652"/>
                  </a:lnTo>
                  <a:cubicBezTo>
                    <a:pt x="26889" y="43211"/>
                    <a:pt x="27269" y="43829"/>
                    <a:pt x="27562" y="44489"/>
                  </a:cubicBezTo>
                  <a:cubicBezTo>
                    <a:pt x="28002" y="45087"/>
                    <a:pt x="28337" y="45757"/>
                    <a:pt x="28551" y="46468"/>
                  </a:cubicBezTo>
                  <a:cubicBezTo>
                    <a:pt x="28702" y="46927"/>
                    <a:pt x="28702" y="47422"/>
                    <a:pt x="28551" y="47881"/>
                  </a:cubicBezTo>
                  <a:cubicBezTo>
                    <a:pt x="29095" y="47661"/>
                    <a:pt x="29703" y="47661"/>
                    <a:pt x="30247" y="47881"/>
                  </a:cubicBezTo>
                  <a:lnTo>
                    <a:pt x="31378" y="48871"/>
                  </a:lnTo>
                  <a:lnTo>
                    <a:pt x="32367" y="50143"/>
                  </a:lnTo>
                  <a:cubicBezTo>
                    <a:pt x="32778" y="50294"/>
                    <a:pt x="33229" y="50294"/>
                    <a:pt x="33639" y="50143"/>
                  </a:cubicBezTo>
                  <a:lnTo>
                    <a:pt x="33639" y="50143"/>
                  </a:lnTo>
                  <a:cubicBezTo>
                    <a:pt x="33615" y="49861"/>
                    <a:pt x="33615" y="49577"/>
                    <a:pt x="33639" y="49295"/>
                  </a:cubicBezTo>
                  <a:lnTo>
                    <a:pt x="33639" y="48305"/>
                  </a:lnTo>
                  <a:cubicBezTo>
                    <a:pt x="33639" y="48305"/>
                    <a:pt x="33639" y="47457"/>
                    <a:pt x="33639" y="47033"/>
                  </a:cubicBezTo>
                  <a:lnTo>
                    <a:pt x="33639" y="47033"/>
                  </a:lnTo>
                  <a:cubicBezTo>
                    <a:pt x="33639" y="47033"/>
                    <a:pt x="33639" y="47033"/>
                    <a:pt x="33639" y="46327"/>
                  </a:cubicBezTo>
                  <a:cubicBezTo>
                    <a:pt x="33665" y="45950"/>
                    <a:pt x="33665" y="45572"/>
                    <a:pt x="33639" y="45196"/>
                  </a:cubicBezTo>
                  <a:lnTo>
                    <a:pt x="34487" y="44206"/>
                  </a:lnTo>
                  <a:lnTo>
                    <a:pt x="35194" y="44206"/>
                  </a:lnTo>
                  <a:lnTo>
                    <a:pt x="35194" y="38411"/>
                  </a:lnTo>
                  <a:lnTo>
                    <a:pt x="35194" y="38411"/>
                  </a:lnTo>
                  <a:lnTo>
                    <a:pt x="35194" y="37422"/>
                  </a:lnTo>
                  <a:lnTo>
                    <a:pt x="35194" y="36433"/>
                  </a:lnTo>
                  <a:lnTo>
                    <a:pt x="35194" y="34171"/>
                  </a:lnTo>
                  <a:cubicBezTo>
                    <a:pt x="35124" y="33041"/>
                    <a:pt x="35124" y="31909"/>
                    <a:pt x="35194" y="30779"/>
                  </a:cubicBezTo>
                  <a:cubicBezTo>
                    <a:pt x="35271" y="29649"/>
                    <a:pt x="35271" y="28516"/>
                    <a:pt x="35194" y="27387"/>
                  </a:cubicBezTo>
                  <a:lnTo>
                    <a:pt x="35194" y="25691"/>
                  </a:lnTo>
                  <a:lnTo>
                    <a:pt x="35194" y="24419"/>
                  </a:lnTo>
                  <a:cubicBezTo>
                    <a:pt x="35194" y="24419"/>
                    <a:pt x="35194" y="24419"/>
                    <a:pt x="35194" y="24419"/>
                  </a:cubicBezTo>
                  <a:lnTo>
                    <a:pt x="35194" y="24419"/>
                  </a:lnTo>
                  <a:lnTo>
                    <a:pt x="35901" y="24419"/>
                  </a:lnTo>
                  <a:lnTo>
                    <a:pt x="35901" y="23429"/>
                  </a:lnTo>
                  <a:cubicBezTo>
                    <a:pt x="35901" y="23429"/>
                    <a:pt x="35901" y="22440"/>
                    <a:pt x="35901" y="21874"/>
                  </a:cubicBezTo>
                  <a:cubicBezTo>
                    <a:pt x="35901" y="21309"/>
                    <a:pt x="35901" y="20744"/>
                    <a:pt x="35901" y="20178"/>
                  </a:cubicBezTo>
                  <a:lnTo>
                    <a:pt x="35901" y="18906"/>
                  </a:lnTo>
                  <a:lnTo>
                    <a:pt x="35901" y="18906"/>
                  </a:lnTo>
                  <a:cubicBezTo>
                    <a:pt x="35627" y="18355"/>
                    <a:pt x="35180" y="17908"/>
                    <a:pt x="34629" y="17634"/>
                  </a:cubicBezTo>
                  <a:cubicBezTo>
                    <a:pt x="34148" y="17090"/>
                    <a:pt x="33895" y="16381"/>
                    <a:pt x="33922" y="15655"/>
                  </a:cubicBezTo>
                  <a:lnTo>
                    <a:pt x="33922" y="15655"/>
                  </a:lnTo>
                  <a:cubicBezTo>
                    <a:pt x="34032" y="15383"/>
                    <a:pt x="34032" y="15079"/>
                    <a:pt x="33922" y="14807"/>
                  </a:cubicBezTo>
                  <a:lnTo>
                    <a:pt x="35335" y="14807"/>
                  </a:lnTo>
                  <a:cubicBezTo>
                    <a:pt x="35335" y="13394"/>
                    <a:pt x="35335" y="11839"/>
                    <a:pt x="35335" y="10567"/>
                  </a:cubicBezTo>
                  <a:cubicBezTo>
                    <a:pt x="35265" y="9202"/>
                    <a:pt x="35265" y="7834"/>
                    <a:pt x="35335" y="6468"/>
                  </a:cubicBezTo>
                  <a:lnTo>
                    <a:pt x="35335" y="6468"/>
                  </a:lnTo>
                  <a:lnTo>
                    <a:pt x="35335" y="4913"/>
                  </a:lnTo>
                  <a:cubicBezTo>
                    <a:pt x="35487" y="5324"/>
                    <a:pt x="35487" y="5775"/>
                    <a:pt x="35335" y="6185"/>
                  </a:cubicBezTo>
                  <a:cubicBezTo>
                    <a:pt x="35379" y="6608"/>
                    <a:pt x="35379" y="7035"/>
                    <a:pt x="35335" y="7458"/>
                  </a:cubicBezTo>
                  <a:lnTo>
                    <a:pt x="36183" y="7458"/>
                  </a:lnTo>
                  <a:cubicBezTo>
                    <a:pt x="36332" y="6521"/>
                    <a:pt x="36332" y="5567"/>
                    <a:pt x="36183" y="4631"/>
                  </a:cubicBezTo>
                  <a:cubicBezTo>
                    <a:pt x="36046" y="3693"/>
                    <a:pt x="36046" y="2741"/>
                    <a:pt x="36183" y="1804"/>
                  </a:cubicBezTo>
                  <a:cubicBezTo>
                    <a:pt x="35929" y="1267"/>
                    <a:pt x="35929" y="644"/>
                    <a:pt x="36183" y="108"/>
                  </a:cubicBezTo>
                  <a:cubicBezTo>
                    <a:pt x="36740" y="-36"/>
                    <a:pt x="37323" y="-36"/>
                    <a:pt x="37880" y="108"/>
                  </a:cubicBezTo>
                  <a:cubicBezTo>
                    <a:pt x="37880" y="108"/>
                    <a:pt x="38869" y="108"/>
                    <a:pt x="39010" y="108"/>
                  </a:cubicBezTo>
                  <a:cubicBezTo>
                    <a:pt x="39152" y="108"/>
                    <a:pt x="39010" y="814"/>
                    <a:pt x="39010" y="1238"/>
                  </a:cubicBezTo>
                  <a:cubicBezTo>
                    <a:pt x="39010" y="1662"/>
                    <a:pt x="39010" y="2087"/>
                    <a:pt x="39010" y="2369"/>
                  </a:cubicBezTo>
                  <a:cubicBezTo>
                    <a:pt x="39010" y="2652"/>
                    <a:pt x="39010" y="2369"/>
                    <a:pt x="39010" y="2369"/>
                  </a:cubicBezTo>
                  <a:lnTo>
                    <a:pt x="39010" y="5903"/>
                  </a:lnTo>
                  <a:lnTo>
                    <a:pt x="39717" y="5903"/>
                  </a:lnTo>
                  <a:lnTo>
                    <a:pt x="40706" y="6751"/>
                  </a:lnTo>
                  <a:lnTo>
                    <a:pt x="40706" y="6751"/>
                  </a:lnTo>
                  <a:cubicBezTo>
                    <a:pt x="41106" y="6952"/>
                    <a:pt x="41578" y="6952"/>
                    <a:pt x="41978" y="6751"/>
                  </a:cubicBezTo>
                  <a:cubicBezTo>
                    <a:pt x="42040" y="6424"/>
                    <a:pt x="42040" y="6088"/>
                    <a:pt x="41978" y="5761"/>
                  </a:cubicBezTo>
                  <a:lnTo>
                    <a:pt x="41978" y="4489"/>
                  </a:lnTo>
                  <a:cubicBezTo>
                    <a:pt x="41978" y="4489"/>
                    <a:pt x="41978" y="4489"/>
                    <a:pt x="42685" y="3641"/>
                  </a:cubicBezTo>
                  <a:lnTo>
                    <a:pt x="42685" y="3641"/>
                  </a:lnTo>
                  <a:lnTo>
                    <a:pt x="42685" y="4631"/>
                  </a:lnTo>
                  <a:cubicBezTo>
                    <a:pt x="42648" y="5148"/>
                    <a:pt x="42648" y="5668"/>
                    <a:pt x="42685" y="6185"/>
                  </a:cubicBezTo>
                  <a:cubicBezTo>
                    <a:pt x="42605" y="6701"/>
                    <a:pt x="42605" y="7225"/>
                    <a:pt x="42685" y="7740"/>
                  </a:cubicBezTo>
                  <a:cubicBezTo>
                    <a:pt x="42898" y="8165"/>
                    <a:pt x="43185" y="8548"/>
                    <a:pt x="43533" y="8871"/>
                  </a:cubicBezTo>
                  <a:lnTo>
                    <a:pt x="40989" y="11839"/>
                  </a:lnTo>
                  <a:lnTo>
                    <a:pt x="40989" y="12829"/>
                  </a:lnTo>
                  <a:cubicBezTo>
                    <a:pt x="41407" y="12930"/>
                    <a:pt x="41843" y="12930"/>
                    <a:pt x="42261" y="12829"/>
                  </a:cubicBezTo>
                  <a:lnTo>
                    <a:pt x="43816" y="12829"/>
                  </a:lnTo>
                  <a:close/>
                  <a:moveTo>
                    <a:pt x="0" y="38977"/>
                  </a:moveTo>
                  <a:cubicBezTo>
                    <a:pt x="0" y="38977"/>
                    <a:pt x="0" y="38977"/>
                    <a:pt x="0" y="38977"/>
                  </a:cubicBezTo>
                  <a:lnTo>
                    <a:pt x="0" y="38977"/>
                  </a:lnTo>
                  <a:cubicBezTo>
                    <a:pt x="0" y="38977"/>
                    <a:pt x="283" y="38977"/>
                    <a:pt x="0" y="38977"/>
                  </a:cubicBezTo>
                  <a:close/>
                  <a:moveTo>
                    <a:pt x="0" y="67245"/>
                  </a:moveTo>
                  <a:cubicBezTo>
                    <a:pt x="0" y="67245"/>
                    <a:pt x="0" y="67245"/>
                    <a:pt x="0" y="67245"/>
                  </a:cubicBezTo>
                  <a:lnTo>
                    <a:pt x="0" y="67245"/>
                  </a:lnTo>
                  <a:cubicBezTo>
                    <a:pt x="0" y="67245"/>
                    <a:pt x="565" y="66962"/>
                    <a:pt x="424" y="66962"/>
                  </a:cubicBezTo>
                  <a:close/>
                  <a:moveTo>
                    <a:pt x="989" y="11698"/>
                  </a:moveTo>
                  <a:cubicBezTo>
                    <a:pt x="989" y="11698"/>
                    <a:pt x="989" y="11698"/>
                    <a:pt x="989" y="11698"/>
                  </a:cubicBezTo>
                  <a:lnTo>
                    <a:pt x="989" y="11698"/>
                  </a:lnTo>
                  <a:lnTo>
                    <a:pt x="989" y="11698"/>
                  </a:lnTo>
                  <a:close/>
                  <a:moveTo>
                    <a:pt x="7632" y="62439"/>
                  </a:move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lose/>
                  <a:moveTo>
                    <a:pt x="7632" y="44913"/>
                  </a:moveTo>
                  <a:cubicBezTo>
                    <a:pt x="7821" y="44662"/>
                    <a:pt x="7821" y="44316"/>
                    <a:pt x="7632" y="44065"/>
                  </a:cubicBezTo>
                  <a:lnTo>
                    <a:pt x="7632" y="44065"/>
                  </a:lnTo>
                  <a:close/>
                  <a:moveTo>
                    <a:pt x="8904" y="37987"/>
                  </a:moveTo>
                  <a:cubicBezTo>
                    <a:pt x="8904" y="37987"/>
                    <a:pt x="8904" y="37987"/>
                    <a:pt x="8904" y="37987"/>
                  </a:cubicBezTo>
                  <a:lnTo>
                    <a:pt x="8904" y="37987"/>
                  </a:lnTo>
                  <a:lnTo>
                    <a:pt x="8904" y="37987"/>
                  </a:lnTo>
                  <a:close/>
                  <a:moveTo>
                    <a:pt x="8904" y="41521"/>
                  </a:moveTo>
                  <a:lnTo>
                    <a:pt x="8904" y="41521"/>
                  </a:lnTo>
                  <a:lnTo>
                    <a:pt x="8904" y="40390"/>
                  </a:lnTo>
                  <a:lnTo>
                    <a:pt x="8904" y="40390"/>
                  </a:lnTo>
                  <a:close/>
                  <a:moveTo>
                    <a:pt x="9752" y="32758"/>
                  </a:moveTo>
                  <a:lnTo>
                    <a:pt x="9752" y="32758"/>
                  </a:lnTo>
                  <a:lnTo>
                    <a:pt x="9752" y="32758"/>
                  </a:lnTo>
                  <a:close/>
                  <a:moveTo>
                    <a:pt x="9752" y="35585"/>
                  </a:moveTo>
                  <a:lnTo>
                    <a:pt x="9752" y="36433"/>
                  </a:lnTo>
                  <a:cubicBezTo>
                    <a:pt x="9752" y="36433"/>
                    <a:pt x="9752" y="36433"/>
                    <a:pt x="9752" y="36433"/>
                  </a:cubicBezTo>
                  <a:lnTo>
                    <a:pt x="9752" y="34171"/>
                  </a:lnTo>
                  <a:cubicBezTo>
                    <a:pt x="9752" y="34171"/>
                    <a:pt x="9752" y="34171"/>
                    <a:pt x="9752" y="34171"/>
                  </a:cubicBezTo>
                  <a:close/>
                  <a:moveTo>
                    <a:pt x="13569" y="34736"/>
                  </a:moveTo>
                  <a:cubicBezTo>
                    <a:pt x="13499" y="35300"/>
                    <a:pt x="13499" y="35869"/>
                    <a:pt x="13569" y="36433"/>
                  </a:cubicBezTo>
                  <a:cubicBezTo>
                    <a:pt x="13703" y="37023"/>
                    <a:pt x="14235" y="37437"/>
                    <a:pt x="14841" y="37422"/>
                  </a:cubicBezTo>
                  <a:cubicBezTo>
                    <a:pt x="14841" y="37422"/>
                    <a:pt x="14841" y="37422"/>
                    <a:pt x="14841" y="37422"/>
                  </a:cubicBezTo>
                  <a:cubicBezTo>
                    <a:pt x="14881" y="36763"/>
                    <a:pt x="14881" y="36102"/>
                    <a:pt x="14841" y="35443"/>
                  </a:cubicBezTo>
                  <a:cubicBezTo>
                    <a:pt x="14841" y="34454"/>
                    <a:pt x="14841" y="34030"/>
                    <a:pt x="13851" y="33888"/>
                  </a:cubicBezTo>
                  <a:lnTo>
                    <a:pt x="13851" y="33888"/>
                  </a:lnTo>
                  <a:close/>
                  <a:moveTo>
                    <a:pt x="14982" y="29648"/>
                  </a:move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5689" y="29648"/>
                    <a:pt x="15547" y="29648"/>
                  </a:cubicBezTo>
                  <a:close/>
                  <a:moveTo>
                    <a:pt x="14982" y="26680"/>
                  </a:moveTo>
                  <a:lnTo>
                    <a:pt x="14982" y="26680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close/>
                  <a:moveTo>
                    <a:pt x="18516" y="37987"/>
                  </a:moveTo>
                  <a:lnTo>
                    <a:pt x="18516" y="37987"/>
                  </a:lnTo>
                  <a:lnTo>
                    <a:pt x="18516" y="37987"/>
                  </a:lnTo>
                  <a:close/>
                  <a:moveTo>
                    <a:pt x="20777" y="37987"/>
                  </a:moveTo>
                  <a:cubicBezTo>
                    <a:pt x="20777" y="37987"/>
                    <a:pt x="20777" y="37987"/>
                    <a:pt x="20777" y="37987"/>
                  </a:cubicBezTo>
                  <a:cubicBezTo>
                    <a:pt x="20777" y="37987"/>
                    <a:pt x="20777" y="37987"/>
                    <a:pt x="20777" y="37987"/>
                  </a:cubicBezTo>
                  <a:lnTo>
                    <a:pt x="20777" y="37987"/>
                  </a:lnTo>
                  <a:close/>
                  <a:moveTo>
                    <a:pt x="26714" y="42086"/>
                  </a:move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7562" y="42510"/>
                    <a:pt x="27279" y="42510"/>
                  </a:cubicBezTo>
                  <a:close/>
                  <a:moveTo>
                    <a:pt x="26714" y="40673"/>
                  </a:move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7703" y="41097"/>
                    <a:pt x="27279" y="41097"/>
                  </a:cubicBezTo>
                  <a:close/>
                  <a:moveTo>
                    <a:pt x="28127" y="43641"/>
                  </a:move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975" y="44065"/>
                    <a:pt x="28692" y="44065"/>
                  </a:cubicBezTo>
                  <a:close/>
                  <a:moveTo>
                    <a:pt x="32650" y="47033"/>
                  </a:moveTo>
                  <a:lnTo>
                    <a:pt x="31660" y="47740"/>
                  </a:lnTo>
                  <a:cubicBezTo>
                    <a:pt x="31288" y="47946"/>
                    <a:pt x="31028" y="48310"/>
                    <a:pt x="30954" y="48729"/>
                  </a:cubicBezTo>
                  <a:lnTo>
                    <a:pt x="32650" y="48729"/>
                  </a:lnTo>
                  <a:close/>
                  <a:moveTo>
                    <a:pt x="39434" y="63005"/>
                  </a:moveTo>
                  <a:lnTo>
                    <a:pt x="39434" y="63005"/>
                  </a:lnTo>
                  <a:lnTo>
                    <a:pt x="39434" y="62439"/>
                  </a:lnTo>
                  <a:lnTo>
                    <a:pt x="39434" y="62439"/>
                  </a:lnTo>
                  <a:close/>
                  <a:moveTo>
                    <a:pt x="41978" y="64560"/>
                  </a:moveTo>
                  <a:lnTo>
                    <a:pt x="41978" y="64560"/>
                  </a:lnTo>
                  <a:lnTo>
                    <a:pt x="41978" y="64560"/>
                  </a:lnTo>
                  <a:lnTo>
                    <a:pt x="40989" y="64560"/>
                  </a:lnTo>
                  <a:close/>
                  <a:moveTo>
                    <a:pt x="41978" y="35019"/>
                  </a:moveTo>
                  <a:cubicBezTo>
                    <a:pt x="41978" y="35019"/>
                    <a:pt x="41978" y="35019"/>
                    <a:pt x="41978" y="35019"/>
                  </a:cubicBezTo>
                  <a:cubicBezTo>
                    <a:pt x="41978" y="35019"/>
                    <a:pt x="41978" y="35019"/>
                    <a:pt x="41978" y="35019"/>
                  </a:cubicBezTo>
                  <a:lnTo>
                    <a:pt x="41978" y="34171"/>
                  </a:lnTo>
                  <a:close/>
                  <a:moveTo>
                    <a:pt x="43816" y="19048"/>
                  </a:move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4805" y="20037"/>
                    <a:pt x="44664" y="20037"/>
                  </a:cubicBezTo>
                  <a:close/>
                  <a:moveTo>
                    <a:pt x="43816" y="51839"/>
                  </a:moveTo>
                  <a:lnTo>
                    <a:pt x="43816" y="51839"/>
                  </a:ln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4805" y="52263"/>
                    <a:pt x="44664" y="52263"/>
                  </a:cubicBezTo>
                  <a:close/>
                  <a:moveTo>
                    <a:pt x="43816" y="62298"/>
                  </a:moveTo>
                  <a:cubicBezTo>
                    <a:pt x="43600" y="62892"/>
                    <a:pt x="43600" y="63542"/>
                    <a:pt x="43816" y="64136"/>
                  </a:cubicBezTo>
                  <a:cubicBezTo>
                    <a:pt x="44312" y="64348"/>
                    <a:pt x="44874" y="64348"/>
                    <a:pt x="45371" y="64136"/>
                  </a:cubicBezTo>
                  <a:cubicBezTo>
                    <a:pt x="45497" y="63673"/>
                    <a:pt x="45497" y="63185"/>
                    <a:pt x="45371" y="62722"/>
                  </a:cubicBezTo>
                  <a:cubicBezTo>
                    <a:pt x="45162" y="62571"/>
                    <a:pt x="44919" y="62474"/>
                    <a:pt x="44664" y="62440"/>
                  </a:cubicBezTo>
                  <a:close/>
                  <a:moveTo>
                    <a:pt x="44664" y="42086"/>
                  </a:move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5795" y="42510"/>
                    <a:pt x="45512" y="42510"/>
                  </a:cubicBezTo>
                  <a:close/>
                  <a:moveTo>
                    <a:pt x="44664" y="33888"/>
                  </a:move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6219" y="34171"/>
                    <a:pt x="46077" y="34171"/>
                  </a:cubicBezTo>
                  <a:close/>
                  <a:moveTo>
                    <a:pt x="46925" y="64418"/>
                  </a:move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8480" y="64842"/>
                    <a:pt x="48339" y="64842"/>
                  </a:cubicBezTo>
                  <a:close/>
                  <a:moveTo>
                    <a:pt x="46925" y="27387"/>
                  </a:moveTo>
                  <a:cubicBezTo>
                    <a:pt x="46925" y="27387"/>
                    <a:pt x="46925" y="27387"/>
                    <a:pt x="46925" y="27387"/>
                  </a:cubicBezTo>
                  <a:cubicBezTo>
                    <a:pt x="46925" y="27387"/>
                    <a:pt x="46925" y="27387"/>
                    <a:pt x="46925" y="27387"/>
                  </a:cubicBezTo>
                  <a:lnTo>
                    <a:pt x="46925" y="27387"/>
                  </a:lnTo>
                  <a:close/>
                  <a:moveTo>
                    <a:pt x="46925" y="814"/>
                  </a:move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lnTo>
                    <a:pt x="48621" y="1238"/>
                  </a:lnTo>
                  <a:close/>
                  <a:moveTo>
                    <a:pt x="46925" y="30920"/>
                  </a:moveTo>
                  <a:lnTo>
                    <a:pt x="50035" y="30920"/>
                  </a:lnTo>
                  <a:lnTo>
                    <a:pt x="50035" y="30920"/>
                  </a:lnTo>
                  <a:close/>
                  <a:moveTo>
                    <a:pt x="46925" y="33040"/>
                  </a:move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50035" y="34171"/>
                    <a:pt x="50035" y="34171"/>
                  </a:cubicBezTo>
                  <a:close/>
                  <a:moveTo>
                    <a:pt x="46925" y="35019"/>
                  </a:moveTo>
                  <a:lnTo>
                    <a:pt x="46925" y="34312"/>
                  </a:lnTo>
                  <a:lnTo>
                    <a:pt x="46925" y="34312"/>
                  </a:lnTo>
                  <a:close/>
                  <a:moveTo>
                    <a:pt x="48339" y="20885"/>
                  </a:move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51166" y="21450"/>
                    <a:pt x="51024" y="21450"/>
                  </a:cubicBezTo>
                  <a:close/>
                  <a:moveTo>
                    <a:pt x="50459" y="27811"/>
                  </a:move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3427" y="28376"/>
                    <a:pt x="53144" y="28376"/>
                  </a:cubicBezTo>
                  <a:close/>
                  <a:moveTo>
                    <a:pt x="50459" y="22157"/>
                  </a:moveTo>
                  <a:cubicBezTo>
                    <a:pt x="50459" y="22157"/>
                    <a:pt x="50459" y="22157"/>
                    <a:pt x="50459" y="22157"/>
                  </a:cubicBezTo>
                  <a:lnTo>
                    <a:pt x="50459" y="22157"/>
                  </a:lnTo>
                  <a:lnTo>
                    <a:pt x="50459" y="22157"/>
                  </a:lnTo>
                  <a:cubicBezTo>
                    <a:pt x="50459" y="22157"/>
                    <a:pt x="53568" y="22864"/>
                    <a:pt x="53568" y="22722"/>
                  </a:cubicBezTo>
                  <a:close/>
                  <a:moveTo>
                    <a:pt x="50459" y="38411"/>
                  </a:moveTo>
                  <a:cubicBezTo>
                    <a:pt x="50459" y="38411"/>
                    <a:pt x="50459" y="38411"/>
                    <a:pt x="50459" y="38411"/>
                  </a:cubicBezTo>
                  <a:cubicBezTo>
                    <a:pt x="50459" y="38411"/>
                    <a:pt x="50459" y="39118"/>
                    <a:pt x="50459" y="38411"/>
                  </a:cubicBezTo>
                  <a:cubicBezTo>
                    <a:pt x="50459" y="37705"/>
                    <a:pt x="50459" y="38411"/>
                    <a:pt x="50459" y="38411"/>
                  </a:cubicBezTo>
                  <a:cubicBezTo>
                    <a:pt x="50459" y="38411"/>
                    <a:pt x="53851" y="38977"/>
                    <a:pt x="53568" y="38977"/>
                  </a:cubicBezTo>
                  <a:close/>
                  <a:moveTo>
                    <a:pt x="50459" y="10143"/>
                  </a:moveTo>
                  <a:cubicBezTo>
                    <a:pt x="51288" y="9703"/>
                    <a:pt x="51786" y="8819"/>
                    <a:pt x="51731" y="7882"/>
                  </a:cubicBezTo>
                  <a:lnTo>
                    <a:pt x="50459" y="7882"/>
                  </a:lnTo>
                  <a:close/>
                  <a:moveTo>
                    <a:pt x="50459" y="20320"/>
                  </a:moveTo>
                  <a:lnTo>
                    <a:pt x="51166" y="20320"/>
                  </a:lnTo>
                  <a:lnTo>
                    <a:pt x="50459" y="203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76067" y="309209"/>
              <a:ext cx="67916" cy="53003"/>
            </a:xfrm>
            <a:custGeom>
              <a:avLst/>
              <a:gdLst/>
              <a:ahLst/>
              <a:cxnLst/>
              <a:rect l="l" t="t" r="r" b="b"/>
              <a:pathLst>
                <a:path w="67916" h="53003" extrusionOk="0">
                  <a:moveTo>
                    <a:pt x="67917" y="51166"/>
                  </a:moveTo>
                  <a:lnTo>
                    <a:pt x="66645" y="51166"/>
                  </a:lnTo>
                  <a:lnTo>
                    <a:pt x="65231" y="51166"/>
                  </a:lnTo>
                  <a:cubicBezTo>
                    <a:pt x="65112" y="51485"/>
                    <a:pt x="65112" y="51836"/>
                    <a:pt x="65231" y="52155"/>
                  </a:cubicBezTo>
                  <a:cubicBezTo>
                    <a:pt x="65231" y="52155"/>
                    <a:pt x="65231" y="53003"/>
                    <a:pt x="65231" y="53003"/>
                  </a:cubicBezTo>
                  <a:cubicBezTo>
                    <a:pt x="65363" y="52005"/>
                    <a:pt x="65111" y="50994"/>
                    <a:pt x="64525" y="50176"/>
                  </a:cubicBezTo>
                  <a:cubicBezTo>
                    <a:pt x="64081" y="49950"/>
                    <a:pt x="63555" y="49950"/>
                    <a:pt x="63111" y="50176"/>
                  </a:cubicBezTo>
                  <a:lnTo>
                    <a:pt x="61132" y="50176"/>
                  </a:lnTo>
                  <a:cubicBezTo>
                    <a:pt x="60547" y="50436"/>
                    <a:pt x="59879" y="50436"/>
                    <a:pt x="59295" y="50176"/>
                  </a:cubicBezTo>
                  <a:cubicBezTo>
                    <a:pt x="59175" y="49857"/>
                    <a:pt x="59175" y="49506"/>
                    <a:pt x="59295" y="49187"/>
                  </a:cubicBezTo>
                  <a:cubicBezTo>
                    <a:pt x="59229" y="48908"/>
                    <a:pt x="59229" y="48618"/>
                    <a:pt x="59295" y="48339"/>
                  </a:cubicBezTo>
                  <a:cubicBezTo>
                    <a:pt x="59382" y="48111"/>
                    <a:pt x="59382" y="47860"/>
                    <a:pt x="59295" y="47632"/>
                  </a:cubicBezTo>
                  <a:cubicBezTo>
                    <a:pt x="59295" y="47632"/>
                    <a:pt x="59295" y="47632"/>
                    <a:pt x="58164" y="47632"/>
                  </a:cubicBezTo>
                  <a:cubicBezTo>
                    <a:pt x="57611" y="47641"/>
                    <a:pt x="57113" y="47973"/>
                    <a:pt x="56892" y="48480"/>
                  </a:cubicBezTo>
                  <a:cubicBezTo>
                    <a:pt x="56633" y="49171"/>
                    <a:pt x="55924" y="49584"/>
                    <a:pt x="55196" y="49470"/>
                  </a:cubicBezTo>
                  <a:cubicBezTo>
                    <a:pt x="55022" y="49015"/>
                    <a:pt x="55022" y="48511"/>
                    <a:pt x="55196" y="48056"/>
                  </a:cubicBezTo>
                  <a:cubicBezTo>
                    <a:pt x="55402" y="47608"/>
                    <a:pt x="55402" y="47092"/>
                    <a:pt x="55196" y="46643"/>
                  </a:cubicBezTo>
                  <a:cubicBezTo>
                    <a:pt x="55196" y="46643"/>
                    <a:pt x="55196" y="45936"/>
                    <a:pt x="55196" y="45936"/>
                  </a:cubicBezTo>
                  <a:lnTo>
                    <a:pt x="52369" y="45936"/>
                  </a:lnTo>
                  <a:lnTo>
                    <a:pt x="51521" y="45088"/>
                  </a:lnTo>
                  <a:lnTo>
                    <a:pt x="50814" y="45088"/>
                  </a:lnTo>
                  <a:lnTo>
                    <a:pt x="50814" y="45088"/>
                  </a:lnTo>
                  <a:cubicBezTo>
                    <a:pt x="50414" y="44886"/>
                    <a:pt x="49942" y="44886"/>
                    <a:pt x="49542" y="45088"/>
                  </a:cubicBezTo>
                  <a:cubicBezTo>
                    <a:pt x="49177" y="45217"/>
                    <a:pt x="48778" y="45217"/>
                    <a:pt x="48412" y="45088"/>
                  </a:cubicBezTo>
                  <a:cubicBezTo>
                    <a:pt x="48411" y="45088"/>
                    <a:pt x="48411" y="45088"/>
                    <a:pt x="48411" y="45088"/>
                  </a:cubicBezTo>
                  <a:cubicBezTo>
                    <a:pt x="48148" y="44632"/>
                    <a:pt x="47912" y="44160"/>
                    <a:pt x="47705" y="43675"/>
                  </a:cubicBezTo>
                  <a:lnTo>
                    <a:pt x="46857" y="42120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009" y="40424"/>
                  </a:lnTo>
                  <a:lnTo>
                    <a:pt x="46009" y="39576"/>
                  </a:lnTo>
                  <a:cubicBezTo>
                    <a:pt x="45962" y="39248"/>
                    <a:pt x="45962" y="38915"/>
                    <a:pt x="46009" y="38586"/>
                  </a:cubicBezTo>
                  <a:lnTo>
                    <a:pt x="44454" y="26007"/>
                  </a:lnTo>
                  <a:cubicBezTo>
                    <a:pt x="44537" y="25587"/>
                    <a:pt x="44537" y="25155"/>
                    <a:pt x="44454" y="24735"/>
                  </a:cubicBezTo>
                  <a:lnTo>
                    <a:pt x="43747" y="23321"/>
                  </a:lnTo>
                  <a:lnTo>
                    <a:pt x="42758" y="23321"/>
                  </a:lnTo>
                  <a:lnTo>
                    <a:pt x="41768" y="23321"/>
                  </a:lnTo>
                  <a:cubicBezTo>
                    <a:pt x="41649" y="23640"/>
                    <a:pt x="41649" y="23992"/>
                    <a:pt x="41768" y="24311"/>
                  </a:cubicBezTo>
                  <a:cubicBezTo>
                    <a:pt x="41768" y="24311"/>
                    <a:pt x="41768" y="24311"/>
                    <a:pt x="41768" y="24311"/>
                  </a:cubicBezTo>
                  <a:lnTo>
                    <a:pt x="41768" y="24311"/>
                  </a:lnTo>
                  <a:lnTo>
                    <a:pt x="41062" y="24311"/>
                  </a:lnTo>
                  <a:lnTo>
                    <a:pt x="41062" y="25442"/>
                  </a:lnTo>
                  <a:cubicBezTo>
                    <a:pt x="41106" y="25770"/>
                    <a:pt x="41106" y="26103"/>
                    <a:pt x="41062" y="26431"/>
                  </a:cubicBezTo>
                  <a:lnTo>
                    <a:pt x="41062" y="26431"/>
                  </a:lnTo>
                  <a:lnTo>
                    <a:pt x="36539" y="26431"/>
                  </a:lnTo>
                  <a:lnTo>
                    <a:pt x="35691" y="27420"/>
                  </a:lnTo>
                  <a:lnTo>
                    <a:pt x="35691" y="27420"/>
                  </a:lnTo>
                  <a:lnTo>
                    <a:pt x="35691" y="27420"/>
                  </a:lnTo>
                  <a:cubicBezTo>
                    <a:pt x="35691" y="28127"/>
                    <a:pt x="35691" y="28551"/>
                    <a:pt x="35691" y="28692"/>
                  </a:cubicBezTo>
                  <a:cubicBezTo>
                    <a:pt x="35569" y="29108"/>
                    <a:pt x="35569" y="29549"/>
                    <a:pt x="35691" y="29965"/>
                  </a:cubicBezTo>
                  <a:lnTo>
                    <a:pt x="34277" y="29965"/>
                  </a:lnTo>
                  <a:lnTo>
                    <a:pt x="34277" y="30813"/>
                  </a:lnTo>
                  <a:lnTo>
                    <a:pt x="34277" y="31943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lnTo>
                    <a:pt x="33571" y="33215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cubicBezTo>
                    <a:pt x="33571" y="33215"/>
                    <a:pt x="33571" y="34487"/>
                    <a:pt x="33571" y="34487"/>
                  </a:cubicBezTo>
                  <a:lnTo>
                    <a:pt x="33571" y="34487"/>
                  </a:lnTo>
                  <a:lnTo>
                    <a:pt x="34277" y="34487"/>
                  </a:lnTo>
                  <a:cubicBezTo>
                    <a:pt x="34415" y="35044"/>
                    <a:pt x="34415" y="35627"/>
                    <a:pt x="34277" y="36184"/>
                  </a:cubicBezTo>
                  <a:cubicBezTo>
                    <a:pt x="33775" y="36000"/>
                    <a:pt x="33224" y="36000"/>
                    <a:pt x="32723" y="36184"/>
                  </a:cubicBezTo>
                  <a:cubicBezTo>
                    <a:pt x="32321" y="36491"/>
                    <a:pt x="31985" y="36876"/>
                    <a:pt x="31733" y="37314"/>
                  </a:cubicBezTo>
                  <a:cubicBezTo>
                    <a:pt x="31555" y="37812"/>
                    <a:pt x="31317" y="38286"/>
                    <a:pt x="31027" y="38728"/>
                  </a:cubicBezTo>
                  <a:cubicBezTo>
                    <a:pt x="30779" y="39289"/>
                    <a:pt x="30389" y="39776"/>
                    <a:pt x="29896" y="40141"/>
                  </a:cubicBezTo>
                  <a:cubicBezTo>
                    <a:pt x="29634" y="40293"/>
                    <a:pt x="29310" y="40293"/>
                    <a:pt x="29048" y="40141"/>
                  </a:cubicBezTo>
                  <a:lnTo>
                    <a:pt x="26928" y="40141"/>
                  </a:lnTo>
                  <a:lnTo>
                    <a:pt x="26928" y="40141"/>
                  </a:lnTo>
                  <a:cubicBezTo>
                    <a:pt x="26818" y="41033"/>
                    <a:pt x="26818" y="41935"/>
                    <a:pt x="26928" y="42827"/>
                  </a:cubicBezTo>
                  <a:cubicBezTo>
                    <a:pt x="26997" y="43797"/>
                    <a:pt x="26694" y="44758"/>
                    <a:pt x="26080" y="45512"/>
                  </a:cubicBezTo>
                  <a:cubicBezTo>
                    <a:pt x="25287" y="45348"/>
                    <a:pt x="24469" y="45348"/>
                    <a:pt x="23677" y="45512"/>
                  </a:cubicBezTo>
                  <a:cubicBezTo>
                    <a:pt x="23133" y="45725"/>
                    <a:pt x="22649" y="46064"/>
                    <a:pt x="22263" y="46501"/>
                  </a:cubicBezTo>
                  <a:cubicBezTo>
                    <a:pt x="21808" y="46958"/>
                    <a:pt x="21426" y="47482"/>
                    <a:pt x="21132" y="48056"/>
                  </a:cubicBezTo>
                  <a:cubicBezTo>
                    <a:pt x="20706" y="48702"/>
                    <a:pt x="20234" y="49316"/>
                    <a:pt x="19719" y="49894"/>
                  </a:cubicBezTo>
                  <a:cubicBezTo>
                    <a:pt x="19643" y="49521"/>
                    <a:pt x="19643" y="49136"/>
                    <a:pt x="19719" y="48763"/>
                  </a:cubicBezTo>
                  <a:cubicBezTo>
                    <a:pt x="19719" y="48763"/>
                    <a:pt x="19719" y="47915"/>
                    <a:pt x="19719" y="47632"/>
                  </a:cubicBezTo>
                  <a:cubicBezTo>
                    <a:pt x="19608" y="47265"/>
                    <a:pt x="19353" y="46959"/>
                    <a:pt x="19012" y="46784"/>
                  </a:cubicBez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cubicBezTo>
                    <a:pt x="17243" y="47300"/>
                    <a:pt x="17243" y="47823"/>
                    <a:pt x="17316" y="48339"/>
                  </a:cubicBezTo>
                  <a:cubicBezTo>
                    <a:pt x="17247" y="48902"/>
                    <a:pt x="17247" y="49472"/>
                    <a:pt x="17316" y="50035"/>
                  </a:cubicBezTo>
                  <a:cubicBezTo>
                    <a:pt x="17316" y="50035"/>
                    <a:pt x="16185" y="48904"/>
                    <a:pt x="15620" y="47350"/>
                  </a:cubicBezTo>
                  <a:cubicBezTo>
                    <a:pt x="12004" y="47890"/>
                    <a:pt x="8320" y="47795"/>
                    <a:pt x="4737" y="47067"/>
                  </a:cubicBezTo>
                  <a:cubicBezTo>
                    <a:pt x="4737" y="45229"/>
                    <a:pt x="3889" y="43533"/>
                    <a:pt x="3606" y="41837"/>
                  </a:cubicBezTo>
                  <a:cubicBezTo>
                    <a:pt x="3520" y="40614"/>
                    <a:pt x="3520" y="39386"/>
                    <a:pt x="3606" y="38162"/>
                  </a:cubicBez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2617" y="36608"/>
                  </a:lnTo>
                  <a:lnTo>
                    <a:pt x="920" y="35618"/>
                  </a:lnTo>
                  <a:cubicBezTo>
                    <a:pt x="871" y="34677"/>
                    <a:pt x="871" y="33733"/>
                    <a:pt x="920" y="32791"/>
                  </a:cubicBezTo>
                  <a:cubicBezTo>
                    <a:pt x="920" y="32791"/>
                    <a:pt x="920" y="31378"/>
                    <a:pt x="920" y="30389"/>
                  </a:cubicBezTo>
                  <a:cubicBezTo>
                    <a:pt x="851" y="29400"/>
                    <a:pt x="851" y="28408"/>
                    <a:pt x="920" y="27420"/>
                  </a:cubicBezTo>
                  <a:cubicBezTo>
                    <a:pt x="1066" y="26484"/>
                    <a:pt x="1066" y="25530"/>
                    <a:pt x="920" y="24594"/>
                  </a:cubicBezTo>
                  <a:cubicBezTo>
                    <a:pt x="1066" y="23515"/>
                    <a:pt x="1066" y="22421"/>
                    <a:pt x="920" y="21343"/>
                  </a:cubicBezTo>
                  <a:cubicBezTo>
                    <a:pt x="850" y="20213"/>
                    <a:pt x="850" y="19080"/>
                    <a:pt x="920" y="17950"/>
                  </a:cubicBez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cubicBezTo>
                    <a:pt x="544" y="17335"/>
                    <a:pt x="258" y="16669"/>
                    <a:pt x="72" y="15972"/>
                  </a:cubicBezTo>
                  <a:cubicBezTo>
                    <a:pt x="-8" y="15362"/>
                    <a:pt x="-8" y="14744"/>
                    <a:pt x="72" y="14134"/>
                  </a:cubicBezTo>
                  <a:cubicBezTo>
                    <a:pt x="4" y="13571"/>
                    <a:pt x="4" y="13001"/>
                    <a:pt x="72" y="12438"/>
                  </a:cubicBezTo>
                  <a:cubicBezTo>
                    <a:pt x="-24" y="12020"/>
                    <a:pt x="-24" y="11585"/>
                    <a:pt x="72" y="11166"/>
                  </a:cubicBezTo>
                  <a:cubicBezTo>
                    <a:pt x="214" y="10802"/>
                    <a:pt x="214" y="10399"/>
                    <a:pt x="72" y="10035"/>
                  </a:cubicBezTo>
                  <a:lnTo>
                    <a:pt x="72" y="10035"/>
                  </a:lnTo>
                  <a:cubicBezTo>
                    <a:pt x="120" y="9755"/>
                    <a:pt x="120" y="9468"/>
                    <a:pt x="72" y="9187"/>
                  </a:cubicBezTo>
                  <a:cubicBezTo>
                    <a:pt x="-14" y="8911"/>
                    <a:pt x="-14" y="8615"/>
                    <a:pt x="72" y="8339"/>
                  </a:cubicBezTo>
                  <a:cubicBezTo>
                    <a:pt x="72" y="8339"/>
                    <a:pt x="72" y="8339"/>
                    <a:pt x="72" y="8339"/>
                  </a:cubicBezTo>
                  <a:lnTo>
                    <a:pt x="920" y="8339"/>
                  </a:lnTo>
                  <a:cubicBezTo>
                    <a:pt x="1237" y="8473"/>
                    <a:pt x="1594" y="8473"/>
                    <a:pt x="1910" y="8339"/>
                  </a:cubicBezTo>
                  <a:cubicBezTo>
                    <a:pt x="1910" y="8339"/>
                    <a:pt x="1910" y="8339"/>
                    <a:pt x="2758" y="6784"/>
                  </a:cubicBezTo>
                  <a:cubicBezTo>
                    <a:pt x="3606" y="5230"/>
                    <a:pt x="2758" y="6784"/>
                    <a:pt x="2758" y="5795"/>
                  </a:cubicBezTo>
                  <a:cubicBezTo>
                    <a:pt x="2713" y="5467"/>
                    <a:pt x="2713" y="5134"/>
                    <a:pt x="2758" y="4806"/>
                  </a:cubicBezTo>
                  <a:lnTo>
                    <a:pt x="1486" y="4806"/>
                  </a:lnTo>
                  <a:cubicBezTo>
                    <a:pt x="1486" y="4806"/>
                    <a:pt x="1486" y="4806"/>
                    <a:pt x="1486" y="5512"/>
                  </a:cubicBezTo>
                  <a:lnTo>
                    <a:pt x="1486" y="5512"/>
                  </a:lnTo>
                  <a:lnTo>
                    <a:pt x="2758" y="6784"/>
                  </a:lnTo>
                  <a:lnTo>
                    <a:pt x="2758" y="6784"/>
                  </a:lnTo>
                  <a:lnTo>
                    <a:pt x="2758" y="6784"/>
                  </a:lnTo>
                  <a:cubicBezTo>
                    <a:pt x="2486" y="6895"/>
                    <a:pt x="2182" y="6895"/>
                    <a:pt x="1910" y="6784"/>
                  </a:cubicBezTo>
                  <a:lnTo>
                    <a:pt x="1062" y="6784"/>
                  </a:lnTo>
                  <a:lnTo>
                    <a:pt x="1062" y="2968"/>
                  </a:lnTo>
                  <a:cubicBezTo>
                    <a:pt x="1818" y="3013"/>
                    <a:pt x="2552" y="2699"/>
                    <a:pt x="3041" y="2120"/>
                  </a:cubicBezTo>
                  <a:cubicBezTo>
                    <a:pt x="3168" y="1419"/>
                    <a:pt x="3168" y="701"/>
                    <a:pt x="3041" y="0"/>
                  </a:cubicBezTo>
                  <a:lnTo>
                    <a:pt x="4171" y="0"/>
                  </a:lnTo>
                  <a:lnTo>
                    <a:pt x="5867" y="848"/>
                  </a:lnTo>
                  <a:lnTo>
                    <a:pt x="7422" y="1979"/>
                  </a:lnTo>
                  <a:cubicBezTo>
                    <a:pt x="7823" y="2229"/>
                    <a:pt x="8161" y="2568"/>
                    <a:pt x="8412" y="2968"/>
                  </a:cubicBezTo>
                  <a:cubicBezTo>
                    <a:pt x="7929" y="3150"/>
                    <a:pt x="7494" y="3440"/>
                    <a:pt x="7140" y="3816"/>
                  </a:cubicBezTo>
                  <a:cubicBezTo>
                    <a:pt x="6783" y="3993"/>
                    <a:pt x="6365" y="3993"/>
                    <a:pt x="6009" y="3816"/>
                  </a:cubicBezTo>
                  <a:lnTo>
                    <a:pt x="5302" y="3816"/>
                  </a:lnTo>
                  <a:lnTo>
                    <a:pt x="5302" y="3816"/>
                  </a:lnTo>
                  <a:lnTo>
                    <a:pt x="5302" y="4947"/>
                  </a:lnTo>
                  <a:lnTo>
                    <a:pt x="6150" y="4947"/>
                  </a:lnTo>
                  <a:lnTo>
                    <a:pt x="7705" y="4947"/>
                  </a:lnTo>
                  <a:lnTo>
                    <a:pt x="8977" y="4947"/>
                  </a:lnTo>
                  <a:cubicBezTo>
                    <a:pt x="8977" y="4947"/>
                    <a:pt x="8977" y="4947"/>
                    <a:pt x="8977" y="4947"/>
                  </a:cubicBezTo>
                  <a:cubicBezTo>
                    <a:pt x="8995" y="5782"/>
                    <a:pt x="8691" y="6592"/>
                    <a:pt x="8129" y="7208"/>
                  </a:cubicBezTo>
                  <a:cubicBezTo>
                    <a:pt x="7561" y="7764"/>
                    <a:pt x="7253" y="8534"/>
                    <a:pt x="7281" y="9329"/>
                  </a:cubicBezTo>
                  <a:cubicBezTo>
                    <a:pt x="7162" y="9648"/>
                    <a:pt x="7162" y="9999"/>
                    <a:pt x="7281" y="10318"/>
                  </a:cubicBezTo>
                  <a:lnTo>
                    <a:pt x="8412" y="10318"/>
                  </a:lnTo>
                  <a:lnTo>
                    <a:pt x="9542" y="11166"/>
                  </a:lnTo>
                  <a:cubicBezTo>
                    <a:pt x="9694" y="11576"/>
                    <a:pt x="9694" y="12028"/>
                    <a:pt x="9542" y="12438"/>
                  </a:cubicBezTo>
                  <a:cubicBezTo>
                    <a:pt x="9590" y="12719"/>
                    <a:pt x="9590" y="13005"/>
                    <a:pt x="9542" y="13286"/>
                  </a:cubicBezTo>
                  <a:lnTo>
                    <a:pt x="9542" y="13286"/>
                  </a:lnTo>
                  <a:lnTo>
                    <a:pt x="9542" y="14134"/>
                  </a:lnTo>
                  <a:lnTo>
                    <a:pt x="9542" y="14134"/>
                  </a:lnTo>
                  <a:cubicBezTo>
                    <a:pt x="9443" y="14826"/>
                    <a:pt x="9863" y="15486"/>
                    <a:pt x="10532" y="15689"/>
                  </a:cubicBezTo>
                  <a:lnTo>
                    <a:pt x="12086" y="15689"/>
                  </a:lnTo>
                  <a:cubicBezTo>
                    <a:pt x="12086" y="15689"/>
                    <a:pt x="12086" y="17526"/>
                    <a:pt x="12086" y="18798"/>
                  </a:cubicBezTo>
                  <a:cubicBezTo>
                    <a:pt x="12014" y="19645"/>
                    <a:pt x="12014" y="20496"/>
                    <a:pt x="12086" y="21343"/>
                  </a:cubicBezTo>
                  <a:lnTo>
                    <a:pt x="12086" y="22332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1238" y="23463"/>
                  </a:lnTo>
                  <a:lnTo>
                    <a:pt x="11238" y="23463"/>
                  </a:lnTo>
                  <a:cubicBezTo>
                    <a:pt x="11492" y="24540"/>
                    <a:pt x="11872" y="25584"/>
                    <a:pt x="12369" y="26572"/>
                  </a:cubicBezTo>
                  <a:cubicBezTo>
                    <a:pt x="12573" y="26889"/>
                    <a:pt x="12868" y="27136"/>
                    <a:pt x="13217" y="27279"/>
                  </a:cubicBezTo>
                  <a:lnTo>
                    <a:pt x="14065" y="27279"/>
                  </a:lnTo>
                  <a:cubicBezTo>
                    <a:pt x="14065" y="27279"/>
                    <a:pt x="14913" y="27279"/>
                    <a:pt x="15479" y="28692"/>
                  </a:cubicBezTo>
                  <a:lnTo>
                    <a:pt x="15479" y="28692"/>
                  </a:lnTo>
                  <a:cubicBezTo>
                    <a:pt x="15178" y="27247"/>
                    <a:pt x="15178" y="25756"/>
                    <a:pt x="15479" y="24311"/>
                  </a:cubicBezTo>
                  <a:cubicBezTo>
                    <a:pt x="15652" y="23595"/>
                    <a:pt x="16112" y="22982"/>
                    <a:pt x="16751" y="22615"/>
                  </a:cubicBezTo>
                  <a:lnTo>
                    <a:pt x="18588" y="21767"/>
                  </a:lnTo>
                  <a:cubicBezTo>
                    <a:pt x="19447" y="21341"/>
                    <a:pt x="20142" y="20646"/>
                    <a:pt x="20567" y="19788"/>
                  </a:cubicBezTo>
                  <a:lnTo>
                    <a:pt x="22263" y="16396"/>
                  </a:lnTo>
                  <a:cubicBezTo>
                    <a:pt x="22850" y="15209"/>
                    <a:pt x="23724" y="14189"/>
                    <a:pt x="24807" y="13428"/>
                  </a:cubicBezTo>
                  <a:lnTo>
                    <a:pt x="24808" y="14558"/>
                  </a:lnTo>
                  <a:cubicBezTo>
                    <a:pt x="24808" y="14558"/>
                    <a:pt x="24808" y="15406"/>
                    <a:pt x="25514" y="15548"/>
                  </a:cubicBezTo>
                  <a:cubicBezTo>
                    <a:pt x="25447" y="15317"/>
                    <a:pt x="25447" y="15072"/>
                    <a:pt x="25514" y="14841"/>
                  </a:cubicBezTo>
                  <a:lnTo>
                    <a:pt x="25514" y="14841"/>
                  </a:lnTo>
                  <a:lnTo>
                    <a:pt x="25514" y="14841"/>
                  </a:lnTo>
                  <a:lnTo>
                    <a:pt x="25514" y="14841"/>
                  </a:lnTo>
                  <a:lnTo>
                    <a:pt x="33005" y="14841"/>
                  </a:lnTo>
                  <a:lnTo>
                    <a:pt x="33005" y="13993"/>
                  </a:lnTo>
                  <a:cubicBezTo>
                    <a:pt x="32961" y="13665"/>
                    <a:pt x="32961" y="13332"/>
                    <a:pt x="33005" y="13003"/>
                  </a:cubicBezTo>
                  <a:lnTo>
                    <a:pt x="33005" y="13003"/>
                  </a:lnTo>
                  <a:lnTo>
                    <a:pt x="33005" y="13003"/>
                  </a:lnTo>
                  <a:lnTo>
                    <a:pt x="33005" y="13003"/>
                  </a:lnTo>
                  <a:cubicBezTo>
                    <a:pt x="33005" y="13003"/>
                    <a:pt x="33005" y="13003"/>
                    <a:pt x="33005" y="13003"/>
                  </a:cubicBezTo>
                  <a:cubicBezTo>
                    <a:pt x="33059" y="12534"/>
                    <a:pt x="33059" y="12060"/>
                    <a:pt x="33005" y="11590"/>
                  </a:cubicBezTo>
                  <a:lnTo>
                    <a:pt x="33005" y="10177"/>
                  </a:lnTo>
                  <a:cubicBezTo>
                    <a:pt x="32955" y="9849"/>
                    <a:pt x="32955" y="9515"/>
                    <a:pt x="33005" y="9187"/>
                  </a:cubicBezTo>
                  <a:cubicBezTo>
                    <a:pt x="32867" y="8678"/>
                    <a:pt x="32867" y="8142"/>
                    <a:pt x="33005" y="7632"/>
                  </a:cubicBezTo>
                  <a:cubicBezTo>
                    <a:pt x="33232" y="7138"/>
                    <a:pt x="33571" y="6703"/>
                    <a:pt x="33995" y="6360"/>
                  </a:cubicBezTo>
                  <a:cubicBezTo>
                    <a:pt x="33995" y="6360"/>
                    <a:pt x="33995" y="6360"/>
                    <a:pt x="33995" y="6360"/>
                  </a:cubicBezTo>
                  <a:lnTo>
                    <a:pt x="33995" y="7350"/>
                  </a:lnTo>
                  <a:cubicBezTo>
                    <a:pt x="33936" y="7677"/>
                    <a:pt x="33936" y="8012"/>
                    <a:pt x="33995" y="8339"/>
                  </a:cubicBezTo>
                  <a:cubicBezTo>
                    <a:pt x="33995" y="8339"/>
                    <a:pt x="33995" y="8339"/>
                    <a:pt x="34701" y="8339"/>
                  </a:cubicBezTo>
                  <a:lnTo>
                    <a:pt x="34701" y="8339"/>
                  </a:lnTo>
                  <a:cubicBezTo>
                    <a:pt x="34701" y="8339"/>
                    <a:pt x="34701" y="7208"/>
                    <a:pt x="34701" y="6219"/>
                  </a:cubicBezTo>
                  <a:cubicBezTo>
                    <a:pt x="34747" y="5560"/>
                    <a:pt x="34747" y="4899"/>
                    <a:pt x="34701" y="4240"/>
                  </a:cubicBezTo>
                  <a:cubicBezTo>
                    <a:pt x="34701" y="4240"/>
                    <a:pt x="34701" y="4240"/>
                    <a:pt x="34701" y="4240"/>
                  </a:cubicBezTo>
                  <a:lnTo>
                    <a:pt x="35549" y="4240"/>
                  </a:lnTo>
                  <a:lnTo>
                    <a:pt x="35549" y="4240"/>
                  </a:lnTo>
                  <a:lnTo>
                    <a:pt x="35549" y="4240"/>
                  </a:lnTo>
                  <a:cubicBezTo>
                    <a:pt x="35549" y="4240"/>
                    <a:pt x="35549" y="4240"/>
                    <a:pt x="35549" y="5088"/>
                  </a:cubicBezTo>
                  <a:cubicBezTo>
                    <a:pt x="35409" y="5501"/>
                    <a:pt x="35409" y="5948"/>
                    <a:pt x="35549" y="6360"/>
                  </a:cubicBezTo>
                  <a:lnTo>
                    <a:pt x="35549" y="6360"/>
                  </a:lnTo>
                  <a:lnTo>
                    <a:pt x="35549" y="6360"/>
                  </a:lnTo>
                  <a:lnTo>
                    <a:pt x="35549" y="5512"/>
                  </a:lnTo>
                  <a:cubicBezTo>
                    <a:pt x="35549" y="5512"/>
                    <a:pt x="35549" y="5512"/>
                    <a:pt x="35549" y="4664"/>
                  </a:cubicBezTo>
                  <a:lnTo>
                    <a:pt x="35549" y="4664"/>
                  </a:lnTo>
                  <a:lnTo>
                    <a:pt x="36963" y="4664"/>
                  </a:lnTo>
                  <a:lnTo>
                    <a:pt x="38376" y="5512"/>
                  </a:lnTo>
                  <a:lnTo>
                    <a:pt x="39790" y="6360"/>
                  </a:lnTo>
                  <a:lnTo>
                    <a:pt x="41062" y="6360"/>
                  </a:lnTo>
                  <a:lnTo>
                    <a:pt x="47139" y="6360"/>
                  </a:lnTo>
                  <a:cubicBezTo>
                    <a:pt x="47167" y="6737"/>
                    <a:pt x="47167" y="7115"/>
                    <a:pt x="47139" y="7491"/>
                  </a:cubicBezTo>
                  <a:lnTo>
                    <a:pt x="47139" y="8481"/>
                  </a:lnTo>
                  <a:cubicBezTo>
                    <a:pt x="47352" y="8984"/>
                    <a:pt x="47693" y="9423"/>
                    <a:pt x="48129" y="9753"/>
                  </a:cubicBezTo>
                  <a:lnTo>
                    <a:pt x="49401" y="10742"/>
                  </a:lnTo>
                  <a:cubicBezTo>
                    <a:pt x="49840" y="10994"/>
                    <a:pt x="50224" y="11330"/>
                    <a:pt x="50531" y="11731"/>
                  </a:cubicBezTo>
                  <a:cubicBezTo>
                    <a:pt x="50696" y="12285"/>
                    <a:pt x="50696" y="12874"/>
                    <a:pt x="50531" y="13427"/>
                  </a:cubicBezTo>
                  <a:cubicBezTo>
                    <a:pt x="50673" y="13791"/>
                    <a:pt x="50673" y="14195"/>
                    <a:pt x="50531" y="14558"/>
                  </a:cubicBezTo>
                  <a:cubicBezTo>
                    <a:pt x="50485" y="14886"/>
                    <a:pt x="50485" y="15219"/>
                    <a:pt x="50531" y="15548"/>
                  </a:cubicBezTo>
                  <a:cubicBezTo>
                    <a:pt x="50343" y="15799"/>
                    <a:pt x="50343" y="16144"/>
                    <a:pt x="50531" y="16396"/>
                  </a:cubicBezTo>
                  <a:cubicBezTo>
                    <a:pt x="50683" y="16708"/>
                    <a:pt x="50683" y="17073"/>
                    <a:pt x="50531" y="17385"/>
                  </a:cubicBezTo>
                  <a:lnTo>
                    <a:pt x="50531" y="18092"/>
                  </a:lnTo>
                  <a:cubicBezTo>
                    <a:pt x="50575" y="18515"/>
                    <a:pt x="50575" y="18941"/>
                    <a:pt x="50531" y="19364"/>
                  </a:cubicBezTo>
                  <a:lnTo>
                    <a:pt x="50531" y="20636"/>
                  </a:lnTo>
                  <a:lnTo>
                    <a:pt x="50531" y="20636"/>
                  </a:lnTo>
                  <a:cubicBezTo>
                    <a:pt x="50453" y="20961"/>
                    <a:pt x="50453" y="21300"/>
                    <a:pt x="50531" y="21625"/>
                  </a:cubicBezTo>
                  <a:lnTo>
                    <a:pt x="50531" y="21625"/>
                  </a:lnTo>
                  <a:lnTo>
                    <a:pt x="51238" y="21625"/>
                  </a:lnTo>
                  <a:lnTo>
                    <a:pt x="51945" y="21625"/>
                  </a:lnTo>
                  <a:lnTo>
                    <a:pt x="51945" y="22473"/>
                  </a:lnTo>
                  <a:cubicBezTo>
                    <a:pt x="51945" y="22473"/>
                    <a:pt x="51945" y="22473"/>
                    <a:pt x="51945" y="23321"/>
                  </a:cubicBezTo>
                  <a:lnTo>
                    <a:pt x="51945" y="24028"/>
                  </a:lnTo>
                  <a:cubicBezTo>
                    <a:pt x="52002" y="24308"/>
                    <a:pt x="52002" y="24596"/>
                    <a:pt x="51945" y="24876"/>
                  </a:cubicBezTo>
                  <a:cubicBezTo>
                    <a:pt x="51993" y="25204"/>
                    <a:pt x="51993" y="25538"/>
                    <a:pt x="51945" y="25866"/>
                  </a:cubicBezTo>
                  <a:cubicBezTo>
                    <a:pt x="51945" y="25866"/>
                    <a:pt x="51945" y="26996"/>
                    <a:pt x="51945" y="27562"/>
                  </a:cubicBezTo>
                  <a:cubicBezTo>
                    <a:pt x="52011" y="28078"/>
                    <a:pt x="52011" y="28600"/>
                    <a:pt x="51945" y="29116"/>
                  </a:cubicBezTo>
                  <a:cubicBezTo>
                    <a:pt x="51973" y="29446"/>
                    <a:pt x="51973" y="29777"/>
                    <a:pt x="51945" y="30106"/>
                  </a:cubicBezTo>
                  <a:lnTo>
                    <a:pt x="52793" y="31519"/>
                  </a:lnTo>
                  <a:lnTo>
                    <a:pt x="54065" y="36890"/>
                  </a:lnTo>
                  <a:lnTo>
                    <a:pt x="56609" y="39293"/>
                  </a:lnTo>
                  <a:lnTo>
                    <a:pt x="59153" y="41131"/>
                  </a:lnTo>
                  <a:lnTo>
                    <a:pt x="61274" y="42685"/>
                  </a:lnTo>
                  <a:lnTo>
                    <a:pt x="63252" y="45371"/>
                  </a:lnTo>
                  <a:lnTo>
                    <a:pt x="63959" y="45371"/>
                  </a:lnTo>
                  <a:close/>
                  <a:moveTo>
                    <a:pt x="4737" y="9611"/>
                  </a:moveTo>
                  <a:lnTo>
                    <a:pt x="6433" y="7915"/>
                  </a:lnTo>
                  <a:lnTo>
                    <a:pt x="6433" y="7915"/>
                  </a:lnTo>
                  <a:lnTo>
                    <a:pt x="4737" y="7915"/>
                  </a:lnTo>
                  <a:close/>
                  <a:moveTo>
                    <a:pt x="4737" y="9611"/>
                  </a:move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lose/>
                  <a:moveTo>
                    <a:pt x="4737" y="32933"/>
                  </a:moveTo>
                  <a:lnTo>
                    <a:pt x="5443" y="32933"/>
                  </a:lnTo>
                  <a:lnTo>
                    <a:pt x="5443" y="32933"/>
                  </a:lnTo>
                  <a:close/>
                  <a:moveTo>
                    <a:pt x="5867" y="38586"/>
                  </a:moveTo>
                  <a:lnTo>
                    <a:pt x="5867" y="38586"/>
                  </a:lnTo>
                  <a:lnTo>
                    <a:pt x="5867" y="38586"/>
                  </a:lnTo>
                  <a:close/>
                  <a:moveTo>
                    <a:pt x="6857" y="6502"/>
                  </a:moveTo>
                  <a:cubicBezTo>
                    <a:pt x="6857" y="6502"/>
                    <a:pt x="6857" y="6502"/>
                    <a:pt x="6857" y="6502"/>
                  </a:cubicBezTo>
                  <a:lnTo>
                    <a:pt x="6857" y="6502"/>
                  </a:lnTo>
                  <a:lnTo>
                    <a:pt x="6857" y="6502"/>
                  </a:lnTo>
                  <a:cubicBezTo>
                    <a:pt x="6857" y="6502"/>
                    <a:pt x="7281" y="6502"/>
                    <a:pt x="7281" y="6360"/>
                  </a:cubicBezTo>
                  <a:close/>
                  <a:moveTo>
                    <a:pt x="6857" y="4523"/>
                  </a:moveTo>
                  <a:cubicBezTo>
                    <a:pt x="6857" y="4523"/>
                    <a:pt x="6857" y="4523"/>
                    <a:pt x="6857" y="4523"/>
                  </a:cubicBezTo>
                  <a:cubicBezTo>
                    <a:pt x="6857" y="4523"/>
                    <a:pt x="6857" y="4523"/>
                    <a:pt x="6857" y="4523"/>
                  </a:cubicBezTo>
                  <a:lnTo>
                    <a:pt x="6857" y="4523"/>
                  </a:lnTo>
                  <a:cubicBezTo>
                    <a:pt x="6857" y="4523"/>
                    <a:pt x="7422" y="4664"/>
                    <a:pt x="7281" y="4664"/>
                  </a:cubicBezTo>
                  <a:close/>
                  <a:moveTo>
                    <a:pt x="7988" y="46077"/>
                  </a:moveTo>
                  <a:lnTo>
                    <a:pt x="7988" y="46077"/>
                  </a:lnTo>
                  <a:lnTo>
                    <a:pt x="7988" y="46077"/>
                  </a:lnTo>
                  <a:lnTo>
                    <a:pt x="7988" y="46077"/>
                  </a:lnTo>
                  <a:close/>
                  <a:moveTo>
                    <a:pt x="8836" y="31943"/>
                  </a:moveTo>
                  <a:cubicBezTo>
                    <a:pt x="8893" y="32895"/>
                    <a:pt x="9185" y="33817"/>
                    <a:pt x="9684" y="34629"/>
                  </a:cubicBezTo>
                  <a:cubicBezTo>
                    <a:pt x="9898" y="35316"/>
                    <a:pt x="10182" y="35979"/>
                    <a:pt x="10532" y="36608"/>
                  </a:cubicBezTo>
                  <a:lnTo>
                    <a:pt x="10532" y="36608"/>
                  </a:lnTo>
                  <a:cubicBezTo>
                    <a:pt x="10532" y="36608"/>
                    <a:pt x="11380" y="36608"/>
                    <a:pt x="11521" y="35335"/>
                  </a:cubicBezTo>
                  <a:cubicBezTo>
                    <a:pt x="11689" y="34423"/>
                    <a:pt x="12133" y="33584"/>
                    <a:pt x="12793" y="32933"/>
                  </a:cubicBezTo>
                  <a:lnTo>
                    <a:pt x="12793" y="32933"/>
                  </a:lnTo>
                  <a:lnTo>
                    <a:pt x="12793" y="32933"/>
                  </a:lnTo>
                  <a:lnTo>
                    <a:pt x="12793" y="32933"/>
                  </a:lnTo>
                  <a:close/>
                  <a:moveTo>
                    <a:pt x="9542" y="27562"/>
                  </a:moveTo>
                  <a:cubicBezTo>
                    <a:pt x="9485" y="28173"/>
                    <a:pt x="9485" y="28788"/>
                    <a:pt x="9542" y="29399"/>
                  </a:cubicBezTo>
                  <a:cubicBezTo>
                    <a:pt x="9614" y="29968"/>
                    <a:pt x="10100" y="30393"/>
                    <a:pt x="10673" y="30389"/>
                  </a:cubicBezTo>
                  <a:lnTo>
                    <a:pt x="11804" y="30389"/>
                  </a:lnTo>
                  <a:cubicBezTo>
                    <a:pt x="12170" y="30259"/>
                    <a:pt x="12569" y="30259"/>
                    <a:pt x="12934" y="30389"/>
                  </a:cubicBezTo>
                  <a:lnTo>
                    <a:pt x="12934" y="30389"/>
                  </a:lnTo>
                  <a:lnTo>
                    <a:pt x="11380" y="30389"/>
                  </a:lnTo>
                  <a:lnTo>
                    <a:pt x="11380" y="29116"/>
                  </a:lnTo>
                  <a:cubicBezTo>
                    <a:pt x="11380" y="29116"/>
                    <a:pt x="11380" y="29116"/>
                    <a:pt x="11380" y="28127"/>
                  </a:cubicBezTo>
                  <a:cubicBezTo>
                    <a:pt x="11458" y="27802"/>
                    <a:pt x="11458" y="27463"/>
                    <a:pt x="11380" y="27138"/>
                  </a:cubicBezTo>
                  <a:lnTo>
                    <a:pt x="11380" y="27138"/>
                  </a:lnTo>
                  <a:lnTo>
                    <a:pt x="11380" y="27138"/>
                  </a:lnTo>
                  <a:lnTo>
                    <a:pt x="11380" y="27138"/>
                  </a:lnTo>
                  <a:cubicBezTo>
                    <a:pt x="11380" y="27138"/>
                    <a:pt x="11380" y="27138"/>
                    <a:pt x="11380" y="27138"/>
                  </a:cubicBezTo>
                  <a:lnTo>
                    <a:pt x="11380" y="26007"/>
                  </a:lnTo>
                  <a:cubicBezTo>
                    <a:pt x="11310" y="25594"/>
                    <a:pt x="10950" y="25294"/>
                    <a:pt x="10532" y="25300"/>
                  </a:cubicBezTo>
                  <a:cubicBezTo>
                    <a:pt x="10535" y="26285"/>
                    <a:pt x="10184" y="27238"/>
                    <a:pt x="9542" y="27986"/>
                  </a:cubicBezTo>
                  <a:cubicBezTo>
                    <a:pt x="9712" y="27768"/>
                    <a:pt x="9854" y="27531"/>
                    <a:pt x="9966" y="27279"/>
                  </a:cubicBezTo>
                  <a:close/>
                  <a:moveTo>
                    <a:pt x="11097" y="20495"/>
                  </a:moveTo>
                  <a:lnTo>
                    <a:pt x="12652" y="20495"/>
                  </a:lnTo>
                  <a:cubicBezTo>
                    <a:pt x="12652" y="20495"/>
                    <a:pt x="12652" y="20495"/>
                    <a:pt x="12652" y="20495"/>
                  </a:cubicBezTo>
                  <a:lnTo>
                    <a:pt x="11521" y="20495"/>
                  </a:lnTo>
                  <a:close/>
                  <a:moveTo>
                    <a:pt x="19436" y="33074"/>
                  </a:moveTo>
                  <a:lnTo>
                    <a:pt x="20143" y="33074"/>
                  </a:lnTo>
                  <a:lnTo>
                    <a:pt x="20143" y="33074"/>
                  </a:lnTo>
                  <a:lnTo>
                    <a:pt x="19436" y="33074"/>
                  </a:lnTo>
                  <a:close/>
                  <a:moveTo>
                    <a:pt x="28482" y="22615"/>
                  </a:moveTo>
                  <a:cubicBezTo>
                    <a:pt x="28482" y="22615"/>
                    <a:pt x="28482" y="22615"/>
                    <a:pt x="28482" y="21767"/>
                  </a:cubicBezTo>
                  <a:cubicBezTo>
                    <a:pt x="28482" y="20919"/>
                    <a:pt x="28482" y="21767"/>
                    <a:pt x="28482" y="20919"/>
                  </a:cubicBezTo>
                  <a:lnTo>
                    <a:pt x="28482" y="20919"/>
                  </a:lnTo>
                  <a:lnTo>
                    <a:pt x="28482" y="20919"/>
                  </a:lnTo>
                  <a:cubicBezTo>
                    <a:pt x="28482" y="20919"/>
                    <a:pt x="28482" y="20919"/>
                    <a:pt x="28482" y="20212"/>
                  </a:cubicBezTo>
                  <a:lnTo>
                    <a:pt x="28482" y="20212"/>
                  </a:lnTo>
                  <a:cubicBezTo>
                    <a:pt x="28482" y="20212"/>
                    <a:pt x="28482" y="20212"/>
                    <a:pt x="28482" y="20212"/>
                  </a:cubicBezTo>
                  <a:cubicBezTo>
                    <a:pt x="28482" y="20212"/>
                    <a:pt x="28482" y="20212"/>
                    <a:pt x="28482" y="20212"/>
                  </a:cubicBezTo>
                  <a:close/>
                  <a:moveTo>
                    <a:pt x="33853" y="22615"/>
                  </a:moveTo>
                  <a:cubicBezTo>
                    <a:pt x="33853" y="22615"/>
                    <a:pt x="33853" y="22615"/>
                    <a:pt x="33853" y="22615"/>
                  </a:cubicBezTo>
                  <a:lnTo>
                    <a:pt x="34701" y="22615"/>
                  </a:lnTo>
                  <a:cubicBezTo>
                    <a:pt x="34701" y="22615"/>
                    <a:pt x="34560" y="22756"/>
                    <a:pt x="34277" y="22756"/>
                  </a:cubicBezTo>
                  <a:close/>
                  <a:moveTo>
                    <a:pt x="33853" y="17385"/>
                  </a:moveTo>
                  <a:cubicBezTo>
                    <a:pt x="34283" y="17172"/>
                    <a:pt x="34557" y="16734"/>
                    <a:pt x="34560" y="16254"/>
                  </a:cubicBezTo>
                  <a:lnTo>
                    <a:pt x="33853" y="16254"/>
                  </a:lnTo>
                  <a:close/>
                  <a:moveTo>
                    <a:pt x="35549" y="20919"/>
                  </a:moveTo>
                  <a:lnTo>
                    <a:pt x="35549" y="20919"/>
                  </a:lnTo>
                  <a:lnTo>
                    <a:pt x="35549" y="20919"/>
                  </a:lnTo>
                  <a:close/>
                  <a:moveTo>
                    <a:pt x="35549" y="14558"/>
                  </a:moveTo>
                  <a:cubicBezTo>
                    <a:pt x="35451" y="14881"/>
                    <a:pt x="35451" y="15225"/>
                    <a:pt x="35549" y="15548"/>
                  </a:cubicBezTo>
                  <a:cubicBezTo>
                    <a:pt x="35549" y="15548"/>
                    <a:pt x="35549" y="15548"/>
                    <a:pt x="36539" y="15548"/>
                  </a:cubicBezTo>
                  <a:cubicBezTo>
                    <a:pt x="36510" y="14669"/>
                    <a:pt x="36028" y="13867"/>
                    <a:pt x="35267" y="13427"/>
                  </a:cubicBezTo>
                  <a:close/>
                  <a:moveTo>
                    <a:pt x="37669" y="17526"/>
                  </a:moveTo>
                  <a:cubicBezTo>
                    <a:pt x="37669" y="17526"/>
                    <a:pt x="37669" y="17526"/>
                    <a:pt x="37669" y="17526"/>
                  </a:cubicBezTo>
                  <a:lnTo>
                    <a:pt x="38518" y="17526"/>
                  </a:lnTo>
                  <a:lnTo>
                    <a:pt x="37528" y="17526"/>
                  </a:lnTo>
                  <a:close/>
                  <a:moveTo>
                    <a:pt x="47705" y="19505"/>
                  </a:moveTo>
                  <a:cubicBezTo>
                    <a:pt x="47705" y="19505"/>
                    <a:pt x="47705" y="19505"/>
                    <a:pt x="47705" y="19505"/>
                  </a:cubicBezTo>
                  <a:lnTo>
                    <a:pt x="48553" y="19505"/>
                  </a:lnTo>
                  <a:cubicBezTo>
                    <a:pt x="48553" y="19505"/>
                    <a:pt x="49259" y="19647"/>
                    <a:pt x="48977" y="19647"/>
                  </a:cubicBezTo>
                  <a:close/>
                  <a:moveTo>
                    <a:pt x="48694" y="35760"/>
                  </a:move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lose/>
                  <a:moveTo>
                    <a:pt x="49825" y="30247"/>
                  </a:moveTo>
                  <a:lnTo>
                    <a:pt x="50531" y="31378"/>
                  </a:lnTo>
                  <a:cubicBezTo>
                    <a:pt x="50833" y="31823"/>
                    <a:pt x="51217" y="32207"/>
                    <a:pt x="51662" y="32509"/>
                  </a:cubicBezTo>
                  <a:lnTo>
                    <a:pt x="51662" y="32509"/>
                  </a:lnTo>
                  <a:cubicBezTo>
                    <a:pt x="51495" y="31893"/>
                    <a:pt x="51207" y="31316"/>
                    <a:pt x="50814" y="30813"/>
                  </a:cubicBezTo>
                  <a:lnTo>
                    <a:pt x="49118" y="29540"/>
                  </a:lnTo>
                  <a:lnTo>
                    <a:pt x="49118" y="29540"/>
                  </a:lnTo>
                  <a:lnTo>
                    <a:pt x="49118" y="29540"/>
                  </a:lnTo>
                  <a:cubicBezTo>
                    <a:pt x="49118" y="29540"/>
                    <a:pt x="49118" y="29540"/>
                    <a:pt x="49118" y="30530"/>
                  </a:cubicBezTo>
                  <a:lnTo>
                    <a:pt x="49118" y="31661"/>
                  </a:lnTo>
                  <a:close/>
                  <a:moveTo>
                    <a:pt x="49825" y="26290"/>
                  </a:moveTo>
                  <a:lnTo>
                    <a:pt x="49825" y="26290"/>
                  </a:lnTo>
                  <a:lnTo>
                    <a:pt x="49825" y="26290"/>
                  </a:lnTo>
                  <a:lnTo>
                    <a:pt x="49825" y="26290"/>
                  </a:lnTo>
                  <a:close/>
                  <a:moveTo>
                    <a:pt x="51945" y="26290"/>
                  </a:moveTo>
                  <a:lnTo>
                    <a:pt x="51945" y="26290"/>
                  </a:ln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3500" y="25866"/>
                    <a:pt x="53217" y="25866"/>
                  </a:cubicBezTo>
                  <a:close/>
                  <a:moveTo>
                    <a:pt x="51945" y="37880"/>
                  </a:moveTo>
                  <a:lnTo>
                    <a:pt x="51945" y="37880"/>
                  </a:lnTo>
                  <a:lnTo>
                    <a:pt x="51945" y="37880"/>
                  </a:lnTo>
                  <a:cubicBezTo>
                    <a:pt x="52002" y="37600"/>
                    <a:pt x="52002" y="37311"/>
                    <a:pt x="51945" y="37032"/>
                  </a:cubicBez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close/>
                  <a:moveTo>
                    <a:pt x="53782" y="40141"/>
                  </a:move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5054" y="39717"/>
                    <a:pt x="54630" y="39717"/>
                  </a:cubicBezTo>
                  <a:close/>
                  <a:moveTo>
                    <a:pt x="54489" y="42685"/>
                  </a:moveTo>
                  <a:cubicBezTo>
                    <a:pt x="54489" y="42685"/>
                    <a:pt x="54489" y="42685"/>
                    <a:pt x="54489" y="42685"/>
                  </a:cubicBezTo>
                  <a:cubicBezTo>
                    <a:pt x="54489" y="42685"/>
                    <a:pt x="54489" y="42685"/>
                    <a:pt x="54489" y="42685"/>
                  </a:cubicBezTo>
                  <a:lnTo>
                    <a:pt x="54489" y="42685"/>
                  </a:lnTo>
                  <a:cubicBezTo>
                    <a:pt x="54489" y="42685"/>
                    <a:pt x="55620" y="42261"/>
                    <a:pt x="55337" y="42261"/>
                  </a:cubicBezTo>
                  <a:close/>
                  <a:moveTo>
                    <a:pt x="57174" y="45088"/>
                  </a:moveTo>
                  <a:cubicBezTo>
                    <a:pt x="57091" y="45707"/>
                    <a:pt x="57525" y="46276"/>
                    <a:pt x="58143" y="46360"/>
                  </a:cubicBezTo>
                  <a:cubicBezTo>
                    <a:pt x="58244" y="46374"/>
                    <a:pt x="58346" y="46374"/>
                    <a:pt x="58446" y="46360"/>
                  </a:cubicBezTo>
                  <a:cubicBezTo>
                    <a:pt x="58446" y="46360"/>
                    <a:pt x="58446" y="45371"/>
                    <a:pt x="58446" y="45229"/>
                  </a:cubicBezTo>
                  <a:cubicBezTo>
                    <a:pt x="58446" y="45088"/>
                    <a:pt x="58588" y="44523"/>
                    <a:pt x="58022" y="44664"/>
                  </a:cubicBezTo>
                  <a:close/>
                  <a:moveTo>
                    <a:pt x="57174" y="49470"/>
                  </a:moveTo>
                  <a:lnTo>
                    <a:pt x="58164" y="49470"/>
                  </a:lnTo>
                  <a:lnTo>
                    <a:pt x="59860" y="49470"/>
                  </a:lnTo>
                  <a:lnTo>
                    <a:pt x="60849" y="49470"/>
                  </a:lnTo>
                  <a:lnTo>
                    <a:pt x="60849" y="49470"/>
                  </a:lnTo>
                  <a:lnTo>
                    <a:pt x="61274" y="47067"/>
                  </a:lnTo>
                  <a:lnTo>
                    <a:pt x="60143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301227" y="288856"/>
              <a:ext cx="57457" cy="79770"/>
            </a:xfrm>
            <a:custGeom>
              <a:avLst/>
              <a:gdLst/>
              <a:ahLst/>
              <a:cxnLst/>
              <a:rect l="l" t="t" r="r" b="b"/>
              <a:pathLst>
                <a:path w="57457" h="79770" extrusionOk="0">
                  <a:moveTo>
                    <a:pt x="14134" y="66007"/>
                  </a:moveTo>
                  <a:cubicBezTo>
                    <a:pt x="14134" y="66007"/>
                    <a:pt x="14134" y="66007"/>
                    <a:pt x="13286" y="66007"/>
                  </a:cubicBezTo>
                  <a:cubicBezTo>
                    <a:pt x="12438" y="66007"/>
                    <a:pt x="13286" y="66007"/>
                    <a:pt x="13286" y="66007"/>
                  </a:cubicBez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4841" y="68551"/>
                  </a:lnTo>
                  <a:lnTo>
                    <a:pt x="14841" y="69540"/>
                  </a:lnTo>
                  <a:lnTo>
                    <a:pt x="13852" y="69540"/>
                  </a:lnTo>
                  <a:lnTo>
                    <a:pt x="13004" y="69540"/>
                  </a:lnTo>
                  <a:cubicBezTo>
                    <a:pt x="13004" y="69540"/>
                    <a:pt x="13004" y="69540"/>
                    <a:pt x="13004" y="68833"/>
                  </a:cubicBezTo>
                  <a:cubicBezTo>
                    <a:pt x="13004" y="68127"/>
                    <a:pt x="13004" y="68833"/>
                    <a:pt x="13004" y="68833"/>
                  </a:cubicBezTo>
                  <a:cubicBezTo>
                    <a:pt x="12307" y="68666"/>
                    <a:pt x="11580" y="68666"/>
                    <a:pt x="10884" y="68833"/>
                  </a:cubicBezTo>
                  <a:cubicBezTo>
                    <a:pt x="10818" y="69112"/>
                    <a:pt x="10818" y="69403"/>
                    <a:pt x="10884" y="69682"/>
                  </a:cubicBezTo>
                  <a:cubicBezTo>
                    <a:pt x="10859" y="69964"/>
                    <a:pt x="10859" y="70247"/>
                    <a:pt x="10884" y="70530"/>
                  </a:cubicBezTo>
                  <a:cubicBezTo>
                    <a:pt x="10884" y="70530"/>
                    <a:pt x="10884" y="70530"/>
                    <a:pt x="9753" y="70530"/>
                  </a:cubicBezTo>
                  <a:cubicBezTo>
                    <a:pt x="8760" y="70651"/>
                    <a:pt x="7817" y="70062"/>
                    <a:pt x="7491" y="69116"/>
                  </a:cubicBezTo>
                  <a:cubicBezTo>
                    <a:pt x="7108" y="68070"/>
                    <a:pt x="6870" y="66976"/>
                    <a:pt x="6785" y="65865"/>
                  </a:cubicBezTo>
                  <a:cubicBezTo>
                    <a:pt x="6711" y="64641"/>
                    <a:pt x="6711" y="63414"/>
                    <a:pt x="6785" y="62190"/>
                  </a:cubicBezTo>
                  <a:cubicBezTo>
                    <a:pt x="6785" y="60918"/>
                    <a:pt x="6785" y="60070"/>
                    <a:pt x="6785" y="59646"/>
                  </a:cubicBezTo>
                  <a:lnTo>
                    <a:pt x="3958" y="59646"/>
                  </a:lnTo>
                  <a:lnTo>
                    <a:pt x="3958" y="59646"/>
                  </a:lnTo>
                  <a:cubicBezTo>
                    <a:pt x="3958" y="59646"/>
                    <a:pt x="3958" y="59646"/>
                    <a:pt x="3958" y="59646"/>
                  </a:cubicBezTo>
                  <a:cubicBezTo>
                    <a:pt x="3958" y="59646"/>
                    <a:pt x="3958" y="59646"/>
                    <a:pt x="3958" y="59646"/>
                  </a:cubicBezTo>
                  <a:lnTo>
                    <a:pt x="3251" y="59646"/>
                  </a:lnTo>
                  <a:lnTo>
                    <a:pt x="2403" y="59646"/>
                  </a:lnTo>
                  <a:lnTo>
                    <a:pt x="2403" y="59646"/>
                  </a:lnTo>
                  <a:cubicBezTo>
                    <a:pt x="2340" y="57837"/>
                    <a:pt x="2103" y="56039"/>
                    <a:pt x="1696" y="54275"/>
                  </a:cubicBezTo>
                  <a:cubicBezTo>
                    <a:pt x="1220" y="52573"/>
                    <a:pt x="982" y="50813"/>
                    <a:pt x="990" y="49046"/>
                  </a:cubicBezTo>
                  <a:cubicBezTo>
                    <a:pt x="801" y="48794"/>
                    <a:pt x="801" y="48449"/>
                    <a:pt x="990" y="48198"/>
                  </a:cubicBezTo>
                  <a:cubicBezTo>
                    <a:pt x="989" y="48198"/>
                    <a:pt x="989" y="48198"/>
                    <a:pt x="989" y="46925"/>
                  </a:cubicBezTo>
                  <a:cubicBezTo>
                    <a:pt x="989" y="45653"/>
                    <a:pt x="989" y="45795"/>
                    <a:pt x="989" y="45653"/>
                  </a:cubicBezTo>
                  <a:cubicBezTo>
                    <a:pt x="514" y="45346"/>
                    <a:pt x="244" y="44805"/>
                    <a:pt x="283" y="44240"/>
                  </a:cubicBezTo>
                  <a:cubicBezTo>
                    <a:pt x="157" y="43586"/>
                    <a:pt x="157" y="42915"/>
                    <a:pt x="283" y="42261"/>
                  </a:cubicBezTo>
                  <a:cubicBezTo>
                    <a:pt x="396" y="41929"/>
                    <a:pt x="657" y="41668"/>
                    <a:pt x="989" y="41555"/>
                  </a:cubicBezTo>
                  <a:lnTo>
                    <a:pt x="1838" y="41554"/>
                  </a:lnTo>
                  <a:lnTo>
                    <a:pt x="2686" y="40706"/>
                  </a:lnTo>
                  <a:cubicBezTo>
                    <a:pt x="2555" y="39589"/>
                    <a:pt x="2269" y="38495"/>
                    <a:pt x="1838" y="37456"/>
                  </a:cubicBezTo>
                  <a:cubicBezTo>
                    <a:pt x="1404" y="36574"/>
                    <a:pt x="1163" y="35610"/>
                    <a:pt x="1131" y="34629"/>
                  </a:cubicBezTo>
                  <a:cubicBezTo>
                    <a:pt x="1021" y="34357"/>
                    <a:pt x="1021" y="34053"/>
                    <a:pt x="1131" y="33781"/>
                  </a:cubicBezTo>
                  <a:lnTo>
                    <a:pt x="1838" y="33781"/>
                  </a:lnTo>
                  <a:lnTo>
                    <a:pt x="1838" y="31095"/>
                  </a:lnTo>
                  <a:lnTo>
                    <a:pt x="1838" y="31095"/>
                  </a:lnTo>
                  <a:lnTo>
                    <a:pt x="2544" y="31095"/>
                  </a:lnTo>
                  <a:lnTo>
                    <a:pt x="2544" y="31095"/>
                  </a:lnTo>
                  <a:lnTo>
                    <a:pt x="2544" y="31095"/>
                  </a:lnTo>
                  <a:cubicBezTo>
                    <a:pt x="2544" y="31095"/>
                    <a:pt x="2544" y="30247"/>
                    <a:pt x="1555" y="29682"/>
                  </a:cubicBezTo>
                  <a:cubicBezTo>
                    <a:pt x="565" y="29116"/>
                    <a:pt x="424" y="28551"/>
                    <a:pt x="424" y="28127"/>
                  </a:cubicBezTo>
                  <a:cubicBezTo>
                    <a:pt x="424" y="27703"/>
                    <a:pt x="424" y="26996"/>
                    <a:pt x="1555" y="26996"/>
                  </a:cubicBezTo>
                  <a:lnTo>
                    <a:pt x="1555" y="26996"/>
                  </a:lnTo>
                  <a:lnTo>
                    <a:pt x="1555" y="26996"/>
                  </a:lnTo>
                  <a:lnTo>
                    <a:pt x="1555" y="26996"/>
                  </a:lnTo>
                  <a:lnTo>
                    <a:pt x="3534" y="26996"/>
                  </a:lnTo>
                  <a:lnTo>
                    <a:pt x="2544" y="25866"/>
                  </a:lnTo>
                  <a:lnTo>
                    <a:pt x="1555" y="24594"/>
                  </a:lnTo>
                  <a:lnTo>
                    <a:pt x="1555" y="24594"/>
                  </a:lnTo>
                  <a:lnTo>
                    <a:pt x="1555" y="24594"/>
                  </a:lnTo>
                  <a:cubicBezTo>
                    <a:pt x="1421" y="24277"/>
                    <a:pt x="1421" y="23920"/>
                    <a:pt x="1555" y="23604"/>
                  </a:cubicBezTo>
                  <a:lnTo>
                    <a:pt x="1555" y="23604"/>
                  </a:lnTo>
                  <a:cubicBezTo>
                    <a:pt x="1787" y="23664"/>
                    <a:pt x="2030" y="23664"/>
                    <a:pt x="2262" y="23604"/>
                  </a:cubicBezTo>
                  <a:cubicBezTo>
                    <a:pt x="2413" y="23342"/>
                    <a:pt x="2413" y="23018"/>
                    <a:pt x="2262" y="22756"/>
                  </a:cubicBezTo>
                  <a:cubicBezTo>
                    <a:pt x="2320" y="21720"/>
                    <a:pt x="2320" y="20682"/>
                    <a:pt x="2262" y="19647"/>
                  </a:cubicBezTo>
                  <a:lnTo>
                    <a:pt x="2262" y="19647"/>
                  </a:lnTo>
                  <a:lnTo>
                    <a:pt x="3251" y="17809"/>
                  </a:lnTo>
                  <a:lnTo>
                    <a:pt x="6785" y="17809"/>
                  </a:lnTo>
                  <a:lnTo>
                    <a:pt x="7633" y="17809"/>
                  </a:lnTo>
                  <a:cubicBezTo>
                    <a:pt x="7720" y="17582"/>
                    <a:pt x="7720" y="17330"/>
                    <a:pt x="7633" y="17102"/>
                  </a:cubicBezTo>
                  <a:lnTo>
                    <a:pt x="6502" y="17102"/>
                  </a:lnTo>
                  <a:cubicBezTo>
                    <a:pt x="7128" y="16889"/>
                    <a:pt x="7705" y="16553"/>
                    <a:pt x="8198" y="16113"/>
                  </a:cubicBezTo>
                  <a:lnTo>
                    <a:pt x="9046" y="14558"/>
                  </a:lnTo>
                  <a:lnTo>
                    <a:pt x="9753" y="12862"/>
                  </a:lnTo>
                  <a:cubicBezTo>
                    <a:pt x="9966" y="12319"/>
                    <a:pt x="10305" y="11835"/>
                    <a:pt x="10742" y="11449"/>
                  </a:cubicBezTo>
                  <a:lnTo>
                    <a:pt x="12156" y="10459"/>
                  </a:lnTo>
                  <a:lnTo>
                    <a:pt x="13569" y="10459"/>
                  </a:lnTo>
                  <a:cubicBezTo>
                    <a:pt x="14130" y="10262"/>
                    <a:pt x="14655" y="9976"/>
                    <a:pt x="15124" y="9611"/>
                  </a:cubicBezTo>
                  <a:cubicBezTo>
                    <a:pt x="15580" y="9185"/>
                    <a:pt x="15921" y="8650"/>
                    <a:pt x="16113" y="8056"/>
                  </a:cubicBezTo>
                  <a:cubicBezTo>
                    <a:pt x="16670" y="8194"/>
                    <a:pt x="17252" y="8194"/>
                    <a:pt x="17809" y="8056"/>
                  </a:cubicBezTo>
                  <a:lnTo>
                    <a:pt x="18657" y="8056"/>
                  </a:lnTo>
                  <a:cubicBezTo>
                    <a:pt x="18657" y="8056"/>
                    <a:pt x="18657" y="8056"/>
                    <a:pt x="18657" y="8056"/>
                  </a:cubicBezTo>
                  <a:lnTo>
                    <a:pt x="18657" y="8056"/>
                  </a:lnTo>
                  <a:lnTo>
                    <a:pt x="18657" y="8056"/>
                  </a:lnTo>
                  <a:cubicBezTo>
                    <a:pt x="18999" y="7633"/>
                    <a:pt x="19435" y="7295"/>
                    <a:pt x="19929" y="7067"/>
                  </a:cubicBezTo>
                  <a:lnTo>
                    <a:pt x="22191" y="5795"/>
                  </a:lnTo>
                  <a:lnTo>
                    <a:pt x="24735" y="4806"/>
                  </a:lnTo>
                  <a:lnTo>
                    <a:pt x="26290" y="4806"/>
                  </a:lnTo>
                  <a:lnTo>
                    <a:pt x="27703" y="4806"/>
                  </a:lnTo>
                  <a:cubicBezTo>
                    <a:pt x="27666" y="5229"/>
                    <a:pt x="27666" y="5655"/>
                    <a:pt x="27703" y="6078"/>
                  </a:cubicBezTo>
                  <a:cubicBezTo>
                    <a:pt x="27747" y="6501"/>
                    <a:pt x="27747" y="6927"/>
                    <a:pt x="27703" y="7350"/>
                  </a:cubicBezTo>
                  <a:lnTo>
                    <a:pt x="27703" y="7350"/>
                  </a:lnTo>
                  <a:lnTo>
                    <a:pt x="27703" y="7350"/>
                  </a:lnTo>
                  <a:lnTo>
                    <a:pt x="28692" y="7350"/>
                  </a:lnTo>
                  <a:cubicBezTo>
                    <a:pt x="28692" y="7350"/>
                    <a:pt x="28692" y="7350"/>
                    <a:pt x="29399" y="7350"/>
                  </a:cubicBezTo>
                  <a:lnTo>
                    <a:pt x="29399" y="6502"/>
                  </a:lnTo>
                  <a:lnTo>
                    <a:pt x="29399" y="6502"/>
                  </a:lnTo>
                  <a:cubicBezTo>
                    <a:pt x="30130" y="6536"/>
                    <a:pt x="30783" y="6971"/>
                    <a:pt x="31095" y="7632"/>
                  </a:cubicBezTo>
                  <a:cubicBezTo>
                    <a:pt x="31422" y="8262"/>
                    <a:pt x="32083" y="8647"/>
                    <a:pt x="32791" y="8622"/>
                  </a:cubicBezTo>
                  <a:cubicBezTo>
                    <a:pt x="33054" y="8773"/>
                    <a:pt x="33377" y="8773"/>
                    <a:pt x="33639" y="8622"/>
                  </a:cubicBezTo>
                  <a:cubicBezTo>
                    <a:pt x="33749" y="8350"/>
                    <a:pt x="33749" y="8046"/>
                    <a:pt x="33639" y="7774"/>
                  </a:cubicBez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lnTo>
                    <a:pt x="33639" y="6926"/>
                  </a:lnTo>
                  <a:lnTo>
                    <a:pt x="33639" y="6926"/>
                  </a:ln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cubicBezTo>
                    <a:pt x="33537" y="7150"/>
                    <a:pt x="33537" y="7408"/>
                    <a:pt x="33639" y="7632"/>
                  </a:cubicBez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cubicBezTo>
                    <a:pt x="33179" y="7546"/>
                    <a:pt x="32736" y="7850"/>
                    <a:pt x="32650" y="8310"/>
                  </a:cubicBezTo>
                  <a:cubicBezTo>
                    <a:pt x="32631" y="8413"/>
                    <a:pt x="32631" y="8519"/>
                    <a:pt x="32650" y="8622"/>
                  </a:cubicBezTo>
                  <a:cubicBezTo>
                    <a:pt x="32534" y="9134"/>
                    <a:pt x="32534" y="9665"/>
                    <a:pt x="32650" y="10177"/>
                  </a:cubicBezTo>
                  <a:cubicBezTo>
                    <a:pt x="33105" y="10351"/>
                    <a:pt x="33608" y="10351"/>
                    <a:pt x="34063" y="10177"/>
                  </a:cubicBezTo>
                  <a:lnTo>
                    <a:pt x="34063" y="10177"/>
                  </a:lnTo>
                  <a:lnTo>
                    <a:pt x="35477" y="10177"/>
                  </a:lnTo>
                  <a:lnTo>
                    <a:pt x="36749" y="10177"/>
                  </a:lnTo>
                  <a:lnTo>
                    <a:pt x="36749" y="10177"/>
                  </a:lnTo>
                  <a:cubicBezTo>
                    <a:pt x="36749" y="10177"/>
                    <a:pt x="36749" y="10177"/>
                    <a:pt x="37456" y="11307"/>
                  </a:cubicBezTo>
                  <a:cubicBezTo>
                    <a:pt x="38162" y="12438"/>
                    <a:pt x="37456" y="12862"/>
                    <a:pt x="38445" y="13710"/>
                  </a:cubicBezTo>
                  <a:cubicBezTo>
                    <a:pt x="38835" y="14533"/>
                    <a:pt x="39166" y="15384"/>
                    <a:pt x="39434" y="16254"/>
                  </a:cubicBezTo>
                  <a:cubicBezTo>
                    <a:pt x="39471" y="16725"/>
                    <a:pt x="39471" y="17197"/>
                    <a:pt x="39434" y="17668"/>
                  </a:cubicBezTo>
                  <a:lnTo>
                    <a:pt x="39434" y="17668"/>
                  </a:lnTo>
                  <a:cubicBezTo>
                    <a:pt x="39434" y="17668"/>
                    <a:pt x="39434" y="17668"/>
                    <a:pt x="39434" y="17668"/>
                  </a:cubicBezTo>
                  <a:lnTo>
                    <a:pt x="39434" y="17668"/>
                  </a:lnTo>
                  <a:cubicBezTo>
                    <a:pt x="39405" y="17902"/>
                    <a:pt x="39405" y="18140"/>
                    <a:pt x="39434" y="18374"/>
                  </a:cubicBezTo>
                  <a:lnTo>
                    <a:pt x="40424" y="17385"/>
                  </a:lnTo>
                  <a:lnTo>
                    <a:pt x="42544" y="19081"/>
                  </a:lnTo>
                  <a:lnTo>
                    <a:pt x="44523" y="21201"/>
                  </a:lnTo>
                  <a:cubicBezTo>
                    <a:pt x="45181" y="21932"/>
                    <a:pt x="45751" y="22739"/>
                    <a:pt x="46219" y="23604"/>
                  </a:cubicBezTo>
                  <a:cubicBezTo>
                    <a:pt x="46671" y="24218"/>
                    <a:pt x="47050" y="24882"/>
                    <a:pt x="47350" y="25583"/>
                  </a:cubicBezTo>
                  <a:lnTo>
                    <a:pt x="47350" y="25583"/>
                  </a:lnTo>
                  <a:lnTo>
                    <a:pt x="47350" y="25583"/>
                  </a:lnTo>
                  <a:lnTo>
                    <a:pt x="47350" y="25583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7279"/>
                  </a:cubicBezTo>
                  <a:lnTo>
                    <a:pt x="47350" y="27279"/>
                  </a:lnTo>
                  <a:cubicBezTo>
                    <a:pt x="47203" y="28073"/>
                    <a:pt x="47203" y="28888"/>
                    <a:pt x="47350" y="29682"/>
                  </a:cubicBezTo>
                  <a:cubicBezTo>
                    <a:pt x="47622" y="30369"/>
                    <a:pt x="47953" y="31031"/>
                    <a:pt x="48339" y="31661"/>
                  </a:cubicBezTo>
                  <a:lnTo>
                    <a:pt x="49187" y="33781"/>
                  </a:lnTo>
                  <a:cubicBezTo>
                    <a:pt x="49273" y="34674"/>
                    <a:pt x="49273" y="35573"/>
                    <a:pt x="49187" y="36466"/>
                  </a:cubicBezTo>
                  <a:cubicBezTo>
                    <a:pt x="49187" y="36466"/>
                    <a:pt x="49187" y="36466"/>
                    <a:pt x="48057" y="36466"/>
                  </a:cubicBezTo>
                  <a:cubicBezTo>
                    <a:pt x="47788" y="36594"/>
                    <a:pt x="47477" y="36594"/>
                    <a:pt x="47209" y="36466"/>
                  </a:cubicBezTo>
                  <a:lnTo>
                    <a:pt x="46360" y="36466"/>
                  </a:lnTo>
                  <a:cubicBezTo>
                    <a:pt x="46360" y="36466"/>
                    <a:pt x="46360" y="36466"/>
                    <a:pt x="46360" y="36466"/>
                  </a:cubicBezTo>
                  <a:lnTo>
                    <a:pt x="46360" y="37738"/>
                  </a:lnTo>
                  <a:lnTo>
                    <a:pt x="46360" y="39010"/>
                  </a:lnTo>
                  <a:cubicBezTo>
                    <a:pt x="46313" y="39291"/>
                    <a:pt x="46313" y="39578"/>
                    <a:pt x="46360" y="39858"/>
                  </a:cubicBezTo>
                  <a:cubicBezTo>
                    <a:pt x="46666" y="40035"/>
                    <a:pt x="47043" y="40035"/>
                    <a:pt x="47350" y="39858"/>
                  </a:cubicBezTo>
                  <a:cubicBezTo>
                    <a:pt x="47532" y="39375"/>
                    <a:pt x="47822" y="38940"/>
                    <a:pt x="48198" y="38586"/>
                  </a:cubicBezTo>
                  <a:cubicBezTo>
                    <a:pt x="48597" y="38788"/>
                    <a:pt x="49070" y="38788"/>
                    <a:pt x="49470" y="38586"/>
                  </a:cubicBezTo>
                  <a:cubicBezTo>
                    <a:pt x="49470" y="38586"/>
                    <a:pt x="50318" y="38586"/>
                    <a:pt x="50318" y="39293"/>
                  </a:cubicBezTo>
                  <a:lnTo>
                    <a:pt x="50318" y="39293"/>
                  </a:lnTo>
                  <a:lnTo>
                    <a:pt x="50318" y="39293"/>
                  </a:lnTo>
                  <a:cubicBezTo>
                    <a:pt x="49526" y="39282"/>
                    <a:pt x="48763" y="39587"/>
                    <a:pt x="48198" y="40141"/>
                  </a:cubicBezTo>
                  <a:cubicBezTo>
                    <a:pt x="47878" y="40566"/>
                    <a:pt x="47639" y="41044"/>
                    <a:pt x="47491" y="41554"/>
                  </a:cubicBezTo>
                  <a:cubicBezTo>
                    <a:pt x="47547" y="42024"/>
                    <a:pt x="47547" y="42498"/>
                    <a:pt x="47491" y="42968"/>
                  </a:cubicBezTo>
                  <a:cubicBezTo>
                    <a:pt x="46954" y="43222"/>
                    <a:pt x="46332" y="43222"/>
                    <a:pt x="45795" y="42968"/>
                  </a:cubicBezTo>
                  <a:lnTo>
                    <a:pt x="45795" y="42968"/>
                  </a:lnTo>
                  <a:cubicBezTo>
                    <a:pt x="45795" y="42968"/>
                    <a:pt x="45795" y="42968"/>
                    <a:pt x="45795" y="43957"/>
                  </a:cubicBezTo>
                  <a:cubicBezTo>
                    <a:pt x="45795" y="44947"/>
                    <a:pt x="45795" y="44947"/>
                    <a:pt x="45795" y="45371"/>
                  </a:cubicBezTo>
                  <a:cubicBezTo>
                    <a:pt x="45733" y="45840"/>
                    <a:pt x="45733" y="46315"/>
                    <a:pt x="45795" y="46784"/>
                  </a:cubicBezTo>
                  <a:cubicBezTo>
                    <a:pt x="45751" y="47112"/>
                    <a:pt x="45751" y="47445"/>
                    <a:pt x="45795" y="47773"/>
                  </a:cubicBezTo>
                  <a:lnTo>
                    <a:pt x="46502" y="47774"/>
                  </a:lnTo>
                  <a:cubicBezTo>
                    <a:pt x="46502" y="47774"/>
                    <a:pt x="46502" y="47774"/>
                    <a:pt x="46502" y="46784"/>
                  </a:cubicBezTo>
                  <a:lnTo>
                    <a:pt x="46502" y="45936"/>
                  </a:lnTo>
                  <a:lnTo>
                    <a:pt x="48198" y="45936"/>
                  </a:lnTo>
                  <a:lnTo>
                    <a:pt x="49611" y="45229"/>
                  </a:lnTo>
                  <a:lnTo>
                    <a:pt x="49611" y="45229"/>
                  </a:lnTo>
                  <a:cubicBezTo>
                    <a:pt x="49611" y="45229"/>
                    <a:pt x="49611" y="45229"/>
                    <a:pt x="49611" y="45229"/>
                  </a:cubicBezTo>
                  <a:lnTo>
                    <a:pt x="49611" y="45229"/>
                  </a:lnTo>
                  <a:cubicBezTo>
                    <a:pt x="49625" y="44994"/>
                    <a:pt x="49625" y="44758"/>
                    <a:pt x="49611" y="44523"/>
                  </a:cubicBezTo>
                  <a:lnTo>
                    <a:pt x="49611" y="44523"/>
                  </a:lnTo>
                  <a:lnTo>
                    <a:pt x="49611" y="44523"/>
                  </a:lnTo>
                  <a:cubicBezTo>
                    <a:pt x="50043" y="44803"/>
                    <a:pt x="50307" y="45280"/>
                    <a:pt x="50318" y="45795"/>
                  </a:cubicBezTo>
                  <a:cubicBezTo>
                    <a:pt x="50461" y="46351"/>
                    <a:pt x="50461" y="46935"/>
                    <a:pt x="50318" y="47491"/>
                  </a:cubicBezTo>
                  <a:cubicBezTo>
                    <a:pt x="50393" y="48101"/>
                    <a:pt x="50393" y="48718"/>
                    <a:pt x="50318" y="49328"/>
                  </a:cubicBezTo>
                  <a:cubicBezTo>
                    <a:pt x="50155" y="49834"/>
                    <a:pt x="50155" y="50378"/>
                    <a:pt x="50318" y="50883"/>
                  </a:cubicBezTo>
                  <a:lnTo>
                    <a:pt x="51166" y="50883"/>
                  </a:lnTo>
                  <a:cubicBezTo>
                    <a:pt x="51166" y="50883"/>
                    <a:pt x="51873" y="50883"/>
                    <a:pt x="51873" y="50883"/>
                  </a:cubicBezTo>
                  <a:lnTo>
                    <a:pt x="51873" y="50883"/>
                  </a:lnTo>
                  <a:lnTo>
                    <a:pt x="51873" y="50883"/>
                  </a:lnTo>
                  <a:cubicBezTo>
                    <a:pt x="51873" y="50883"/>
                    <a:pt x="51873" y="50883"/>
                    <a:pt x="51873" y="50883"/>
                  </a:cubicBezTo>
                  <a:lnTo>
                    <a:pt x="51166" y="50883"/>
                  </a:lnTo>
                  <a:cubicBezTo>
                    <a:pt x="50860" y="50706"/>
                    <a:pt x="50483" y="50706"/>
                    <a:pt x="50177" y="50883"/>
                  </a:cubicBezTo>
                  <a:cubicBezTo>
                    <a:pt x="50496" y="50764"/>
                    <a:pt x="50847" y="50764"/>
                    <a:pt x="51166" y="50883"/>
                  </a:cubicBezTo>
                  <a:cubicBezTo>
                    <a:pt x="51246" y="51256"/>
                    <a:pt x="51246" y="51641"/>
                    <a:pt x="51166" y="52014"/>
                  </a:cubicBezTo>
                  <a:cubicBezTo>
                    <a:pt x="51223" y="52436"/>
                    <a:pt x="51223" y="52864"/>
                    <a:pt x="51166" y="53286"/>
                  </a:cubicBezTo>
                  <a:cubicBezTo>
                    <a:pt x="51224" y="53803"/>
                    <a:pt x="51224" y="54324"/>
                    <a:pt x="51166" y="54841"/>
                  </a:cubicBezTo>
                  <a:lnTo>
                    <a:pt x="50177" y="55830"/>
                  </a:lnTo>
                  <a:cubicBezTo>
                    <a:pt x="50177" y="55830"/>
                    <a:pt x="49329" y="55830"/>
                    <a:pt x="48763" y="55830"/>
                  </a:cubicBezTo>
                  <a:lnTo>
                    <a:pt x="48763" y="57385"/>
                  </a:lnTo>
                  <a:lnTo>
                    <a:pt x="48763" y="58657"/>
                  </a:lnTo>
                  <a:cubicBezTo>
                    <a:pt x="48763" y="58657"/>
                    <a:pt x="48763" y="58657"/>
                    <a:pt x="48763" y="58657"/>
                  </a:cubicBezTo>
                  <a:lnTo>
                    <a:pt x="47491" y="59646"/>
                  </a:lnTo>
                  <a:lnTo>
                    <a:pt x="46078" y="60494"/>
                  </a:lnTo>
                  <a:lnTo>
                    <a:pt x="44947" y="60494"/>
                  </a:lnTo>
                  <a:lnTo>
                    <a:pt x="44947" y="67420"/>
                  </a:lnTo>
                  <a:cubicBezTo>
                    <a:pt x="44580" y="67539"/>
                    <a:pt x="44184" y="67539"/>
                    <a:pt x="43816" y="67420"/>
                  </a:cubicBezTo>
                  <a:cubicBezTo>
                    <a:pt x="43665" y="67108"/>
                    <a:pt x="43665" y="66743"/>
                    <a:pt x="43816" y="66431"/>
                  </a:cubicBezTo>
                  <a:cubicBezTo>
                    <a:pt x="43816" y="66431"/>
                    <a:pt x="43816" y="67703"/>
                    <a:pt x="43816" y="68268"/>
                  </a:cubicBezTo>
                  <a:cubicBezTo>
                    <a:pt x="43641" y="68857"/>
                    <a:pt x="43405" y="69426"/>
                    <a:pt x="43110" y="69964"/>
                  </a:cubicBez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cubicBezTo>
                    <a:pt x="43048" y="69685"/>
                    <a:pt x="43048" y="69396"/>
                    <a:pt x="43110" y="69116"/>
                  </a:cubicBezTo>
                  <a:cubicBezTo>
                    <a:pt x="43261" y="68854"/>
                    <a:pt x="43261" y="68530"/>
                    <a:pt x="43110" y="68268"/>
                  </a:cubicBezTo>
                  <a:cubicBezTo>
                    <a:pt x="43110" y="68268"/>
                    <a:pt x="43110" y="67137"/>
                    <a:pt x="42261" y="67137"/>
                  </a:cubicBezTo>
                  <a:lnTo>
                    <a:pt x="42261" y="67137"/>
                  </a:lnTo>
                  <a:cubicBezTo>
                    <a:pt x="42321" y="67701"/>
                    <a:pt x="42321" y="68270"/>
                    <a:pt x="42261" y="68833"/>
                  </a:cubicBezTo>
                  <a:cubicBezTo>
                    <a:pt x="42090" y="69560"/>
                    <a:pt x="41853" y="70269"/>
                    <a:pt x="41555" y="70954"/>
                  </a:cubicBezTo>
                  <a:cubicBezTo>
                    <a:pt x="41635" y="71611"/>
                    <a:pt x="41635" y="72275"/>
                    <a:pt x="41555" y="72932"/>
                  </a:cubicBezTo>
                  <a:cubicBezTo>
                    <a:pt x="41555" y="73639"/>
                    <a:pt x="41555" y="74063"/>
                    <a:pt x="40565" y="74204"/>
                  </a:cubicBezTo>
                  <a:lnTo>
                    <a:pt x="39717" y="74204"/>
                  </a:lnTo>
                  <a:lnTo>
                    <a:pt x="38869" y="74204"/>
                  </a:lnTo>
                  <a:lnTo>
                    <a:pt x="38162" y="74204"/>
                  </a:lnTo>
                  <a:cubicBezTo>
                    <a:pt x="38084" y="74530"/>
                    <a:pt x="38084" y="74869"/>
                    <a:pt x="38162" y="75194"/>
                  </a:cubicBezTo>
                  <a:lnTo>
                    <a:pt x="35053" y="75194"/>
                  </a:lnTo>
                  <a:cubicBezTo>
                    <a:pt x="34678" y="75846"/>
                    <a:pt x="33966" y="76229"/>
                    <a:pt x="33215" y="76183"/>
                  </a:cubicBezTo>
                  <a:lnTo>
                    <a:pt x="33215" y="76183"/>
                  </a:lnTo>
                  <a:lnTo>
                    <a:pt x="33215" y="76183"/>
                  </a:lnTo>
                  <a:lnTo>
                    <a:pt x="33215" y="75477"/>
                  </a:lnTo>
                  <a:cubicBezTo>
                    <a:pt x="32580" y="76126"/>
                    <a:pt x="31868" y="76696"/>
                    <a:pt x="31095" y="77173"/>
                  </a:cubicBezTo>
                  <a:cubicBezTo>
                    <a:pt x="30272" y="77575"/>
                    <a:pt x="29549" y="78154"/>
                    <a:pt x="28975" y="78869"/>
                  </a:cubicBezTo>
                  <a:cubicBezTo>
                    <a:pt x="28975" y="78869"/>
                    <a:pt x="28975" y="78869"/>
                    <a:pt x="28975" y="78869"/>
                  </a:cubicBezTo>
                  <a:cubicBezTo>
                    <a:pt x="28833" y="78505"/>
                    <a:pt x="28833" y="78102"/>
                    <a:pt x="28975" y="77738"/>
                  </a:cubicBezTo>
                  <a:lnTo>
                    <a:pt x="29823" y="76890"/>
                  </a:lnTo>
                  <a:lnTo>
                    <a:pt x="30813" y="76042"/>
                  </a:lnTo>
                  <a:cubicBezTo>
                    <a:pt x="30947" y="75726"/>
                    <a:pt x="30947" y="75369"/>
                    <a:pt x="30813" y="75053"/>
                  </a:cubicBezTo>
                  <a:cubicBezTo>
                    <a:pt x="30813" y="75053"/>
                    <a:pt x="30813" y="74063"/>
                    <a:pt x="30106" y="73922"/>
                  </a:cubicBezTo>
                  <a:lnTo>
                    <a:pt x="28551" y="73922"/>
                  </a:lnTo>
                  <a:lnTo>
                    <a:pt x="28551" y="73922"/>
                  </a:lnTo>
                  <a:cubicBezTo>
                    <a:pt x="28318" y="73872"/>
                    <a:pt x="28078" y="73872"/>
                    <a:pt x="27845" y="73922"/>
                  </a:cubicBezTo>
                  <a:cubicBezTo>
                    <a:pt x="27844" y="73922"/>
                    <a:pt x="27844" y="74628"/>
                    <a:pt x="27844" y="74911"/>
                  </a:cubicBezTo>
                  <a:lnTo>
                    <a:pt x="27844" y="76607"/>
                  </a:lnTo>
                  <a:lnTo>
                    <a:pt x="26572" y="76607"/>
                  </a:lnTo>
                  <a:cubicBezTo>
                    <a:pt x="26084" y="76859"/>
                    <a:pt x="25505" y="76859"/>
                    <a:pt x="25018" y="76607"/>
                  </a:cubicBezTo>
                  <a:cubicBezTo>
                    <a:pt x="24464" y="76442"/>
                    <a:pt x="23875" y="76442"/>
                    <a:pt x="23322" y="76607"/>
                  </a:cubicBezTo>
                  <a:cubicBezTo>
                    <a:pt x="23322" y="76607"/>
                    <a:pt x="23322" y="76607"/>
                    <a:pt x="22615" y="76607"/>
                  </a:cubicBezTo>
                  <a:cubicBezTo>
                    <a:pt x="22652" y="77125"/>
                    <a:pt x="22652" y="77645"/>
                    <a:pt x="22615" y="78162"/>
                  </a:cubicBezTo>
                  <a:cubicBezTo>
                    <a:pt x="22271" y="78700"/>
                    <a:pt x="21842" y="79178"/>
                    <a:pt x="21343" y="79575"/>
                  </a:cubicBezTo>
                  <a:cubicBezTo>
                    <a:pt x="20515" y="79836"/>
                    <a:pt x="19626" y="79836"/>
                    <a:pt x="18799" y="79575"/>
                  </a:cubicBezTo>
                  <a:lnTo>
                    <a:pt x="18799" y="77173"/>
                  </a:lnTo>
                  <a:cubicBezTo>
                    <a:pt x="18913" y="76423"/>
                    <a:pt x="18913" y="75661"/>
                    <a:pt x="18799" y="74911"/>
                  </a:cubicBezTo>
                  <a:lnTo>
                    <a:pt x="17951" y="74911"/>
                  </a:lnTo>
                  <a:lnTo>
                    <a:pt x="17951" y="74063"/>
                  </a:lnTo>
                  <a:cubicBezTo>
                    <a:pt x="17784" y="72939"/>
                    <a:pt x="17784" y="71796"/>
                    <a:pt x="17951" y="70671"/>
                  </a:cubicBezTo>
                  <a:close/>
                  <a:moveTo>
                    <a:pt x="0" y="62897"/>
                  </a:moveTo>
                  <a:lnTo>
                    <a:pt x="0" y="62897"/>
                  </a:ln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283" y="62756"/>
                    <a:pt x="424" y="62897"/>
                  </a:cubicBezTo>
                  <a:close/>
                  <a:moveTo>
                    <a:pt x="0" y="36749"/>
                  </a:moveTo>
                  <a:lnTo>
                    <a:pt x="0" y="36749"/>
                  </a:lnTo>
                  <a:lnTo>
                    <a:pt x="0" y="35759"/>
                  </a:lnTo>
                  <a:close/>
                  <a:moveTo>
                    <a:pt x="2403" y="53145"/>
                  </a:moveTo>
                  <a:lnTo>
                    <a:pt x="2403" y="53145"/>
                  </a:lnTo>
                  <a:lnTo>
                    <a:pt x="2403" y="56254"/>
                  </a:lnTo>
                  <a:lnTo>
                    <a:pt x="3675" y="56254"/>
                  </a:lnTo>
                  <a:lnTo>
                    <a:pt x="4806" y="56254"/>
                  </a:lnTo>
                  <a:cubicBezTo>
                    <a:pt x="5244" y="56130"/>
                    <a:pt x="5605" y="55820"/>
                    <a:pt x="5795" y="55406"/>
                  </a:cubicBez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cubicBezTo>
                    <a:pt x="5795" y="55406"/>
                    <a:pt x="5795" y="54558"/>
                    <a:pt x="5795" y="54558"/>
                  </a:cubicBezTo>
                  <a:cubicBezTo>
                    <a:pt x="5795" y="54558"/>
                    <a:pt x="5795" y="54558"/>
                    <a:pt x="5795" y="54558"/>
                  </a:cubicBezTo>
                  <a:lnTo>
                    <a:pt x="4665" y="53569"/>
                  </a:lnTo>
                  <a:lnTo>
                    <a:pt x="3251" y="52014"/>
                  </a:lnTo>
                  <a:lnTo>
                    <a:pt x="3251" y="52014"/>
                  </a:lnTo>
                  <a:lnTo>
                    <a:pt x="3251" y="52014"/>
                  </a:lnTo>
                  <a:cubicBezTo>
                    <a:pt x="3251" y="52014"/>
                    <a:pt x="3251" y="52014"/>
                    <a:pt x="3251" y="52014"/>
                  </a:cubicBezTo>
                  <a:lnTo>
                    <a:pt x="3251" y="52014"/>
                  </a:lnTo>
                  <a:lnTo>
                    <a:pt x="2544" y="52014"/>
                  </a:lnTo>
                  <a:cubicBezTo>
                    <a:pt x="2544" y="52014"/>
                    <a:pt x="2544" y="52014"/>
                    <a:pt x="2544" y="52014"/>
                  </a:cubicBezTo>
                  <a:lnTo>
                    <a:pt x="2544" y="55406"/>
                  </a:lnTo>
                  <a:cubicBezTo>
                    <a:pt x="2621" y="56300"/>
                    <a:pt x="2621" y="57198"/>
                    <a:pt x="2544" y="58091"/>
                  </a:cubicBezTo>
                  <a:cubicBezTo>
                    <a:pt x="2544" y="58091"/>
                    <a:pt x="2544" y="58091"/>
                    <a:pt x="3251" y="58091"/>
                  </a:cubicBezTo>
                  <a:cubicBezTo>
                    <a:pt x="1924" y="58209"/>
                    <a:pt x="753" y="57228"/>
                    <a:pt x="636" y="55901"/>
                  </a:cubicBezTo>
                  <a:cubicBezTo>
                    <a:pt x="519" y="54574"/>
                    <a:pt x="1500" y="53403"/>
                    <a:pt x="2827" y="53286"/>
                  </a:cubicBezTo>
                  <a:close/>
                  <a:moveTo>
                    <a:pt x="2403" y="65159"/>
                  </a:moveTo>
                  <a:cubicBezTo>
                    <a:pt x="2403" y="65159"/>
                    <a:pt x="2403" y="65159"/>
                    <a:pt x="2403" y="65159"/>
                  </a:cubicBezTo>
                  <a:cubicBezTo>
                    <a:pt x="2403" y="65159"/>
                    <a:pt x="2403" y="65159"/>
                    <a:pt x="2403" y="65159"/>
                  </a:cubicBezTo>
                  <a:lnTo>
                    <a:pt x="2403" y="65159"/>
                  </a:lnTo>
                  <a:close/>
                  <a:moveTo>
                    <a:pt x="2403" y="45653"/>
                  </a:moveTo>
                  <a:lnTo>
                    <a:pt x="2403" y="45653"/>
                  </a:lnTo>
                  <a:lnTo>
                    <a:pt x="2403" y="45653"/>
                  </a:lnTo>
                  <a:lnTo>
                    <a:pt x="2403" y="45653"/>
                  </a:lnTo>
                  <a:close/>
                  <a:moveTo>
                    <a:pt x="3392" y="58798"/>
                  </a:moveTo>
                  <a:lnTo>
                    <a:pt x="3392" y="58798"/>
                  </a:lnTo>
                  <a:lnTo>
                    <a:pt x="3392" y="58798"/>
                  </a:lnTo>
                  <a:close/>
                  <a:moveTo>
                    <a:pt x="4947" y="17668"/>
                  </a:moveTo>
                  <a:lnTo>
                    <a:pt x="4947" y="17668"/>
                  </a:lnTo>
                  <a:lnTo>
                    <a:pt x="4947" y="17668"/>
                  </a:lnTo>
                  <a:lnTo>
                    <a:pt x="4947" y="17668"/>
                  </a:lnTo>
                  <a:close/>
                  <a:moveTo>
                    <a:pt x="4947" y="45936"/>
                  </a:move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5230" y="45653"/>
                    <a:pt x="4947" y="45653"/>
                  </a:cubicBezTo>
                  <a:close/>
                  <a:moveTo>
                    <a:pt x="4947" y="21484"/>
                  </a:moveTo>
                  <a:lnTo>
                    <a:pt x="4947" y="21484"/>
                  </a:lnTo>
                  <a:lnTo>
                    <a:pt x="4947" y="21484"/>
                  </a:lnTo>
                  <a:lnTo>
                    <a:pt x="4947" y="21484"/>
                  </a:lnTo>
                  <a:close/>
                  <a:moveTo>
                    <a:pt x="4947" y="49752"/>
                  </a:moveTo>
                  <a:lnTo>
                    <a:pt x="4947" y="49752"/>
                  </a:lnTo>
                  <a:lnTo>
                    <a:pt x="6785" y="49752"/>
                  </a:lnTo>
                  <a:cubicBezTo>
                    <a:pt x="6853" y="49426"/>
                    <a:pt x="6853" y="49089"/>
                    <a:pt x="6785" y="48763"/>
                  </a:cubicBezTo>
                  <a:lnTo>
                    <a:pt x="6078" y="48763"/>
                  </a:lnTo>
                  <a:lnTo>
                    <a:pt x="6078" y="48763"/>
                  </a:lnTo>
                  <a:cubicBezTo>
                    <a:pt x="6078" y="48763"/>
                    <a:pt x="6078" y="48763"/>
                    <a:pt x="6078" y="48763"/>
                  </a:cubicBezTo>
                  <a:cubicBezTo>
                    <a:pt x="5725" y="48967"/>
                    <a:pt x="5509" y="49345"/>
                    <a:pt x="5513" y="49752"/>
                  </a:cubicBezTo>
                  <a:close/>
                  <a:moveTo>
                    <a:pt x="4947" y="14841"/>
                  </a:move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5654" y="14841"/>
                    <a:pt x="5795" y="14841"/>
                  </a:cubicBezTo>
                  <a:close/>
                  <a:moveTo>
                    <a:pt x="5654" y="61342"/>
                  </a:moveTo>
                  <a:lnTo>
                    <a:pt x="6361" y="61342"/>
                  </a:lnTo>
                  <a:lnTo>
                    <a:pt x="6361" y="61342"/>
                  </a:lnTo>
                  <a:close/>
                  <a:moveTo>
                    <a:pt x="7067" y="43109"/>
                  </a:moveTo>
                  <a:lnTo>
                    <a:pt x="7067" y="43109"/>
                  </a:lnTo>
                  <a:lnTo>
                    <a:pt x="7067" y="43109"/>
                  </a:lnTo>
                  <a:close/>
                  <a:moveTo>
                    <a:pt x="7067" y="34063"/>
                  </a:moveTo>
                  <a:cubicBezTo>
                    <a:pt x="7379" y="34215"/>
                    <a:pt x="7744" y="34215"/>
                    <a:pt x="8057" y="34063"/>
                  </a:cubicBezTo>
                  <a:lnTo>
                    <a:pt x="8057" y="34063"/>
                  </a:lnTo>
                  <a:close/>
                  <a:moveTo>
                    <a:pt x="7067" y="44664"/>
                  </a:moveTo>
                  <a:lnTo>
                    <a:pt x="7067" y="45936"/>
                  </a:lnTo>
                  <a:cubicBezTo>
                    <a:pt x="7067" y="45936"/>
                    <a:pt x="7067" y="46784"/>
                    <a:pt x="7067" y="46784"/>
                  </a:cubicBezTo>
                  <a:lnTo>
                    <a:pt x="7774" y="46784"/>
                  </a:lnTo>
                  <a:lnTo>
                    <a:pt x="7774" y="44947"/>
                  </a:lnTo>
                  <a:cubicBezTo>
                    <a:pt x="7639" y="44356"/>
                    <a:pt x="7108" y="43942"/>
                    <a:pt x="6502" y="43957"/>
                  </a:cubicBezTo>
                  <a:close/>
                  <a:moveTo>
                    <a:pt x="8764" y="62614"/>
                  </a:moveTo>
                  <a:cubicBezTo>
                    <a:pt x="8764" y="63379"/>
                    <a:pt x="8516" y="64123"/>
                    <a:pt x="8057" y="64735"/>
                  </a:cubicBezTo>
                  <a:cubicBezTo>
                    <a:pt x="7510" y="65409"/>
                    <a:pt x="7256" y="66274"/>
                    <a:pt x="7350" y="67137"/>
                  </a:cubicBezTo>
                  <a:cubicBezTo>
                    <a:pt x="7755" y="67319"/>
                    <a:pt x="8218" y="67319"/>
                    <a:pt x="8623" y="67137"/>
                  </a:cubicBezTo>
                  <a:cubicBezTo>
                    <a:pt x="9053" y="66834"/>
                    <a:pt x="9356" y="66380"/>
                    <a:pt x="9471" y="65865"/>
                  </a:cubicBezTo>
                  <a:cubicBezTo>
                    <a:pt x="9550" y="65350"/>
                    <a:pt x="9550" y="64826"/>
                    <a:pt x="9471" y="64311"/>
                  </a:cubicBezTo>
                  <a:cubicBezTo>
                    <a:pt x="9470" y="64311"/>
                    <a:pt x="9470" y="63321"/>
                    <a:pt x="9470" y="62897"/>
                  </a:cubicBezTo>
                  <a:cubicBezTo>
                    <a:pt x="9470" y="62473"/>
                    <a:pt x="9470" y="62049"/>
                    <a:pt x="8339" y="61484"/>
                  </a:cubicBezTo>
                  <a:cubicBezTo>
                    <a:pt x="7876" y="61031"/>
                    <a:pt x="7283" y="60735"/>
                    <a:pt x="6643" y="60636"/>
                  </a:cubicBezTo>
                  <a:cubicBezTo>
                    <a:pt x="6643" y="61342"/>
                    <a:pt x="6643" y="61766"/>
                    <a:pt x="6643" y="61908"/>
                  </a:cubicBezTo>
                  <a:lnTo>
                    <a:pt x="6643" y="61908"/>
                  </a:lnTo>
                  <a:cubicBezTo>
                    <a:pt x="6643" y="61908"/>
                    <a:pt x="10036" y="62332"/>
                    <a:pt x="10036" y="62614"/>
                  </a:cubicBezTo>
                  <a:close/>
                  <a:moveTo>
                    <a:pt x="9329" y="39152"/>
                  </a:moveTo>
                  <a:cubicBezTo>
                    <a:pt x="9245" y="39771"/>
                    <a:pt x="9679" y="40340"/>
                    <a:pt x="10297" y="40424"/>
                  </a:cubicBezTo>
                  <a:cubicBezTo>
                    <a:pt x="10398" y="40437"/>
                    <a:pt x="10500" y="40437"/>
                    <a:pt x="10601" y="40424"/>
                  </a:cubicBezTo>
                  <a:lnTo>
                    <a:pt x="10601" y="39152"/>
                  </a:lnTo>
                  <a:lnTo>
                    <a:pt x="9612" y="39152"/>
                  </a:lnTo>
                  <a:cubicBezTo>
                    <a:pt x="9612" y="39152"/>
                    <a:pt x="9329" y="39152"/>
                    <a:pt x="9329" y="39152"/>
                  </a:cubicBezTo>
                  <a:close/>
                  <a:moveTo>
                    <a:pt x="10601" y="36466"/>
                  </a:moveTo>
                  <a:cubicBezTo>
                    <a:pt x="10601" y="36466"/>
                    <a:pt x="10601" y="36466"/>
                    <a:pt x="10601" y="36466"/>
                  </a:cubicBezTo>
                  <a:lnTo>
                    <a:pt x="10601" y="36466"/>
                  </a:lnTo>
                  <a:lnTo>
                    <a:pt x="10601" y="36466"/>
                  </a:lnTo>
                  <a:cubicBezTo>
                    <a:pt x="10601" y="36466"/>
                    <a:pt x="10601" y="36890"/>
                    <a:pt x="10601" y="36749"/>
                  </a:cubicBezTo>
                  <a:close/>
                  <a:moveTo>
                    <a:pt x="10601" y="44805"/>
                  </a:moveTo>
                  <a:lnTo>
                    <a:pt x="10601" y="44805"/>
                  </a:lnTo>
                  <a:lnTo>
                    <a:pt x="10601" y="44805"/>
                  </a:lnTo>
                  <a:cubicBezTo>
                    <a:pt x="10601" y="44805"/>
                    <a:pt x="10601" y="44805"/>
                    <a:pt x="10601" y="43251"/>
                  </a:cubicBezTo>
                  <a:lnTo>
                    <a:pt x="10601" y="41837"/>
                  </a:lnTo>
                  <a:lnTo>
                    <a:pt x="10601" y="41837"/>
                  </a:lnTo>
                  <a:lnTo>
                    <a:pt x="9894" y="41837"/>
                  </a:lnTo>
                  <a:close/>
                  <a:moveTo>
                    <a:pt x="10601" y="14982"/>
                  </a:moveTo>
                  <a:cubicBezTo>
                    <a:pt x="10661" y="15716"/>
                    <a:pt x="10959" y="16411"/>
                    <a:pt x="11449" y="16961"/>
                  </a:cubicBezTo>
                  <a:lnTo>
                    <a:pt x="12862" y="18657"/>
                  </a:lnTo>
                  <a:lnTo>
                    <a:pt x="12862" y="18657"/>
                  </a:lnTo>
                  <a:cubicBezTo>
                    <a:pt x="13004" y="18005"/>
                    <a:pt x="13004" y="17330"/>
                    <a:pt x="12862" y="16678"/>
                  </a:cubicBezTo>
                  <a:cubicBezTo>
                    <a:pt x="12559" y="15960"/>
                    <a:pt x="11927" y="15433"/>
                    <a:pt x="11166" y="15265"/>
                  </a:cubicBezTo>
                  <a:close/>
                  <a:moveTo>
                    <a:pt x="12580" y="50318"/>
                  </a:moveTo>
                  <a:cubicBezTo>
                    <a:pt x="12598" y="51714"/>
                    <a:pt x="13097" y="53062"/>
                    <a:pt x="13993" y="54134"/>
                  </a:cubicBezTo>
                  <a:cubicBezTo>
                    <a:pt x="15142" y="55875"/>
                    <a:pt x="16417" y="57528"/>
                    <a:pt x="17809" y="59081"/>
                  </a:cubicBezTo>
                  <a:cubicBezTo>
                    <a:pt x="19160" y="60603"/>
                    <a:pt x="20625" y="62021"/>
                    <a:pt x="22191" y="63321"/>
                  </a:cubicBezTo>
                  <a:cubicBezTo>
                    <a:pt x="23604" y="64593"/>
                    <a:pt x="24594" y="65017"/>
                    <a:pt x="25018" y="64876"/>
                  </a:cubicBezTo>
                  <a:cubicBezTo>
                    <a:pt x="26112" y="65865"/>
                    <a:pt x="27504" y="66462"/>
                    <a:pt x="28975" y="66572"/>
                  </a:cubicBezTo>
                  <a:lnTo>
                    <a:pt x="33074" y="66572"/>
                  </a:lnTo>
                  <a:cubicBezTo>
                    <a:pt x="33874" y="66676"/>
                    <a:pt x="34657" y="66285"/>
                    <a:pt x="35053" y="65583"/>
                  </a:cubicBezTo>
                  <a:cubicBezTo>
                    <a:pt x="35542" y="64941"/>
                    <a:pt x="35923" y="64225"/>
                    <a:pt x="36183" y="63462"/>
                  </a:cubicBezTo>
                  <a:lnTo>
                    <a:pt x="37032" y="60918"/>
                  </a:lnTo>
                  <a:cubicBezTo>
                    <a:pt x="37220" y="60167"/>
                    <a:pt x="37741" y="59543"/>
                    <a:pt x="38445" y="59222"/>
                  </a:cubicBezTo>
                  <a:lnTo>
                    <a:pt x="40141" y="52579"/>
                  </a:lnTo>
                  <a:cubicBezTo>
                    <a:pt x="40839" y="52737"/>
                    <a:pt x="41563" y="52737"/>
                    <a:pt x="42261" y="52579"/>
                  </a:cubicBezTo>
                  <a:lnTo>
                    <a:pt x="44382" y="52579"/>
                  </a:lnTo>
                  <a:cubicBezTo>
                    <a:pt x="44245" y="51453"/>
                    <a:pt x="44245" y="50314"/>
                    <a:pt x="44382" y="49187"/>
                  </a:cubicBezTo>
                  <a:cubicBezTo>
                    <a:pt x="44457" y="47916"/>
                    <a:pt x="44457" y="46642"/>
                    <a:pt x="44382" y="45371"/>
                  </a:cubicBezTo>
                  <a:lnTo>
                    <a:pt x="44382" y="45371"/>
                  </a:lnTo>
                  <a:cubicBezTo>
                    <a:pt x="44382" y="45371"/>
                    <a:pt x="43675" y="45371"/>
                    <a:pt x="43251" y="46219"/>
                  </a:cubicBezTo>
                  <a:cubicBezTo>
                    <a:pt x="42827" y="47067"/>
                    <a:pt x="42544" y="47491"/>
                    <a:pt x="42261" y="48198"/>
                  </a:cubicBezTo>
                  <a:lnTo>
                    <a:pt x="41272" y="50176"/>
                  </a:lnTo>
                  <a:cubicBezTo>
                    <a:pt x="41138" y="50645"/>
                    <a:pt x="40836" y="51047"/>
                    <a:pt x="40424" y="51307"/>
                  </a:cubicBezTo>
                  <a:cubicBezTo>
                    <a:pt x="40212" y="51011"/>
                    <a:pt x="40212" y="50613"/>
                    <a:pt x="40424" y="50318"/>
                  </a:cubicBezTo>
                  <a:cubicBezTo>
                    <a:pt x="40478" y="49848"/>
                    <a:pt x="40478" y="49374"/>
                    <a:pt x="40424" y="48904"/>
                  </a:cubicBezTo>
                  <a:lnTo>
                    <a:pt x="40424" y="48904"/>
                  </a:lnTo>
                  <a:cubicBezTo>
                    <a:pt x="40424" y="48904"/>
                    <a:pt x="40424" y="48904"/>
                    <a:pt x="40424" y="48904"/>
                  </a:cubicBezTo>
                  <a:lnTo>
                    <a:pt x="41413" y="47350"/>
                  </a:lnTo>
                  <a:lnTo>
                    <a:pt x="42544" y="45795"/>
                  </a:lnTo>
                  <a:cubicBezTo>
                    <a:pt x="42544" y="45795"/>
                    <a:pt x="42544" y="45795"/>
                    <a:pt x="42544" y="45795"/>
                  </a:cubicBezTo>
                  <a:lnTo>
                    <a:pt x="41131" y="45795"/>
                  </a:lnTo>
                  <a:cubicBezTo>
                    <a:pt x="40929" y="45395"/>
                    <a:pt x="40929" y="44923"/>
                    <a:pt x="41131" y="44523"/>
                  </a:cubicBezTo>
                  <a:lnTo>
                    <a:pt x="42120" y="44523"/>
                  </a:lnTo>
                  <a:lnTo>
                    <a:pt x="43251" y="44523"/>
                  </a:lnTo>
                  <a:cubicBezTo>
                    <a:pt x="43402" y="44210"/>
                    <a:pt x="43402" y="43846"/>
                    <a:pt x="43251" y="43533"/>
                  </a:cubicBezTo>
                  <a:lnTo>
                    <a:pt x="39434" y="43533"/>
                  </a:lnTo>
                  <a:lnTo>
                    <a:pt x="39434" y="43533"/>
                  </a:lnTo>
                  <a:cubicBezTo>
                    <a:pt x="39434" y="43533"/>
                    <a:pt x="39434" y="43533"/>
                    <a:pt x="39434" y="43533"/>
                  </a:cubicBezTo>
                  <a:lnTo>
                    <a:pt x="39434" y="43533"/>
                  </a:lnTo>
                  <a:lnTo>
                    <a:pt x="39434" y="43533"/>
                  </a:lnTo>
                  <a:lnTo>
                    <a:pt x="39434" y="39152"/>
                  </a:lnTo>
                  <a:lnTo>
                    <a:pt x="40565" y="39152"/>
                  </a:lnTo>
                  <a:cubicBezTo>
                    <a:pt x="40984" y="39158"/>
                    <a:pt x="41344" y="38857"/>
                    <a:pt x="41413" y="38445"/>
                  </a:cubicBezTo>
                  <a:cubicBezTo>
                    <a:pt x="41182" y="38385"/>
                    <a:pt x="40939" y="38385"/>
                    <a:pt x="40707" y="38445"/>
                  </a:cubicBezTo>
                  <a:lnTo>
                    <a:pt x="39858" y="38445"/>
                  </a:lnTo>
                  <a:lnTo>
                    <a:pt x="39152" y="38445"/>
                  </a:lnTo>
                  <a:cubicBezTo>
                    <a:pt x="39152" y="38445"/>
                    <a:pt x="39152" y="38445"/>
                    <a:pt x="39152" y="37738"/>
                  </a:cubicBezTo>
                  <a:cubicBezTo>
                    <a:pt x="39221" y="37365"/>
                    <a:pt x="39221" y="36981"/>
                    <a:pt x="39152" y="36608"/>
                  </a:cubicBezTo>
                  <a:lnTo>
                    <a:pt x="39152" y="35335"/>
                  </a:lnTo>
                  <a:lnTo>
                    <a:pt x="37738" y="35335"/>
                  </a:lnTo>
                  <a:cubicBezTo>
                    <a:pt x="37739" y="34168"/>
                    <a:pt x="37498" y="33013"/>
                    <a:pt x="37032" y="31943"/>
                  </a:cubicBezTo>
                  <a:cubicBezTo>
                    <a:pt x="36682" y="30791"/>
                    <a:pt x="36682" y="29562"/>
                    <a:pt x="37032" y="28410"/>
                  </a:cubicBezTo>
                  <a:lnTo>
                    <a:pt x="37032" y="28410"/>
                  </a:lnTo>
                  <a:lnTo>
                    <a:pt x="37032" y="28410"/>
                  </a:lnTo>
                  <a:lnTo>
                    <a:pt x="37032" y="28410"/>
                  </a:lnTo>
                  <a:cubicBezTo>
                    <a:pt x="36966" y="27549"/>
                    <a:pt x="37217" y="26695"/>
                    <a:pt x="37738" y="26007"/>
                  </a:cubicBezTo>
                  <a:cubicBezTo>
                    <a:pt x="38319" y="25519"/>
                    <a:pt x="38759" y="24885"/>
                    <a:pt x="39010" y="24169"/>
                  </a:cubicBezTo>
                  <a:lnTo>
                    <a:pt x="37738" y="24169"/>
                  </a:lnTo>
                  <a:lnTo>
                    <a:pt x="35759" y="23321"/>
                  </a:lnTo>
                  <a:lnTo>
                    <a:pt x="34063" y="23321"/>
                  </a:lnTo>
                  <a:lnTo>
                    <a:pt x="33074" y="23321"/>
                  </a:lnTo>
                  <a:cubicBezTo>
                    <a:pt x="33074" y="23321"/>
                    <a:pt x="32226" y="23321"/>
                    <a:pt x="32367" y="23321"/>
                  </a:cubicBezTo>
                  <a:cubicBezTo>
                    <a:pt x="32509" y="23321"/>
                    <a:pt x="32367" y="23321"/>
                    <a:pt x="32367" y="23321"/>
                  </a:cubicBezTo>
                  <a:lnTo>
                    <a:pt x="32367" y="23321"/>
                  </a:lnTo>
                  <a:lnTo>
                    <a:pt x="31378" y="23321"/>
                  </a:lnTo>
                  <a:cubicBezTo>
                    <a:pt x="31054" y="23405"/>
                    <a:pt x="30713" y="23405"/>
                    <a:pt x="30388" y="23321"/>
                  </a:cubicBezTo>
                  <a:lnTo>
                    <a:pt x="30389" y="23321"/>
                  </a:lnTo>
                  <a:cubicBezTo>
                    <a:pt x="30389" y="23321"/>
                    <a:pt x="30389" y="23321"/>
                    <a:pt x="30389" y="23321"/>
                  </a:cubicBezTo>
                  <a:lnTo>
                    <a:pt x="30389" y="23321"/>
                  </a:lnTo>
                  <a:lnTo>
                    <a:pt x="29258" y="23321"/>
                  </a:lnTo>
                  <a:cubicBezTo>
                    <a:pt x="29258" y="23321"/>
                    <a:pt x="29258" y="23321"/>
                    <a:pt x="28268" y="22615"/>
                  </a:cubicBezTo>
                  <a:lnTo>
                    <a:pt x="27986" y="10883"/>
                  </a:lnTo>
                  <a:lnTo>
                    <a:pt x="27986" y="10883"/>
                  </a:lnTo>
                  <a:cubicBezTo>
                    <a:pt x="28004" y="10554"/>
                    <a:pt x="28004" y="10223"/>
                    <a:pt x="27986" y="9894"/>
                  </a:cubicBezTo>
                  <a:cubicBezTo>
                    <a:pt x="28052" y="9615"/>
                    <a:pt x="28052" y="9325"/>
                    <a:pt x="27986" y="9046"/>
                  </a:cubicBezTo>
                  <a:cubicBezTo>
                    <a:pt x="27986" y="9046"/>
                    <a:pt x="27986" y="9046"/>
                    <a:pt x="27986" y="8198"/>
                  </a:cubicBezTo>
                  <a:lnTo>
                    <a:pt x="27986" y="8198"/>
                  </a:lnTo>
                  <a:cubicBezTo>
                    <a:pt x="27986" y="8198"/>
                    <a:pt x="27279" y="8198"/>
                    <a:pt x="26714" y="9470"/>
                  </a:cubicBezTo>
                  <a:cubicBezTo>
                    <a:pt x="26148" y="10742"/>
                    <a:pt x="25442" y="11307"/>
                    <a:pt x="24735" y="12438"/>
                  </a:cubicBezTo>
                  <a:lnTo>
                    <a:pt x="22615" y="16537"/>
                  </a:lnTo>
                  <a:cubicBezTo>
                    <a:pt x="21767" y="18092"/>
                    <a:pt x="21201" y="19505"/>
                    <a:pt x="20495" y="20777"/>
                  </a:cubicBezTo>
                  <a:lnTo>
                    <a:pt x="19081" y="24169"/>
                  </a:lnTo>
                  <a:cubicBezTo>
                    <a:pt x="19044" y="24734"/>
                    <a:pt x="19044" y="25301"/>
                    <a:pt x="19081" y="25866"/>
                  </a:cubicBezTo>
                  <a:lnTo>
                    <a:pt x="17668" y="25866"/>
                  </a:lnTo>
                  <a:cubicBezTo>
                    <a:pt x="16820" y="25866"/>
                    <a:pt x="16255" y="25866"/>
                    <a:pt x="16113" y="26996"/>
                  </a:cubicBezTo>
                  <a:lnTo>
                    <a:pt x="18233" y="27986"/>
                  </a:lnTo>
                  <a:cubicBezTo>
                    <a:pt x="17779" y="28550"/>
                    <a:pt x="17116" y="28906"/>
                    <a:pt x="16396" y="28975"/>
                  </a:cubicBezTo>
                  <a:lnTo>
                    <a:pt x="14276" y="28975"/>
                  </a:lnTo>
                  <a:cubicBezTo>
                    <a:pt x="14276" y="28975"/>
                    <a:pt x="14276" y="29682"/>
                    <a:pt x="15124" y="29682"/>
                  </a:cubicBezTo>
                  <a:cubicBezTo>
                    <a:pt x="15447" y="29591"/>
                    <a:pt x="15790" y="29591"/>
                    <a:pt x="16113" y="29682"/>
                  </a:cubicBezTo>
                  <a:lnTo>
                    <a:pt x="16113" y="30954"/>
                  </a:lnTo>
                  <a:cubicBezTo>
                    <a:pt x="16044" y="31328"/>
                    <a:pt x="16044" y="31711"/>
                    <a:pt x="16113" y="32085"/>
                  </a:cubicBezTo>
                  <a:lnTo>
                    <a:pt x="14700" y="32085"/>
                  </a:lnTo>
                  <a:lnTo>
                    <a:pt x="14700" y="33498"/>
                  </a:lnTo>
                  <a:cubicBezTo>
                    <a:pt x="14700" y="33498"/>
                    <a:pt x="14700" y="34487"/>
                    <a:pt x="14700" y="34911"/>
                  </a:cubicBezTo>
                  <a:lnTo>
                    <a:pt x="14700" y="35901"/>
                  </a:lnTo>
                  <a:lnTo>
                    <a:pt x="14700" y="43533"/>
                  </a:lnTo>
                  <a:cubicBezTo>
                    <a:pt x="15371" y="44438"/>
                    <a:pt x="15764" y="45518"/>
                    <a:pt x="15830" y="46643"/>
                  </a:cubicBezTo>
                  <a:cubicBezTo>
                    <a:pt x="15943" y="47724"/>
                    <a:pt x="15943" y="48813"/>
                    <a:pt x="15830" y="49894"/>
                  </a:cubicBezTo>
                  <a:lnTo>
                    <a:pt x="15831" y="49894"/>
                  </a:lnTo>
                  <a:lnTo>
                    <a:pt x="14700" y="49046"/>
                  </a:lnTo>
                  <a:close/>
                  <a:moveTo>
                    <a:pt x="14982" y="64452"/>
                  </a:moveTo>
                  <a:lnTo>
                    <a:pt x="14982" y="64452"/>
                  </a:lnTo>
                  <a:lnTo>
                    <a:pt x="14982" y="64452"/>
                  </a:lnTo>
                  <a:close/>
                  <a:moveTo>
                    <a:pt x="16537" y="68551"/>
                  </a:move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820" y="69399"/>
                    <a:pt x="17103" y="68975"/>
                  </a:cubicBezTo>
                  <a:close/>
                  <a:moveTo>
                    <a:pt x="19505" y="62897"/>
                  </a:move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20919" y="63321"/>
                    <a:pt x="20071" y="63321"/>
                  </a:cubicBezTo>
                  <a:close/>
                  <a:moveTo>
                    <a:pt x="21484" y="77031"/>
                  </a:moveTo>
                  <a:cubicBezTo>
                    <a:pt x="21484" y="77031"/>
                    <a:pt x="21484" y="77031"/>
                    <a:pt x="21484" y="77031"/>
                  </a:cubicBezTo>
                  <a:lnTo>
                    <a:pt x="20636" y="77031"/>
                  </a:lnTo>
                  <a:cubicBezTo>
                    <a:pt x="20636" y="77031"/>
                    <a:pt x="21767" y="77455"/>
                    <a:pt x="22049" y="77455"/>
                  </a:cubicBezTo>
                  <a:close/>
                  <a:moveTo>
                    <a:pt x="23746" y="6360"/>
                  </a:moveTo>
                  <a:cubicBezTo>
                    <a:pt x="23746" y="6360"/>
                    <a:pt x="23039" y="6360"/>
                    <a:pt x="23039" y="7208"/>
                  </a:cubicBezTo>
                  <a:cubicBezTo>
                    <a:pt x="23039" y="8056"/>
                    <a:pt x="23039" y="8198"/>
                    <a:pt x="23039" y="8622"/>
                  </a:cubicBezTo>
                  <a:lnTo>
                    <a:pt x="23039" y="8622"/>
                  </a:lnTo>
                  <a:lnTo>
                    <a:pt x="23039" y="6502"/>
                  </a:lnTo>
                  <a:close/>
                  <a:moveTo>
                    <a:pt x="23746" y="70671"/>
                  </a:moveTo>
                  <a:lnTo>
                    <a:pt x="24876" y="70671"/>
                  </a:lnTo>
                  <a:lnTo>
                    <a:pt x="23746" y="70671"/>
                  </a:lnTo>
                  <a:close/>
                  <a:moveTo>
                    <a:pt x="25300" y="0"/>
                  </a:moveTo>
                  <a:lnTo>
                    <a:pt x="25300" y="0"/>
                  </a:lnTo>
                  <a:cubicBezTo>
                    <a:pt x="25300" y="0"/>
                    <a:pt x="25300" y="0"/>
                    <a:pt x="25300" y="0"/>
                  </a:cubicBezTo>
                  <a:lnTo>
                    <a:pt x="23887" y="0"/>
                  </a:lnTo>
                  <a:lnTo>
                    <a:pt x="23887" y="0"/>
                  </a:lnTo>
                  <a:close/>
                  <a:moveTo>
                    <a:pt x="29258" y="10177"/>
                  </a:moveTo>
                  <a:cubicBezTo>
                    <a:pt x="29251" y="10992"/>
                    <a:pt x="29683" y="11748"/>
                    <a:pt x="30388" y="12155"/>
                  </a:cubicBezTo>
                  <a:cubicBezTo>
                    <a:pt x="30389" y="12155"/>
                    <a:pt x="30389" y="12155"/>
                    <a:pt x="30389" y="12155"/>
                  </a:cubicBezTo>
                  <a:cubicBezTo>
                    <a:pt x="30365" y="11873"/>
                    <a:pt x="30365" y="11590"/>
                    <a:pt x="30389" y="11307"/>
                  </a:cubicBezTo>
                  <a:cubicBezTo>
                    <a:pt x="30389" y="11307"/>
                    <a:pt x="30389" y="11307"/>
                    <a:pt x="29682" y="11307"/>
                  </a:cubicBezTo>
                  <a:close/>
                  <a:moveTo>
                    <a:pt x="30389" y="7632"/>
                  </a:move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954" y="7208"/>
                    <a:pt x="30671" y="7208"/>
                  </a:cubicBezTo>
                  <a:close/>
                  <a:moveTo>
                    <a:pt x="32650" y="12155"/>
                  </a:moveTo>
                  <a:cubicBezTo>
                    <a:pt x="32499" y="12418"/>
                    <a:pt x="32499" y="12741"/>
                    <a:pt x="32650" y="13003"/>
                  </a:cubicBezTo>
                  <a:lnTo>
                    <a:pt x="33639" y="13003"/>
                  </a:lnTo>
                  <a:lnTo>
                    <a:pt x="33639" y="13003"/>
                  </a:lnTo>
                  <a:cubicBezTo>
                    <a:pt x="33574" y="12505"/>
                    <a:pt x="33321" y="12050"/>
                    <a:pt x="32933" y="11731"/>
                  </a:cubicBezTo>
                  <a:close/>
                  <a:moveTo>
                    <a:pt x="34770" y="16820"/>
                  </a:moveTo>
                  <a:cubicBezTo>
                    <a:pt x="34819" y="17195"/>
                    <a:pt x="34819" y="17575"/>
                    <a:pt x="34770" y="17950"/>
                  </a:cubicBezTo>
                  <a:cubicBezTo>
                    <a:pt x="34519" y="18139"/>
                    <a:pt x="34173" y="18139"/>
                    <a:pt x="33922" y="17950"/>
                  </a:cubicBezTo>
                  <a:cubicBezTo>
                    <a:pt x="33943" y="17621"/>
                    <a:pt x="33943" y="17291"/>
                    <a:pt x="33922" y="16961"/>
                  </a:cubicBezTo>
                  <a:cubicBezTo>
                    <a:pt x="33922" y="16961"/>
                    <a:pt x="33922" y="16961"/>
                    <a:pt x="34629" y="16961"/>
                  </a:cubicBez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lnTo>
                    <a:pt x="38445" y="14276"/>
                  </a:ln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9576" y="14417"/>
                    <a:pt x="39152" y="14417"/>
                  </a:cubicBezTo>
                  <a:close/>
                  <a:moveTo>
                    <a:pt x="38445" y="21767"/>
                  </a:moveTo>
                  <a:lnTo>
                    <a:pt x="38445" y="21767"/>
                  </a:ln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9858" y="21908"/>
                    <a:pt x="39717" y="21908"/>
                  </a:cubicBezTo>
                  <a:close/>
                  <a:moveTo>
                    <a:pt x="39434" y="15830"/>
                  </a:moveTo>
                  <a:lnTo>
                    <a:pt x="40424" y="15830"/>
                  </a:lnTo>
                  <a:lnTo>
                    <a:pt x="39434" y="15830"/>
                  </a:lnTo>
                  <a:lnTo>
                    <a:pt x="38586" y="15830"/>
                  </a:lnTo>
                  <a:close/>
                  <a:moveTo>
                    <a:pt x="39434" y="12297"/>
                  </a:moveTo>
                  <a:cubicBezTo>
                    <a:pt x="39434" y="12297"/>
                    <a:pt x="40283" y="12297"/>
                    <a:pt x="40424" y="12297"/>
                  </a:cubicBezTo>
                  <a:cubicBezTo>
                    <a:pt x="40485" y="11970"/>
                    <a:pt x="40485" y="11634"/>
                    <a:pt x="40424" y="11307"/>
                  </a:cubicBezTo>
                  <a:lnTo>
                    <a:pt x="39152" y="11307"/>
                  </a:lnTo>
                  <a:close/>
                  <a:moveTo>
                    <a:pt x="43534" y="31519"/>
                  </a:moveTo>
                  <a:lnTo>
                    <a:pt x="43534" y="31519"/>
                  </a:ln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4382" y="31661"/>
                    <a:pt x="44240" y="31661"/>
                  </a:cubicBezTo>
                  <a:close/>
                  <a:moveTo>
                    <a:pt x="45936" y="48480"/>
                  </a:moveTo>
                  <a:cubicBezTo>
                    <a:pt x="45729" y="48830"/>
                    <a:pt x="45438" y="49122"/>
                    <a:pt x="45088" y="49328"/>
                  </a:cubicBezTo>
                  <a:lnTo>
                    <a:pt x="45088" y="49328"/>
                  </a:lnTo>
                  <a:lnTo>
                    <a:pt x="45088" y="49328"/>
                  </a:lnTo>
                  <a:lnTo>
                    <a:pt x="45936" y="50035"/>
                  </a:lnTo>
                  <a:lnTo>
                    <a:pt x="46784" y="50035"/>
                  </a:lnTo>
                  <a:cubicBezTo>
                    <a:pt x="46784" y="50035"/>
                    <a:pt x="46784" y="50035"/>
                    <a:pt x="46784" y="50883"/>
                  </a:cubicBez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2438"/>
                  </a:lnTo>
                  <a:lnTo>
                    <a:pt x="46784" y="51166"/>
                  </a:lnTo>
                  <a:cubicBezTo>
                    <a:pt x="46611" y="50710"/>
                    <a:pt x="46373" y="50282"/>
                    <a:pt x="46078" y="49894"/>
                  </a:cubicBezTo>
                  <a:cubicBezTo>
                    <a:pt x="46078" y="49894"/>
                    <a:pt x="46926" y="48622"/>
                    <a:pt x="46643" y="48622"/>
                  </a:cubicBezTo>
                  <a:close/>
                  <a:moveTo>
                    <a:pt x="44523" y="38728"/>
                  </a:moveTo>
                  <a:cubicBezTo>
                    <a:pt x="44835" y="38880"/>
                    <a:pt x="45200" y="38880"/>
                    <a:pt x="45513" y="38728"/>
                  </a:cubicBezTo>
                  <a:lnTo>
                    <a:pt x="45512" y="38728"/>
                  </a:lnTo>
                  <a:close/>
                  <a:moveTo>
                    <a:pt x="44523" y="35194"/>
                  </a:moveTo>
                  <a:lnTo>
                    <a:pt x="44523" y="35194"/>
                  </a:ln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5936" y="35335"/>
                    <a:pt x="45795" y="35335"/>
                  </a:cubicBezTo>
                  <a:close/>
                  <a:moveTo>
                    <a:pt x="44523" y="30530"/>
                  </a:moveTo>
                  <a:lnTo>
                    <a:pt x="44523" y="31237"/>
                  </a:lnTo>
                  <a:cubicBezTo>
                    <a:pt x="44473" y="31612"/>
                    <a:pt x="44473" y="31992"/>
                    <a:pt x="44523" y="32367"/>
                  </a:cubicBezTo>
                  <a:lnTo>
                    <a:pt x="44523" y="33215"/>
                  </a:lnTo>
                  <a:lnTo>
                    <a:pt x="45371" y="33215"/>
                  </a:lnTo>
                  <a:lnTo>
                    <a:pt x="45371" y="33215"/>
                  </a:lnTo>
                  <a:cubicBezTo>
                    <a:pt x="45371" y="33215"/>
                    <a:pt x="45371" y="33215"/>
                    <a:pt x="45371" y="33215"/>
                  </a:cubicBezTo>
                  <a:lnTo>
                    <a:pt x="44523" y="33215"/>
                  </a:lnTo>
                  <a:lnTo>
                    <a:pt x="44523" y="32226"/>
                  </a:lnTo>
                  <a:lnTo>
                    <a:pt x="47350" y="33215"/>
                  </a:lnTo>
                  <a:lnTo>
                    <a:pt x="47350" y="33215"/>
                  </a:lnTo>
                  <a:lnTo>
                    <a:pt x="47350" y="33215"/>
                  </a:lnTo>
                  <a:cubicBezTo>
                    <a:pt x="47284" y="32717"/>
                    <a:pt x="47031" y="32262"/>
                    <a:pt x="46643" y="31943"/>
                  </a:cubicBezTo>
                  <a:cubicBezTo>
                    <a:pt x="46090" y="31778"/>
                    <a:pt x="45500" y="31778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cubicBezTo>
                    <a:pt x="44947" y="31943"/>
                    <a:pt x="44947" y="31943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cubicBezTo>
                    <a:pt x="44964" y="31414"/>
                    <a:pt x="44611" y="30945"/>
                    <a:pt x="44099" y="30813"/>
                  </a:cubicBezTo>
                  <a:cubicBezTo>
                    <a:pt x="43588" y="30687"/>
                    <a:pt x="43055" y="30687"/>
                    <a:pt x="42544" y="30813"/>
                  </a:cubicBezTo>
                  <a:lnTo>
                    <a:pt x="42544" y="30813"/>
                  </a:lnTo>
                  <a:cubicBezTo>
                    <a:pt x="42544" y="30813"/>
                    <a:pt x="42544" y="30813"/>
                    <a:pt x="42544" y="31519"/>
                  </a:cubicBezTo>
                  <a:close/>
                  <a:moveTo>
                    <a:pt x="45795" y="64311"/>
                  </a:moveTo>
                  <a:cubicBezTo>
                    <a:pt x="45795" y="64311"/>
                    <a:pt x="46784" y="64311"/>
                    <a:pt x="46926" y="64311"/>
                  </a:cubicBezTo>
                  <a:cubicBezTo>
                    <a:pt x="47067" y="64311"/>
                    <a:pt x="46926" y="64311"/>
                    <a:pt x="46926" y="64311"/>
                  </a:cubicBezTo>
                  <a:lnTo>
                    <a:pt x="46926" y="64311"/>
                  </a:lnTo>
                  <a:lnTo>
                    <a:pt x="46219" y="64311"/>
                  </a:lnTo>
                  <a:close/>
                  <a:moveTo>
                    <a:pt x="46784" y="21908"/>
                  </a:move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8057" y="21484"/>
                    <a:pt x="47633" y="21484"/>
                  </a:cubicBezTo>
                  <a:close/>
                  <a:moveTo>
                    <a:pt x="47491" y="58657"/>
                  </a:moveTo>
                  <a:cubicBezTo>
                    <a:pt x="47491" y="58657"/>
                    <a:pt x="47491" y="58657"/>
                    <a:pt x="47491" y="58657"/>
                  </a:cubicBezTo>
                  <a:cubicBezTo>
                    <a:pt x="47491" y="58657"/>
                    <a:pt x="47491" y="58657"/>
                    <a:pt x="47491" y="58657"/>
                  </a:cubicBezTo>
                  <a:lnTo>
                    <a:pt x="47491" y="58657"/>
                  </a:lnTo>
                  <a:close/>
                  <a:moveTo>
                    <a:pt x="47491" y="39293"/>
                  </a:moveTo>
                  <a:lnTo>
                    <a:pt x="47491" y="39293"/>
                  </a:lnTo>
                  <a:lnTo>
                    <a:pt x="47491" y="39293"/>
                  </a:lnTo>
                  <a:close/>
                  <a:moveTo>
                    <a:pt x="48339" y="45653"/>
                  </a:moveTo>
                  <a:lnTo>
                    <a:pt x="49329" y="45653"/>
                  </a:lnTo>
                  <a:cubicBezTo>
                    <a:pt x="49329" y="45653"/>
                    <a:pt x="49329" y="45653"/>
                    <a:pt x="48339" y="45653"/>
                  </a:cubicBezTo>
                  <a:close/>
                  <a:moveTo>
                    <a:pt x="48339" y="43251"/>
                  </a:move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close/>
                  <a:moveTo>
                    <a:pt x="49187" y="27844"/>
                  </a:moveTo>
                  <a:lnTo>
                    <a:pt x="49187" y="27844"/>
                  </a:lnTo>
                  <a:cubicBezTo>
                    <a:pt x="49187" y="27844"/>
                    <a:pt x="49187" y="27844"/>
                    <a:pt x="49187" y="27844"/>
                  </a:cubicBezTo>
                  <a:cubicBezTo>
                    <a:pt x="49187" y="27844"/>
                    <a:pt x="49187" y="27844"/>
                    <a:pt x="49187" y="27844"/>
                  </a:cubicBezTo>
                  <a:close/>
                  <a:moveTo>
                    <a:pt x="50035" y="40141"/>
                  </a:moveTo>
                  <a:lnTo>
                    <a:pt x="49329" y="40141"/>
                  </a:lnTo>
                  <a:lnTo>
                    <a:pt x="49329" y="40141"/>
                  </a:lnTo>
                  <a:lnTo>
                    <a:pt x="50883" y="39152"/>
                  </a:lnTo>
                  <a:close/>
                  <a:moveTo>
                    <a:pt x="50035" y="37738"/>
                  </a:move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lnTo>
                    <a:pt x="51166" y="37314"/>
                  </a:lnTo>
                  <a:close/>
                  <a:moveTo>
                    <a:pt x="50035" y="43251"/>
                  </a:moveTo>
                  <a:cubicBezTo>
                    <a:pt x="50035" y="43251"/>
                    <a:pt x="50035" y="43251"/>
                    <a:pt x="50035" y="43251"/>
                  </a:cubicBezTo>
                  <a:cubicBezTo>
                    <a:pt x="50035" y="43251"/>
                    <a:pt x="50035" y="43251"/>
                    <a:pt x="50035" y="43251"/>
                  </a:cubicBezTo>
                  <a:lnTo>
                    <a:pt x="50035" y="43251"/>
                  </a:lnTo>
                  <a:lnTo>
                    <a:pt x="51166" y="42827"/>
                  </a:lnTo>
                  <a:close/>
                  <a:moveTo>
                    <a:pt x="52721" y="37314"/>
                  </a:moveTo>
                  <a:lnTo>
                    <a:pt x="52721" y="37314"/>
                  </a:lnTo>
                  <a:cubicBezTo>
                    <a:pt x="52799" y="36773"/>
                    <a:pt x="52423" y="36272"/>
                    <a:pt x="51883" y="36194"/>
                  </a:cubicBezTo>
                  <a:cubicBezTo>
                    <a:pt x="51833" y="36186"/>
                    <a:pt x="51782" y="36183"/>
                    <a:pt x="51732" y="36184"/>
                  </a:cubicBezTo>
                  <a:lnTo>
                    <a:pt x="51025" y="36184"/>
                  </a:lnTo>
                  <a:close/>
                  <a:moveTo>
                    <a:pt x="51449" y="59505"/>
                  </a:moveTo>
                  <a:cubicBezTo>
                    <a:pt x="51449" y="59505"/>
                    <a:pt x="52155" y="59505"/>
                    <a:pt x="52862" y="59505"/>
                  </a:cubicBezTo>
                  <a:lnTo>
                    <a:pt x="54417" y="59505"/>
                  </a:lnTo>
                  <a:cubicBezTo>
                    <a:pt x="54417" y="59505"/>
                    <a:pt x="54417" y="59505"/>
                    <a:pt x="53427" y="59505"/>
                  </a:cubicBezTo>
                  <a:lnTo>
                    <a:pt x="52014" y="59505"/>
                  </a:lnTo>
                  <a:close/>
                  <a:moveTo>
                    <a:pt x="52297" y="33074"/>
                  </a:moveTo>
                  <a:lnTo>
                    <a:pt x="52297" y="33074"/>
                  </a:lnTo>
                  <a:cubicBezTo>
                    <a:pt x="52430" y="32758"/>
                    <a:pt x="52430" y="32401"/>
                    <a:pt x="52297" y="32085"/>
                  </a:cubicBezTo>
                  <a:close/>
                  <a:moveTo>
                    <a:pt x="54417" y="29682"/>
                  </a:moveTo>
                  <a:lnTo>
                    <a:pt x="54417" y="30530"/>
                  </a:lnTo>
                  <a:lnTo>
                    <a:pt x="54417" y="29682"/>
                  </a:lnTo>
                  <a:lnTo>
                    <a:pt x="55548" y="29258"/>
                  </a:lnTo>
                  <a:close/>
                  <a:moveTo>
                    <a:pt x="54417" y="34205"/>
                  </a:move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5689" y="34205"/>
                    <a:pt x="55830" y="33781"/>
                  </a:cubicBezTo>
                  <a:close/>
                  <a:moveTo>
                    <a:pt x="54417" y="43816"/>
                  </a:moveTo>
                  <a:cubicBezTo>
                    <a:pt x="54919" y="43632"/>
                    <a:pt x="55470" y="43632"/>
                    <a:pt x="55971" y="43816"/>
                  </a:cubicBezTo>
                  <a:cubicBezTo>
                    <a:pt x="55972" y="43816"/>
                    <a:pt x="56820" y="43816"/>
                    <a:pt x="56961" y="44947"/>
                  </a:cubicBezTo>
                  <a:cubicBezTo>
                    <a:pt x="57102" y="46077"/>
                    <a:pt x="56961" y="46219"/>
                    <a:pt x="56961" y="46643"/>
                  </a:cubicBezTo>
                  <a:lnTo>
                    <a:pt x="56113" y="46643"/>
                  </a:lnTo>
                  <a:lnTo>
                    <a:pt x="56113" y="46643"/>
                  </a:lnTo>
                  <a:lnTo>
                    <a:pt x="56113" y="45936"/>
                  </a:lnTo>
                  <a:cubicBezTo>
                    <a:pt x="56815" y="45975"/>
                    <a:pt x="57416" y="45437"/>
                    <a:pt x="57455" y="44735"/>
                  </a:cubicBezTo>
                  <a:cubicBezTo>
                    <a:pt x="57494" y="44032"/>
                    <a:pt x="56956" y="43431"/>
                    <a:pt x="56254" y="4339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367799" y="313025"/>
              <a:ext cx="55804" cy="52296"/>
            </a:xfrm>
            <a:custGeom>
              <a:avLst/>
              <a:gdLst/>
              <a:ahLst/>
              <a:cxnLst/>
              <a:rect l="l" t="t" r="r" b="b"/>
              <a:pathLst>
                <a:path w="55804" h="52296" extrusionOk="0">
                  <a:moveTo>
                    <a:pt x="23180" y="46784"/>
                  </a:moveTo>
                  <a:lnTo>
                    <a:pt x="21625" y="46784"/>
                  </a:lnTo>
                  <a:lnTo>
                    <a:pt x="21625" y="46784"/>
                  </a:lnTo>
                  <a:lnTo>
                    <a:pt x="18940" y="46784"/>
                  </a:lnTo>
                  <a:lnTo>
                    <a:pt x="18940" y="47774"/>
                  </a:lnTo>
                  <a:cubicBezTo>
                    <a:pt x="19034" y="46775"/>
                    <a:pt x="18366" y="45864"/>
                    <a:pt x="17385" y="45653"/>
                  </a:cubicBezTo>
                  <a:lnTo>
                    <a:pt x="14417" y="45653"/>
                  </a:lnTo>
                  <a:lnTo>
                    <a:pt x="13569" y="45653"/>
                  </a:lnTo>
                  <a:lnTo>
                    <a:pt x="12862" y="45653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155" y="43251"/>
                  </a:lnTo>
                  <a:lnTo>
                    <a:pt x="10883" y="43251"/>
                  </a:lnTo>
                  <a:lnTo>
                    <a:pt x="9753" y="43251"/>
                  </a:lnTo>
                  <a:lnTo>
                    <a:pt x="9753" y="43251"/>
                  </a:lnTo>
                  <a:cubicBezTo>
                    <a:pt x="9240" y="43119"/>
                    <a:pt x="8888" y="42649"/>
                    <a:pt x="8905" y="42120"/>
                  </a:cubicBezTo>
                  <a:cubicBezTo>
                    <a:pt x="8996" y="41617"/>
                    <a:pt x="8690" y="41127"/>
                    <a:pt x="8198" y="40989"/>
                  </a:cubicBezTo>
                  <a:cubicBezTo>
                    <a:pt x="8198" y="40989"/>
                    <a:pt x="8198" y="40989"/>
                    <a:pt x="8198" y="40989"/>
                  </a:cubicBezTo>
                  <a:cubicBezTo>
                    <a:pt x="8198" y="40989"/>
                    <a:pt x="8198" y="41696"/>
                    <a:pt x="8198" y="41979"/>
                  </a:cubicBezTo>
                  <a:cubicBezTo>
                    <a:pt x="8256" y="42306"/>
                    <a:pt x="8256" y="42641"/>
                    <a:pt x="8198" y="42968"/>
                  </a:cubicBezTo>
                  <a:lnTo>
                    <a:pt x="7491" y="42968"/>
                  </a:lnTo>
                  <a:lnTo>
                    <a:pt x="6219" y="42968"/>
                  </a:lnTo>
                  <a:cubicBezTo>
                    <a:pt x="6219" y="42968"/>
                    <a:pt x="5088" y="42968"/>
                    <a:pt x="5088" y="42120"/>
                  </a:cubicBezTo>
                  <a:lnTo>
                    <a:pt x="5088" y="42120"/>
                  </a:lnTo>
                  <a:cubicBezTo>
                    <a:pt x="5320" y="42060"/>
                    <a:pt x="5563" y="42060"/>
                    <a:pt x="5795" y="42120"/>
                  </a:cubicBezTo>
                  <a:lnTo>
                    <a:pt x="5088" y="42120"/>
                  </a:lnTo>
                  <a:cubicBezTo>
                    <a:pt x="4816" y="42010"/>
                    <a:pt x="4512" y="42010"/>
                    <a:pt x="4240" y="42120"/>
                  </a:cubicBezTo>
                  <a:cubicBezTo>
                    <a:pt x="4240" y="42120"/>
                    <a:pt x="3534" y="42120"/>
                    <a:pt x="3534" y="42120"/>
                  </a:cubicBezTo>
                  <a:cubicBezTo>
                    <a:pt x="3534" y="42120"/>
                    <a:pt x="3534" y="42120"/>
                    <a:pt x="3534" y="42827"/>
                  </a:cubicBezTo>
                  <a:lnTo>
                    <a:pt x="3534" y="42827"/>
                  </a:lnTo>
                  <a:lnTo>
                    <a:pt x="2544" y="42827"/>
                  </a:lnTo>
                  <a:cubicBezTo>
                    <a:pt x="2447" y="42552"/>
                    <a:pt x="2447" y="42253"/>
                    <a:pt x="2544" y="41979"/>
                  </a:cubicBezTo>
                  <a:cubicBezTo>
                    <a:pt x="2544" y="41979"/>
                    <a:pt x="2544" y="41979"/>
                    <a:pt x="2544" y="41979"/>
                  </a:cubicBezTo>
                  <a:lnTo>
                    <a:pt x="2544" y="41979"/>
                  </a:lnTo>
                  <a:cubicBezTo>
                    <a:pt x="2570" y="41100"/>
                    <a:pt x="2268" y="40243"/>
                    <a:pt x="1696" y="39576"/>
                  </a:cubicBezTo>
                  <a:lnTo>
                    <a:pt x="0" y="37738"/>
                  </a:lnTo>
                  <a:lnTo>
                    <a:pt x="0" y="37738"/>
                  </a:lnTo>
                  <a:cubicBezTo>
                    <a:pt x="0" y="37738"/>
                    <a:pt x="0" y="37738"/>
                    <a:pt x="0" y="37738"/>
                  </a:cubicBezTo>
                  <a:cubicBezTo>
                    <a:pt x="668" y="37743"/>
                    <a:pt x="1276" y="37356"/>
                    <a:pt x="1555" y="36749"/>
                  </a:cubicBezTo>
                  <a:cubicBezTo>
                    <a:pt x="1831" y="36104"/>
                    <a:pt x="2067" y="35444"/>
                    <a:pt x="2261" y="34770"/>
                  </a:cubicBezTo>
                  <a:lnTo>
                    <a:pt x="2262" y="24876"/>
                  </a:lnTo>
                  <a:cubicBezTo>
                    <a:pt x="2115" y="24225"/>
                    <a:pt x="2115" y="23549"/>
                    <a:pt x="2262" y="22897"/>
                  </a:cubicBezTo>
                  <a:cubicBezTo>
                    <a:pt x="2406" y="22293"/>
                    <a:pt x="2406" y="21664"/>
                    <a:pt x="2262" y="21060"/>
                  </a:cubicBezTo>
                  <a:lnTo>
                    <a:pt x="2262" y="21060"/>
                  </a:lnTo>
                  <a:lnTo>
                    <a:pt x="2262" y="21060"/>
                  </a:lnTo>
                  <a:lnTo>
                    <a:pt x="2262" y="20353"/>
                  </a:lnTo>
                  <a:lnTo>
                    <a:pt x="2262" y="20353"/>
                  </a:lnTo>
                  <a:lnTo>
                    <a:pt x="3110" y="18233"/>
                  </a:lnTo>
                  <a:cubicBezTo>
                    <a:pt x="3298" y="17425"/>
                    <a:pt x="3634" y="16659"/>
                    <a:pt x="4099" y="15972"/>
                  </a:cubicBezTo>
                  <a:lnTo>
                    <a:pt x="4099" y="15972"/>
                  </a:lnTo>
                  <a:cubicBezTo>
                    <a:pt x="4888" y="15501"/>
                    <a:pt x="5525" y="14815"/>
                    <a:pt x="5936" y="13993"/>
                  </a:cubicBezTo>
                  <a:cubicBezTo>
                    <a:pt x="5936" y="13145"/>
                    <a:pt x="6643" y="12297"/>
                    <a:pt x="7067" y="11307"/>
                  </a:cubicBezTo>
                  <a:cubicBezTo>
                    <a:pt x="7491" y="10318"/>
                    <a:pt x="7067" y="11307"/>
                    <a:pt x="7067" y="11307"/>
                  </a:cubicBezTo>
                  <a:lnTo>
                    <a:pt x="7915" y="11307"/>
                  </a:lnTo>
                  <a:lnTo>
                    <a:pt x="6784" y="9046"/>
                  </a:lnTo>
                  <a:lnTo>
                    <a:pt x="11731" y="7774"/>
                  </a:lnTo>
                  <a:cubicBezTo>
                    <a:pt x="11682" y="7002"/>
                    <a:pt x="11935" y="6241"/>
                    <a:pt x="12438" y="5654"/>
                  </a:cubicBezTo>
                  <a:cubicBezTo>
                    <a:pt x="12906" y="5209"/>
                    <a:pt x="13497" y="4913"/>
                    <a:pt x="14134" y="4806"/>
                  </a:cubicBezTo>
                  <a:lnTo>
                    <a:pt x="16113" y="4806"/>
                  </a:lnTo>
                  <a:cubicBezTo>
                    <a:pt x="16824" y="4621"/>
                    <a:pt x="17465" y="4227"/>
                    <a:pt x="17950" y="3675"/>
                  </a:cubicBezTo>
                  <a:lnTo>
                    <a:pt x="22049" y="3675"/>
                  </a:lnTo>
                  <a:lnTo>
                    <a:pt x="22049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5724" y="848"/>
                  </a:lnTo>
                  <a:lnTo>
                    <a:pt x="25724" y="0"/>
                  </a:lnTo>
                  <a:cubicBezTo>
                    <a:pt x="25582" y="842"/>
                    <a:pt x="25582" y="1702"/>
                    <a:pt x="25724" y="2544"/>
                  </a:cubicBezTo>
                  <a:cubicBezTo>
                    <a:pt x="25660" y="3249"/>
                    <a:pt x="25660" y="3959"/>
                    <a:pt x="25724" y="4664"/>
                  </a:cubicBezTo>
                  <a:lnTo>
                    <a:pt x="25724" y="6502"/>
                  </a:lnTo>
                  <a:cubicBezTo>
                    <a:pt x="25811" y="7206"/>
                    <a:pt x="25811" y="7918"/>
                    <a:pt x="25724" y="8622"/>
                  </a:cubicBezTo>
                  <a:lnTo>
                    <a:pt x="25724" y="8622"/>
                  </a:lnTo>
                  <a:lnTo>
                    <a:pt x="22473" y="11590"/>
                  </a:lnTo>
                  <a:lnTo>
                    <a:pt x="22473" y="11590"/>
                  </a:lnTo>
                  <a:cubicBezTo>
                    <a:pt x="22473" y="11590"/>
                    <a:pt x="22473" y="11590"/>
                    <a:pt x="22473" y="11590"/>
                  </a:cubicBezTo>
                  <a:cubicBezTo>
                    <a:pt x="22473" y="11590"/>
                    <a:pt x="22473" y="11590"/>
                    <a:pt x="21625" y="11590"/>
                  </a:cubicBezTo>
                  <a:cubicBezTo>
                    <a:pt x="20777" y="11590"/>
                    <a:pt x="20353" y="11590"/>
                    <a:pt x="20353" y="11590"/>
                  </a:cubicBezTo>
                  <a:cubicBezTo>
                    <a:pt x="20270" y="12152"/>
                    <a:pt x="20270" y="12724"/>
                    <a:pt x="20353" y="13286"/>
                  </a:cubicBezTo>
                  <a:cubicBezTo>
                    <a:pt x="19983" y="13184"/>
                    <a:pt x="19592" y="13184"/>
                    <a:pt x="19223" y="13286"/>
                  </a:cubicBezTo>
                  <a:cubicBezTo>
                    <a:pt x="19163" y="13518"/>
                    <a:pt x="19163" y="13761"/>
                    <a:pt x="19223" y="13993"/>
                  </a:cubicBezTo>
                  <a:cubicBezTo>
                    <a:pt x="19263" y="14274"/>
                    <a:pt x="19263" y="14560"/>
                    <a:pt x="19223" y="14841"/>
                  </a:cubicBezTo>
                  <a:cubicBezTo>
                    <a:pt x="19070" y="15263"/>
                    <a:pt x="18769" y="15615"/>
                    <a:pt x="18375" y="15830"/>
                  </a:cubicBezTo>
                  <a:lnTo>
                    <a:pt x="17102" y="15830"/>
                  </a:lnTo>
                  <a:lnTo>
                    <a:pt x="17102" y="16820"/>
                  </a:lnTo>
                  <a:lnTo>
                    <a:pt x="16254" y="18092"/>
                  </a:lnTo>
                  <a:cubicBezTo>
                    <a:pt x="16131" y="18498"/>
                    <a:pt x="15813" y="18816"/>
                    <a:pt x="15406" y="18940"/>
                  </a:cubicBezTo>
                  <a:lnTo>
                    <a:pt x="10883" y="18940"/>
                  </a:lnTo>
                  <a:lnTo>
                    <a:pt x="10883" y="18940"/>
                  </a:lnTo>
                  <a:cubicBezTo>
                    <a:pt x="10732" y="19202"/>
                    <a:pt x="10732" y="19525"/>
                    <a:pt x="10883" y="19788"/>
                  </a:cubicBezTo>
                  <a:cubicBezTo>
                    <a:pt x="10817" y="20209"/>
                    <a:pt x="10817" y="20639"/>
                    <a:pt x="10883" y="21060"/>
                  </a:cubicBezTo>
                  <a:cubicBezTo>
                    <a:pt x="11034" y="21519"/>
                    <a:pt x="11034" y="22014"/>
                    <a:pt x="10883" y="22473"/>
                  </a:cubicBezTo>
                  <a:cubicBezTo>
                    <a:pt x="11088" y="23213"/>
                    <a:pt x="11088" y="23995"/>
                    <a:pt x="10883" y="24735"/>
                  </a:cubicBezTo>
                  <a:lnTo>
                    <a:pt x="9470" y="26148"/>
                  </a:lnTo>
                  <a:lnTo>
                    <a:pt x="9470" y="26148"/>
                  </a:lnTo>
                  <a:cubicBezTo>
                    <a:pt x="9293" y="26939"/>
                    <a:pt x="9293" y="27760"/>
                    <a:pt x="9470" y="28551"/>
                  </a:cubicBezTo>
                  <a:cubicBezTo>
                    <a:pt x="9393" y="28924"/>
                    <a:pt x="9393" y="29309"/>
                    <a:pt x="9470" y="29682"/>
                  </a:cubicBezTo>
                  <a:lnTo>
                    <a:pt x="10459" y="29682"/>
                  </a:lnTo>
                  <a:cubicBezTo>
                    <a:pt x="10885" y="29899"/>
                    <a:pt x="11232" y="30245"/>
                    <a:pt x="11449" y="30671"/>
                  </a:cubicBezTo>
                  <a:cubicBezTo>
                    <a:pt x="11498" y="31424"/>
                    <a:pt x="11498" y="32180"/>
                    <a:pt x="11449" y="32933"/>
                  </a:cubicBezTo>
                  <a:cubicBezTo>
                    <a:pt x="11449" y="33781"/>
                    <a:pt x="11449" y="34346"/>
                    <a:pt x="12721" y="34487"/>
                  </a:cubicBezTo>
                  <a:lnTo>
                    <a:pt x="16254" y="35618"/>
                  </a:lnTo>
                  <a:lnTo>
                    <a:pt x="19788" y="36890"/>
                  </a:lnTo>
                  <a:cubicBezTo>
                    <a:pt x="21691" y="37342"/>
                    <a:pt x="23630" y="37625"/>
                    <a:pt x="25583" y="37738"/>
                  </a:cubicBezTo>
                  <a:lnTo>
                    <a:pt x="33780" y="37738"/>
                  </a:lnTo>
                  <a:cubicBezTo>
                    <a:pt x="34248" y="37815"/>
                    <a:pt x="34726" y="37815"/>
                    <a:pt x="35194" y="37738"/>
                  </a:cubicBezTo>
                  <a:cubicBezTo>
                    <a:pt x="35541" y="37361"/>
                    <a:pt x="35827" y="36932"/>
                    <a:pt x="36042" y="36466"/>
                  </a:cubicBezTo>
                  <a:cubicBezTo>
                    <a:pt x="36433" y="35939"/>
                    <a:pt x="36765" y="35370"/>
                    <a:pt x="37031" y="34770"/>
                  </a:cubicBezTo>
                  <a:lnTo>
                    <a:pt x="37880" y="35901"/>
                  </a:lnTo>
                  <a:lnTo>
                    <a:pt x="39152" y="35901"/>
                  </a:lnTo>
                  <a:cubicBezTo>
                    <a:pt x="39094" y="35431"/>
                    <a:pt x="39094" y="34957"/>
                    <a:pt x="39152" y="34487"/>
                  </a:cubicBezTo>
                  <a:cubicBezTo>
                    <a:pt x="39084" y="33877"/>
                    <a:pt x="39084" y="33261"/>
                    <a:pt x="39152" y="32650"/>
                  </a:cubicBezTo>
                  <a:cubicBezTo>
                    <a:pt x="39292" y="32066"/>
                    <a:pt x="39584" y="31529"/>
                    <a:pt x="40000" y="31095"/>
                  </a:cubicBezTo>
                  <a:cubicBezTo>
                    <a:pt x="40499" y="30898"/>
                    <a:pt x="41055" y="30898"/>
                    <a:pt x="41554" y="31095"/>
                  </a:cubicBezTo>
                  <a:cubicBezTo>
                    <a:pt x="41555" y="31095"/>
                    <a:pt x="41555" y="31943"/>
                    <a:pt x="41555" y="32085"/>
                  </a:cubicBezTo>
                  <a:lnTo>
                    <a:pt x="42544" y="32085"/>
                  </a:lnTo>
                  <a:cubicBezTo>
                    <a:pt x="42446" y="31523"/>
                    <a:pt x="42446" y="30950"/>
                    <a:pt x="42544" y="30389"/>
                  </a:cubicBezTo>
                  <a:cubicBezTo>
                    <a:pt x="42623" y="29873"/>
                    <a:pt x="42623" y="29349"/>
                    <a:pt x="42544" y="28834"/>
                  </a:cubicBezTo>
                  <a:lnTo>
                    <a:pt x="42544" y="28834"/>
                  </a:lnTo>
                  <a:cubicBezTo>
                    <a:pt x="43088" y="28614"/>
                    <a:pt x="43696" y="28614"/>
                    <a:pt x="44240" y="28834"/>
                  </a:cubicBezTo>
                  <a:cubicBezTo>
                    <a:pt x="44554" y="29155"/>
                    <a:pt x="44795" y="29541"/>
                    <a:pt x="44946" y="29965"/>
                  </a:cubicBezTo>
                  <a:lnTo>
                    <a:pt x="44947" y="31095"/>
                  </a:lnTo>
                  <a:cubicBezTo>
                    <a:pt x="44947" y="31095"/>
                    <a:pt x="44947" y="31095"/>
                    <a:pt x="45653" y="31095"/>
                  </a:cubicBezTo>
                  <a:lnTo>
                    <a:pt x="45653" y="31095"/>
                  </a:lnTo>
                  <a:cubicBezTo>
                    <a:pt x="45689" y="30483"/>
                    <a:pt x="45689" y="29870"/>
                    <a:pt x="45653" y="29258"/>
                  </a:cubicBezTo>
                  <a:cubicBezTo>
                    <a:pt x="45729" y="28648"/>
                    <a:pt x="45729" y="28030"/>
                    <a:pt x="45653" y="27420"/>
                  </a:cubicBezTo>
                  <a:cubicBezTo>
                    <a:pt x="45805" y="27108"/>
                    <a:pt x="45805" y="26743"/>
                    <a:pt x="45653" y="26431"/>
                  </a:cubicBezTo>
                  <a:lnTo>
                    <a:pt x="45653" y="26431"/>
                  </a:lnTo>
                  <a:lnTo>
                    <a:pt x="45653" y="25724"/>
                  </a:lnTo>
                  <a:cubicBezTo>
                    <a:pt x="45592" y="25445"/>
                    <a:pt x="45592" y="25156"/>
                    <a:pt x="45653" y="24876"/>
                  </a:cubicBezTo>
                  <a:cubicBezTo>
                    <a:pt x="45527" y="24413"/>
                    <a:pt x="45527" y="23925"/>
                    <a:pt x="45653" y="23463"/>
                  </a:cubicBezTo>
                  <a:cubicBezTo>
                    <a:pt x="45768" y="22856"/>
                    <a:pt x="45768" y="22232"/>
                    <a:pt x="45653" y="21625"/>
                  </a:cubicBezTo>
                  <a:cubicBezTo>
                    <a:pt x="45815" y="21024"/>
                    <a:pt x="45815" y="20390"/>
                    <a:pt x="45653" y="19788"/>
                  </a:cubicBezTo>
                  <a:cubicBezTo>
                    <a:pt x="45091" y="19114"/>
                    <a:pt x="44572" y="18406"/>
                    <a:pt x="44099" y="17668"/>
                  </a:cubicBezTo>
                  <a:lnTo>
                    <a:pt x="43251" y="17668"/>
                  </a:lnTo>
                  <a:cubicBezTo>
                    <a:pt x="42792" y="17280"/>
                    <a:pt x="42366" y="16854"/>
                    <a:pt x="41979" y="16396"/>
                  </a:cubicBezTo>
                  <a:lnTo>
                    <a:pt x="40565" y="15124"/>
                  </a:lnTo>
                  <a:cubicBezTo>
                    <a:pt x="40153" y="14651"/>
                    <a:pt x="39613" y="14307"/>
                    <a:pt x="39010" y="14134"/>
                  </a:cubicBezTo>
                  <a:lnTo>
                    <a:pt x="37031" y="14134"/>
                  </a:lnTo>
                  <a:lnTo>
                    <a:pt x="34063" y="14134"/>
                  </a:lnTo>
                  <a:cubicBezTo>
                    <a:pt x="33094" y="13951"/>
                    <a:pt x="32147" y="13667"/>
                    <a:pt x="31236" y="13286"/>
                  </a:cubicBezTo>
                  <a:cubicBezTo>
                    <a:pt x="30388" y="13286"/>
                    <a:pt x="29964" y="13286"/>
                    <a:pt x="29964" y="12155"/>
                  </a:cubicBez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cubicBezTo>
                    <a:pt x="29964" y="8339"/>
                    <a:pt x="29964" y="8339"/>
                    <a:pt x="29964" y="8339"/>
                  </a:cubicBezTo>
                  <a:lnTo>
                    <a:pt x="29964" y="8339"/>
                  </a:lnTo>
                  <a:cubicBezTo>
                    <a:pt x="30031" y="8570"/>
                    <a:pt x="30031" y="8815"/>
                    <a:pt x="29964" y="9046"/>
                  </a:cubicBezTo>
                  <a:lnTo>
                    <a:pt x="29964" y="9046"/>
                  </a:lnTo>
                  <a:cubicBezTo>
                    <a:pt x="29924" y="9327"/>
                    <a:pt x="29924" y="9613"/>
                    <a:pt x="29964" y="9894"/>
                  </a:cubicBezTo>
                  <a:lnTo>
                    <a:pt x="29964" y="9894"/>
                  </a:lnTo>
                  <a:lnTo>
                    <a:pt x="29964" y="9046"/>
                  </a:lnTo>
                  <a:cubicBezTo>
                    <a:pt x="29964" y="9046"/>
                    <a:pt x="29964" y="9046"/>
                    <a:pt x="29257" y="9046"/>
                  </a:cubicBezTo>
                  <a:cubicBezTo>
                    <a:pt x="29314" y="9326"/>
                    <a:pt x="29314" y="9614"/>
                    <a:pt x="29257" y="9894"/>
                  </a:cubicBezTo>
                  <a:cubicBezTo>
                    <a:pt x="29330" y="10220"/>
                    <a:pt x="29330" y="10558"/>
                    <a:pt x="29257" y="10883"/>
                  </a:cubicBezTo>
                  <a:cubicBezTo>
                    <a:pt x="28753" y="10440"/>
                    <a:pt x="28406" y="9845"/>
                    <a:pt x="28268" y="9187"/>
                  </a:cubicBezTo>
                  <a:cubicBezTo>
                    <a:pt x="27950" y="8268"/>
                    <a:pt x="27713" y="7322"/>
                    <a:pt x="27561" y="6360"/>
                  </a:cubicBezTo>
                  <a:cubicBezTo>
                    <a:pt x="27561" y="5371"/>
                    <a:pt x="27561" y="4523"/>
                    <a:pt x="27561" y="3534"/>
                  </a:cubicBezTo>
                  <a:lnTo>
                    <a:pt x="27561" y="1979"/>
                  </a:lnTo>
                  <a:cubicBezTo>
                    <a:pt x="28692" y="1979"/>
                    <a:pt x="29257" y="1979"/>
                    <a:pt x="29540" y="1979"/>
                  </a:cubicBezTo>
                  <a:cubicBezTo>
                    <a:pt x="30062" y="1388"/>
                    <a:pt x="30491" y="720"/>
                    <a:pt x="30812" y="0"/>
                  </a:cubicBezTo>
                  <a:cubicBezTo>
                    <a:pt x="30939" y="219"/>
                    <a:pt x="30939" y="488"/>
                    <a:pt x="30812" y="707"/>
                  </a:cubicBezTo>
                  <a:cubicBezTo>
                    <a:pt x="30891" y="1175"/>
                    <a:pt x="30891" y="1652"/>
                    <a:pt x="30812" y="2120"/>
                  </a:cubicBezTo>
                  <a:cubicBezTo>
                    <a:pt x="30749" y="2494"/>
                    <a:pt x="30749" y="2877"/>
                    <a:pt x="30812" y="3251"/>
                  </a:cubicBezTo>
                  <a:cubicBezTo>
                    <a:pt x="30746" y="3530"/>
                    <a:pt x="30746" y="3820"/>
                    <a:pt x="30812" y="4099"/>
                  </a:cubicBezTo>
                  <a:lnTo>
                    <a:pt x="31660" y="4099"/>
                  </a:lnTo>
                  <a:cubicBezTo>
                    <a:pt x="32087" y="3882"/>
                    <a:pt x="32433" y="3536"/>
                    <a:pt x="32650" y="3110"/>
                  </a:cubicBezTo>
                  <a:cubicBezTo>
                    <a:pt x="32765" y="2595"/>
                    <a:pt x="33067" y="2141"/>
                    <a:pt x="33498" y="1837"/>
                  </a:cubicBezTo>
                  <a:lnTo>
                    <a:pt x="33498" y="2686"/>
                  </a:lnTo>
                  <a:lnTo>
                    <a:pt x="33498" y="2686"/>
                  </a:lnTo>
                  <a:lnTo>
                    <a:pt x="33498" y="2686"/>
                  </a:lnTo>
                  <a:cubicBezTo>
                    <a:pt x="33498" y="2686"/>
                    <a:pt x="33498" y="2686"/>
                    <a:pt x="33498" y="3534"/>
                  </a:cubicBezTo>
                  <a:lnTo>
                    <a:pt x="36466" y="3534"/>
                  </a:lnTo>
                  <a:cubicBezTo>
                    <a:pt x="36536" y="3018"/>
                    <a:pt x="36536" y="2495"/>
                    <a:pt x="36466" y="1979"/>
                  </a:cubicBezTo>
                  <a:cubicBezTo>
                    <a:pt x="36326" y="1409"/>
                    <a:pt x="35774" y="1041"/>
                    <a:pt x="35194" y="1131"/>
                  </a:cubicBezTo>
                  <a:lnTo>
                    <a:pt x="37455" y="1131"/>
                  </a:lnTo>
                  <a:cubicBezTo>
                    <a:pt x="37502" y="1553"/>
                    <a:pt x="37502" y="1980"/>
                    <a:pt x="37455" y="2403"/>
                  </a:cubicBezTo>
                  <a:cubicBezTo>
                    <a:pt x="37455" y="2403"/>
                    <a:pt x="38162" y="3392"/>
                    <a:pt x="38586" y="3392"/>
                  </a:cubicBezTo>
                  <a:cubicBezTo>
                    <a:pt x="39010" y="3392"/>
                    <a:pt x="38586" y="3392"/>
                    <a:pt x="39293" y="3392"/>
                  </a:cubicBezTo>
                  <a:cubicBezTo>
                    <a:pt x="39245" y="3064"/>
                    <a:pt x="39245" y="2731"/>
                    <a:pt x="39293" y="2403"/>
                  </a:cubicBezTo>
                  <a:lnTo>
                    <a:pt x="39293" y="2403"/>
                  </a:lnTo>
                  <a:cubicBezTo>
                    <a:pt x="39842" y="2432"/>
                    <a:pt x="40354" y="2688"/>
                    <a:pt x="40707" y="3110"/>
                  </a:cubicBezTo>
                  <a:cubicBezTo>
                    <a:pt x="40753" y="3532"/>
                    <a:pt x="40753" y="3959"/>
                    <a:pt x="40707" y="4382"/>
                  </a:cubicBezTo>
                  <a:lnTo>
                    <a:pt x="42120" y="3110"/>
                  </a:lnTo>
                  <a:cubicBezTo>
                    <a:pt x="42723" y="3417"/>
                    <a:pt x="43144" y="3995"/>
                    <a:pt x="43250" y="4664"/>
                  </a:cubicBezTo>
                  <a:cubicBezTo>
                    <a:pt x="43251" y="4664"/>
                    <a:pt x="43251" y="5654"/>
                    <a:pt x="44381" y="5795"/>
                  </a:cubicBezTo>
                  <a:lnTo>
                    <a:pt x="46501" y="6643"/>
                  </a:lnTo>
                  <a:lnTo>
                    <a:pt x="49187" y="7774"/>
                  </a:lnTo>
                  <a:lnTo>
                    <a:pt x="51448" y="9470"/>
                  </a:lnTo>
                  <a:cubicBezTo>
                    <a:pt x="52103" y="9974"/>
                    <a:pt x="52472" y="10765"/>
                    <a:pt x="52438" y="11590"/>
                  </a:cubicBezTo>
                  <a:lnTo>
                    <a:pt x="52438" y="19222"/>
                  </a:lnTo>
                  <a:lnTo>
                    <a:pt x="52438" y="19222"/>
                  </a:lnTo>
                  <a:lnTo>
                    <a:pt x="55406" y="16396"/>
                  </a:lnTo>
                  <a:cubicBezTo>
                    <a:pt x="54845" y="16006"/>
                    <a:pt x="54405" y="15467"/>
                    <a:pt x="54134" y="14841"/>
                  </a:cubicBezTo>
                  <a:cubicBezTo>
                    <a:pt x="53799" y="14374"/>
                    <a:pt x="53558" y="13846"/>
                    <a:pt x="53427" y="13286"/>
                  </a:cubicBez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cubicBezTo>
                    <a:pt x="53427" y="13286"/>
                    <a:pt x="53427" y="13286"/>
                    <a:pt x="53427" y="13286"/>
                  </a:cubicBezTo>
                  <a:lnTo>
                    <a:pt x="53427" y="14417"/>
                  </a:lnTo>
                  <a:lnTo>
                    <a:pt x="53427" y="15689"/>
                  </a:lnTo>
                  <a:lnTo>
                    <a:pt x="53427" y="15689"/>
                  </a:lnTo>
                  <a:lnTo>
                    <a:pt x="53427" y="15689"/>
                  </a:lnTo>
                  <a:cubicBezTo>
                    <a:pt x="53427" y="15689"/>
                    <a:pt x="53427" y="15689"/>
                    <a:pt x="53427" y="15689"/>
                  </a:cubicBezTo>
                  <a:cubicBezTo>
                    <a:pt x="53496" y="15315"/>
                    <a:pt x="53496" y="14932"/>
                    <a:pt x="53427" y="14558"/>
                  </a:cubicBezTo>
                  <a:lnTo>
                    <a:pt x="54840" y="14558"/>
                  </a:lnTo>
                  <a:cubicBezTo>
                    <a:pt x="55058" y="15751"/>
                    <a:pt x="55341" y="16930"/>
                    <a:pt x="55688" y="18092"/>
                  </a:cubicBezTo>
                  <a:cubicBezTo>
                    <a:pt x="55843" y="19217"/>
                    <a:pt x="55843" y="20359"/>
                    <a:pt x="55688" y="21484"/>
                  </a:cubicBezTo>
                  <a:lnTo>
                    <a:pt x="55689" y="23321"/>
                  </a:lnTo>
                  <a:lnTo>
                    <a:pt x="55689" y="24594"/>
                  </a:lnTo>
                  <a:lnTo>
                    <a:pt x="54982" y="25724"/>
                  </a:lnTo>
                  <a:cubicBezTo>
                    <a:pt x="54666" y="26284"/>
                    <a:pt x="54286" y="26806"/>
                    <a:pt x="53851" y="27279"/>
                  </a:cubicBezTo>
                  <a:cubicBezTo>
                    <a:pt x="53851" y="27279"/>
                    <a:pt x="53851" y="27279"/>
                    <a:pt x="54699" y="27279"/>
                  </a:cubicBezTo>
                  <a:cubicBezTo>
                    <a:pt x="55547" y="27279"/>
                    <a:pt x="54699" y="27279"/>
                    <a:pt x="54699" y="27986"/>
                  </a:cubicBezTo>
                  <a:cubicBezTo>
                    <a:pt x="54699" y="28692"/>
                    <a:pt x="54699" y="27986"/>
                    <a:pt x="54699" y="27986"/>
                  </a:cubicBezTo>
                  <a:lnTo>
                    <a:pt x="53286" y="27986"/>
                  </a:lnTo>
                  <a:cubicBezTo>
                    <a:pt x="52823" y="27859"/>
                    <a:pt x="52335" y="27859"/>
                    <a:pt x="51872" y="27986"/>
                  </a:cubicBezTo>
                  <a:cubicBezTo>
                    <a:pt x="51612" y="28571"/>
                    <a:pt x="51612" y="29238"/>
                    <a:pt x="51872" y="29823"/>
                  </a:cubicBezTo>
                  <a:cubicBezTo>
                    <a:pt x="51872" y="29823"/>
                    <a:pt x="51872" y="29823"/>
                    <a:pt x="51872" y="29823"/>
                  </a:cubicBezTo>
                  <a:lnTo>
                    <a:pt x="53144" y="29823"/>
                  </a:lnTo>
                  <a:lnTo>
                    <a:pt x="53144" y="29823"/>
                  </a:lnTo>
                  <a:lnTo>
                    <a:pt x="51590" y="29823"/>
                  </a:lnTo>
                  <a:lnTo>
                    <a:pt x="53286" y="29823"/>
                  </a:lnTo>
                  <a:cubicBezTo>
                    <a:pt x="53243" y="30340"/>
                    <a:pt x="53243" y="30861"/>
                    <a:pt x="53286" y="31378"/>
                  </a:cubicBezTo>
                  <a:cubicBezTo>
                    <a:pt x="53336" y="31942"/>
                    <a:pt x="53336" y="32510"/>
                    <a:pt x="53286" y="33074"/>
                  </a:cubicBezTo>
                  <a:lnTo>
                    <a:pt x="53286" y="33074"/>
                  </a:lnTo>
                  <a:cubicBezTo>
                    <a:pt x="53286" y="33074"/>
                    <a:pt x="53286" y="33074"/>
                    <a:pt x="53286" y="33074"/>
                  </a:cubicBezTo>
                  <a:cubicBezTo>
                    <a:pt x="53238" y="33355"/>
                    <a:pt x="53238" y="33641"/>
                    <a:pt x="53286" y="33922"/>
                  </a:cubicBezTo>
                  <a:cubicBezTo>
                    <a:pt x="53412" y="33459"/>
                    <a:pt x="53412" y="32971"/>
                    <a:pt x="53286" y="32509"/>
                  </a:cubicBezTo>
                  <a:cubicBezTo>
                    <a:pt x="53123" y="32093"/>
                    <a:pt x="52824" y="31744"/>
                    <a:pt x="52438" y="31519"/>
                  </a:cubicBezTo>
                  <a:cubicBezTo>
                    <a:pt x="52438" y="31519"/>
                    <a:pt x="51731" y="31519"/>
                    <a:pt x="51590" y="31519"/>
                  </a:cubicBezTo>
                  <a:cubicBezTo>
                    <a:pt x="51524" y="31798"/>
                    <a:pt x="51524" y="32088"/>
                    <a:pt x="51590" y="32367"/>
                  </a:cubicBezTo>
                  <a:cubicBezTo>
                    <a:pt x="51413" y="32723"/>
                    <a:pt x="51413" y="33142"/>
                    <a:pt x="51590" y="33498"/>
                  </a:cubicBezTo>
                  <a:cubicBezTo>
                    <a:pt x="51732" y="33862"/>
                    <a:pt x="51732" y="34265"/>
                    <a:pt x="51590" y="34629"/>
                  </a:cubicBezTo>
                  <a:cubicBezTo>
                    <a:pt x="51590" y="34629"/>
                    <a:pt x="51590" y="35477"/>
                    <a:pt x="51590" y="35760"/>
                  </a:cubicBezTo>
                  <a:lnTo>
                    <a:pt x="50600" y="36466"/>
                  </a:lnTo>
                  <a:lnTo>
                    <a:pt x="49611" y="36466"/>
                  </a:lnTo>
                  <a:cubicBezTo>
                    <a:pt x="49261" y="36697"/>
                    <a:pt x="49009" y="37050"/>
                    <a:pt x="48904" y="37456"/>
                  </a:cubicBezTo>
                  <a:lnTo>
                    <a:pt x="48056" y="35618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7349" y="38586"/>
                  </a:lnTo>
                  <a:lnTo>
                    <a:pt x="47349" y="43251"/>
                  </a:lnTo>
                  <a:lnTo>
                    <a:pt x="46643" y="43251"/>
                  </a:lnTo>
                  <a:cubicBezTo>
                    <a:pt x="46711" y="43577"/>
                    <a:pt x="46711" y="43914"/>
                    <a:pt x="46643" y="44240"/>
                  </a:cubicBezTo>
                  <a:cubicBezTo>
                    <a:pt x="46466" y="44783"/>
                    <a:pt x="46229" y="45305"/>
                    <a:pt x="45936" y="45795"/>
                  </a:cubicBezTo>
                  <a:lnTo>
                    <a:pt x="44947" y="47350"/>
                  </a:lnTo>
                  <a:cubicBezTo>
                    <a:pt x="44586" y="47507"/>
                    <a:pt x="44176" y="47507"/>
                    <a:pt x="43816" y="47350"/>
                  </a:cubicBezTo>
                  <a:cubicBezTo>
                    <a:pt x="43504" y="47501"/>
                    <a:pt x="43139" y="47501"/>
                    <a:pt x="42827" y="47350"/>
                  </a:cubicBezTo>
                  <a:lnTo>
                    <a:pt x="42827" y="45936"/>
                  </a:lnTo>
                  <a:lnTo>
                    <a:pt x="42827" y="45936"/>
                  </a:lnTo>
                  <a:cubicBezTo>
                    <a:pt x="42362" y="45828"/>
                    <a:pt x="41878" y="45828"/>
                    <a:pt x="41413" y="45936"/>
                  </a:cubicBezTo>
                  <a:cubicBezTo>
                    <a:pt x="41413" y="45936"/>
                    <a:pt x="41413" y="45936"/>
                    <a:pt x="40706" y="45936"/>
                  </a:cubicBezTo>
                  <a:lnTo>
                    <a:pt x="40000" y="46925"/>
                  </a:lnTo>
                  <a:cubicBezTo>
                    <a:pt x="39793" y="47275"/>
                    <a:pt x="39501" y="47567"/>
                    <a:pt x="39152" y="47774"/>
                  </a:cubicBezTo>
                  <a:lnTo>
                    <a:pt x="39152" y="47774"/>
                  </a:lnTo>
                  <a:cubicBezTo>
                    <a:pt x="39152" y="47774"/>
                    <a:pt x="39152" y="47774"/>
                    <a:pt x="39152" y="47774"/>
                  </a:cubicBezTo>
                  <a:cubicBezTo>
                    <a:pt x="39218" y="47257"/>
                    <a:pt x="39218" y="46735"/>
                    <a:pt x="39152" y="46219"/>
                  </a:cubicBezTo>
                  <a:cubicBezTo>
                    <a:pt x="39212" y="45655"/>
                    <a:pt x="39212" y="45086"/>
                    <a:pt x="39152" y="44523"/>
                  </a:cubicBezTo>
                  <a:cubicBezTo>
                    <a:pt x="38714" y="44270"/>
                    <a:pt x="38175" y="44270"/>
                    <a:pt x="37738" y="44523"/>
                  </a:cubicBezTo>
                  <a:cubicBezTo>
                    <a:pt x="37738" y="44523"/>
                    <a:pt x="37738" y="44523"/>
                    <a:pt x="37738" y="45653"/>
                  </a:cubicBezTo>
                  <a:cubicBezTo>
                    <a:pt x="37807" y="46217"/>
                    <a:pt x="37807" y="46786"/>
                    <a:pt x="37738" y="47349"/>
                  </a:cubicBezTo>
                  <a:lnTo>
                    <a:pt x="37738" y="49046"/>
                  </a:lnTo>
                  <a:cubicBezTo>
                    <a:pt x="37818" y="49561"/>
                    <a:pt x="37818" y="50085"/>
                    <a:pt x="37738" y="50600"/>
                  </a:cubicBezTo>
                  <a:lnTo>
                    <a:pt x="37738" y="50600"/>
                  </a:lnTo>
                  <a:cubicBezTo>
                    <a:pt x="37691" y="50320"/>
                    <a:pt x="37691" y="50033"/>
                    <a:pt x="37738" y="49752"/>
                  </a:cubicBezTo>
                  <a:lnTo>
                    <a:pt x="37738" y="49752"/>
                  </a:lnTo>
                  <a:lnTo>
                    <a:pt x="37738" y="49752"/>
                  </a:lnTo>
                  <a:lnTo>
                    <a:pt x="37738" y="49752"/>
                  </a:lnTo>
                  <a:lnTo>
                    <a:pt x="37738" y="48056"/>
                  </a:lnTo>
                  <a:cubicBezTo>
                    <a:pt x="37738" y="47350"/>
                    <a:pt x="37738" y="46925"/>
                    <a:pt x="37738" y="46925"/>
                  </a:cubicBezTo>
                  <a:lnTo>
                    <a:pt x="37738" y="46925"/>
                  </a:lnTo>
                  <a:lnTo>
                    <a:pt x="36607" y="48056"/>
                  </a:lnTo>
                  <a:lnTo>
                    <a:pt x="34770" y="49752"/>
                  </a:lnTo>
                  <a:cubicBezTo>
                    <a:pt x="34819" y="50175"/>
                    <a:pt x="34819" y="50602"/>
                    <a:pt x="34770" y="51024"/>
                  </a:cubicBezTo>
                  <a:cubicBezTo>
                    <a:pt x="34770" y="51024"/>
                    <a:pt x="34063" y="52155"/>
                    <a:pt x="33922" y="52155"/>
                  </a:cubicBezTo>
                  <a:cubicBezTo>
                    <a:pt x="33670" y="52344"/>
                    <a:pt x="33325" y="52344"/>
                    <a:pt x="33074" y="52155"/>
                  </a:cubicBezTo>
                  <a:cubicBezTo>
                    <a:pt x="33056" y="51826"/>
                    <a:pt x="33056" y="51495"/>
                    <a:pt x="33074" y="51166"/>
                  </a:cubicBezTo>
                  <a:cubicBezTo>
                    <a:pt x="32940" y="50774"/>
                    <a:pt x="32694" y="50430"/>
                    <a:pt x="32367" y="50176"/>
                  </a:cubicBezTo>
                  <a:cubicBezTo>
                    <a:pt x="33304" y="47639"/>
                    <a:pt x="32007" y="44823"/>
                    <a:pt x="29470" y="43887"/>
                  </a:cubicBezTo>
                  <a:cubicBezTo>
                    <a:pt x="26933" y="42950"/>
                    <a:pt x="24117" y="44247"/>
                    <a:pt x="23180" y="46784"/>
                  </a:cubicBezTo>
                  <a:close/>
                  <a:moveTo>
                    <a:pt x="424" y="17244"/>
                  </a:moveTo>
                  <a:cubicBezTo>
                    <a:pt x="424" y="17244"/>
                    <a:pt x="424" y="17244"/>
                    <a:pt x="424" y="17244"/>
                  </a:cubicBezTo>
                  <a:cubicBezTo>
                    <a:pt x="424" y="17244"/>
                    <a:pt x="424" y="17244"/>
                    <a:pt x="424" y="17244"/>
                  </a:cubicBezTo>
                  <a:lnTo>
                    <a:pt x="424" y="17244"/>
                  </a:lnTo>
                  <a:close/>
                  <a:moveTo>
                    <a:pt x="3816" y="16396"/>
                  </a:moveTo>
                  <a:lnTo>
                    <a:pt x="3816" y="16396"/>
                  </a:lnTo>
                  <a:lnTo>
                    <a:pt x="5088" y="14276"/>
                  </a:lnTo>
                  <a:cubicBezTo>
                    <a:pt x="5516" y="13493"/>
                    <a:pt x="5758" y="12623"/>
                    <a:pt x="5795" y="11731"/>
                  </a:cubicBezTo>
                  <a:lnTo>
                    <a:pt x="5088" y="11731"/>
                  </a:lnTo>
                  <a:lnTo>
                    <a:pt x="3958" y="12862"/>
                  </a:lnTo>
                  <a:lnTo>
                    <a:pt x="2403" y="14558"/>
                  </a:lnTo>
                  <a:cubicBezTo>
                    <a:pt x="2827" y="15972"/>
                    <a:pt x="3110" y="16396"/>
                    <a:pt x="3816" y="16396"/>
                  </a:cubicBezTo>
                  <a:close/>
                  <a:moveTo>
                    <a:pt x="12155" y="41272"/>
                  </a:moveTo>
                  <a:lnTo>
                    <a:pt x="12155" y="41272"/>
                  </a:lnTo>
                  <a:lnTo>
                    <a:pt x="12155" y="41272"/>
                  </a:lnTo>
                  <a:close/>
                  <a:moveTo>
                    <a:pt x="15547" y="4523"/>
                  </a:moveTo>
                  <a:lnTo>
                    <a:pt x="15547" y="4523"/>
                  </a:lnTo>
                  <a:lnTo>
                    <a:pt x="15547" y="2686"/>
                  </a:lnTo>
                  <a:lnTo>
                    <a:pt x="15547" y="2686"/>
                  </a:lnTo>
                  <a:close/>
                  <a:moveTo>
                    <a:pt x="17385" y="4523"/>
                  </a:moveTo>
                  <a:lnTo>
                    <a:pt x="18233" y="4523"/>
                  </a:lnTo>
                  <a:cubicBezTo>
                    <a:pt x="18233" y="4523"/>
                    <a:pt x="18233" y="4523"/>
                    <a:pt x="18233" y="4523"/>
                  </a:cubicBezTo>
                  <a:lnTo>
                    <a:pt x="18233" y="4523"/>
                  </a:lnTo>
                  <a:close/>
                  <a:moveTo>
                    <a:pt x="19646" y="44523"/>
                  </a:moveTo>
                  <a:lnTo>
                    <a:pt x="19646" y="44523"/>
                  </a:lnTo>
                  <a:lnTo>
                    <a:pt x="19646" y="44523"/>
                  </a:lnTo>
                  <a:lnTo>
                    <a:pt x="19646" y="44523"/>
                  </a:lnTo>
                  <a:close/>
                  <a:moveTo>
                    <a:pt x="25017" y="43251"/>
                  </a:moveTo>
                  <a:cubicBezTo>
                    <a:pt x="24438" y="43160"/>
                    <a:pt x="23885" y="43529"/>
                    <a:pt x="23745" y="44099"/>
                  </a:cubicBezTo>
                  <a:cubicBezTo>
                    <a:pt x="23745" y="44099"/>
                    <a:pt x="23745" y="45229"/>
                    <a:pt x="23745" y="45795"/>
                  </a:cubicBezTo>
                  <a:lnTo>
                    <a:pt x="23745" y="45795"/>
                  </a:lnTo>
                  <a:cubicBezTo>
                    <a:pt x="24396" y="45799"/>
                    <a:pt x="24945" y="45311"/>
                    <a:pt x="25017" y="44664"/>
                  </a:cubicBezTo>
                  <a:cubicBezTo>
                    <a:pt x="25048" y="44193"/>
                    <a:pt x="25048" y="43721"/>
                    <a:pt x="25017" y="43251"/>
                  </a:cubicBezTo>
                  <a:close/>
                  <a:moveTo>
                    <a:pt x="27420" y="5512"/>
                  </a:moveTo>
                  <a:lnTo>
                    <a:pt x="27420" y="5512"/>
                  </a:lnTo>
                  <a:lnTo>
                    <a:pt x="27420" y="5512"/>
                  </a:lnTo>
                  <a:close/>
                  <a:moveTo>
                    <a:pt x="27420" y="6643"/>
                  </a:moveTo>
                  <a:lnTo>
                    <a:pt x="27420" y="6643"/>
                  </a:lnTo>
                  <a:lnTo>
                    <a:pt x="27420" y="5230"/>
                  </a:lnTo>
                  <a:lnTo>
                    <a:pt x="27420" y="5230"/>
                  </a:lnTo>
                  <a:close/>
                  <a:moveTo>
                    <a:pt x="28268" y="9470"/>
                  </a:moveTo>
                  <a:lnTo>
                    <a:pt x="29116" y="9470"/>
                  </a:lnTo>
                  <a:cubicBezTo>
                    <a:pt x="29178" y="9191"/>
                    <a:pt x="29178" y="8901"/>
                    <a:pt x="29116" y="8622"/>
                  </a:cubicBezTo>
                  <a:cubicBezTo>
                    <a:pt x="29116" y="8622"/>
                    <a:pt x="29116" y="8622"/>
                    <a:pt x="29116" y="8622"/>
                  </a:cubicBezTo>
                  <a:close/>
                  <a:moveTo>
                    <a:pt x="28268" y="45088"/>
                  </a:moveTo>
                  <a:lnTo>
                    <a:pt x="28268" y="45088"/>
                  </a:lnTo>
                  <a:lnTo>
                    <a:pt x="28268" y="45088"/>
                  </a:lnTo>
                  <a:lnTo>
                    <a:pt x="28268" y="45088"/>
                  </a:lnTo>
                  <a:cubicBezTo>
                    <a:pt x="29163" y="45112"/>
                    <a:pt x="30012" y="44688"/>
                    <a:pt x="30530" y="43957"/>
                  </a:cubicBezTo>
                  <a:cubicBezTo>
                    <a:pt x="31061" y="43267"/>
                    <a:pt x="31358" y="42425"/>
                    <a:pt x="31378" y="41555"/>
                  </a:cubicBezTo>
                  <a:cubicBezTo>
                    <a:pt x="30539" y="41383"/>
                    <a:pt x="29673" y="41383"/>
                    <a:pt x="28834" y="41555"/>
                  </a:cubicBezTo>
                  <a:cubicBezTo>
                    <a:pt x="27972" y="41903"/>
                    <a:pt x="27411" y="42745"/>
                    <a:pt x="27420" y="43675"/>
                  </a:cubicBezTo>
                  <a:close/>
                  <a:moveTo>
                    <a:pt x="36749" y="46925"/>
                  </a:moveTo>
                  <a:cubicBezTo>
                    <a:pt x="36749" y="46925"/>
                    <a:pt x="36749" y="46925"/>
                    <a:pt x="36749" y="46925"/>
                  </a:cubicBezTo>
                  <a:cubicBezTo>
                    <a:pt x="36749" y="46925"/>
                    <a:pt x="36749" y="46925"/>
                    <a:pt x="36749" y="46925"/>
                  </a:cubicBezTo>
                  <a:lnTo>
                    <a:pt x="36749" y="46925"/>
                  </a:lnTo>
                  <a:cubicBezTo>
                    <a:pt x="36749" y="46925"/>
                    <a:pt x="36749" y="46360"/>
                    <a:pt x="36466" y="46360"/>
                  </a:cubicBezTo>
                  <a:close/>
                  <a:moveTo>
                    <a:pt x="48622" y="19788"/>
                  </a:moveTo>
                  <a:lnTo>
                    <a:pt x="48622" y="19788"/>
                  </a:ln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222"/>
                    <a:pt x="48339" y="19222"/>
                  </a:cubicBezTo>
                  <a:close/>
                  <a:moveTo>
                    <a:pt x="48622" y="20777"/>
                  </a:moveTo>
                  <a:lnTo>
                    <a:pt x="48622" y="21625"/>
                  </a:lnTo>
                  <a:lnTo>
                    <a:pt x="48622" y="20777"/>
                  </a:lnTo>
                  <a:lnTo>
                    <a:pt x="48763" y="20212"/>
                  </a:lnTo>
                  <a:close/>
                  <a:moveTo>
                    <a:pt x="48622" y="21625"/>
                  </a:moveTo>
                  <a:cubicBezTo>
                    <a:pt x="48622" y="21625"/>
                    <a:pt x="48622" y="21625"/>
                    <a:pt x="48622" y="22332"/>
                  </a:cubicBezTo>
                  <a:lnTo>
                    <a:pt x="48622" y="22332"/>
                  </a:lnTo>
                  <a:cubicBezTo>
                    <a:pt x="48873" y="22520"/>
                    <a:pt x="49219" y="22520"/>
                    <a:pt x="49470" y="22332"/>
                  </a:cubicBezTo>
                  <a:cubicBezTo>
                    <a:pt x="49503" y="21956"/>
                    <a:pt x="49503" y="21577"/>
                    <a:pt x="49470" y="21201"/>
                  </a:cubicBezTo>
                  <a:cubicBezTo>
                    <a:pt x="49470" y="21201"/>
                    <a:pt x="49611" y="21060"/>
                    <a:pt x="49187" y="21060"/>
                  </a:cubicBezTo>
                  <a:close/>
                  <a:moveTo>
                    <a:pt x="48622" y="25442"/>
                  </a:moveTo>
                  <a:lnTo>
                    <a:pt x="48622" y="25442"/>
                  </a:lnTo>
                  <a:lnTo>
                    <a:pt x="48622" y="25442"/>
                  </a:lnTo>
                  <a:close/>
                  <a:moveTo>
                    <a:pt x="48622" y="17526"/>
                  </a:moveTo>
                  <a:lnTo>
                    <a:pt x="48622" y="17526"/>
                  </a:lnTo>
                  <a:lnTo>
                    <a:pt x="48622" y="17526"/>
                  </a:lnTo>
                  <a:lnTo>
                    <a:pt x="48622" y="17526"/>
                  </a:lnTo>
                  <a:close/>
                  <a:moveTo>
                    <a:pt x="48622" y="36749"/>
                  </a:moveTo>
                  <a:lnTo>
                    <a:pt x="50176" y="36749"/>
                  </a:lnTo>
                  <a:lnTo>
                    <a:pt x="50176" y="36749"/>
                  </a:lnTo>
                  <a:lnTo>
                    <a:pt x="49187" y="36749"/>
                  </a:lnTo>
                  <a:close/>
                  <a:moveTo>
                    <a:pt x="49611" y="12297"/>
                  </a:moveTo>
                  <a:lnTo>
                    <a:pt x="49611" y="13145"/>
                  </a:lnTo>
                  <a:lnTo>
                    <a:pt x="49611" y="12297"/>
                  </a:lnTo>
                  <a:lnTo>
                    <a:pt x="50742" y="11731"/>
                  </a:lnTo>
                  <a:close/>
                  <a:moveTo>
                    <a:pt x="49611" y="13569"/>
                  </a:moveTo>
                  <a:cubicBezTo>
                    <a:pt x="49611" y="13569"/>
                    <a:pt x="49611" y="13569"/>
                    <a:pt x="49611" y="13569"/>
                  </a:cubicBezTo>
                  <a:lnTo>
                    <a:pt x="50459" y="13569"/>
                  </a:lnTo>
                  <a:cubicBezTo>
                    <a:pt x="50459" y="13569"/>
                    <a:pt x="51024" y="13003"/>
                    <a:pt x="50742" y="13003"/>
                  </a:cubicBezTo>
                  <a:close/>
                  <a:moveTo>
                    <a:pt x="49611" y="19364"/>
                  </a:moveTo>
                  <a:lnTo>
                    <a:pt x="49611" y="19364"/>
                  </a:lnTo>
                  <a:lnTo>
                    <a:pt x="49611" y="19364"/>
                  </a:lnTo>
                  <a:lnTo>
                    <a:pt x="49611" y="19364"/>
                  </a:lnTo>
                  <a:close/>
                  <a:moveTo>
                    <a:pt x="49611" y="36749"/>
                  </a:moveTo>
                  <a:lnTo>
                    <a:pt x="49611" y="36749"/>
                  </a:lnTo>
                  <a:cubicBezTo>
                    <a:pt x="49611" y="36749"/>
                    <a:pt x="49611" y="36749"/>
                    <a:pt x="49611" y="36749"/>
                  </a:cubicBezTo>
                  <a:lnTo>
                    <a:pt x="49611" y="36749"/>
                  </a:lnTo>
                  <a:cubicBezTo>
                    <a:pt x="49611" y="36749"/>
                    <a:pt x="51872" y="36184"/>
                    <a:pt x="51590" y="36184"/>
                  </a:cubicBezTo>
                  <a:close/>
                  <a:moveTo>
                    <a:pt x="49611" y="20777"/>
                  </a:move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52296" y="20212"/>
                    <a:pt x="52155" y="20212"/>
                  </a:cubicBezTo>
                  <a:close/>
                  <a:moveTo>
                    <a:pt x="49611" y="26572"/>
                  </a:move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close/>
                  <a:moveTo>
                    <a:pt x="53851" y="21201"/>
                  </a:moveTo>
                  <a:lnTo>
                    <a:pt x="53851" y="21201"/>
                  </a:lnTo>
                  <a:lnTo>
                    <a:pt x="53851" y="21201"/>
                  </a:lnTo>
                  <a:lnTo>
                    <a:pt x="53851" y="2120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484496" y="287018"/>
              <a:ext cx="56172" cy="78868"/>
            </a:xfrm>
            <a:custGeom>
              <a:avLst/>
              <a:gdLst/>
              <a:ahLst/>
              <a:cxnLst/>
              <a:rect l="l" t="t" r="r" b="b"/>
              <a:pathLst>
                <a:path w="56172" h="78868" extrusionOk="0">
                  <a:moveTo>
                    <a:pt x="17296" y="75901"/>
                  </a:moveTo>
                  <a:lnTo>
                    <a:pt x="17296" y="76890"/>
                  </a:lnTo>
                  <a:cubicBezTo>
                    <a:pt x="17296" y="76890"/>
                    <a:pt x="17296" y="77597"/>
                    <a:pt x="17296" y="77597"/>
                  </a:cubicBezTo>
                  <a:lnTo>
                    <a:pt x="17296" y="77597"/>
                  </a:lnTo>
                  <a:cubicBezTo>
                    <a:pt x="17296" y="76890"/>
                    <a:pt x="17296" y="76466"/>
                    <a:pt x="16165" y="76325"/>
                  </a:cubicBezTo>
                  <a:cubicBezTo>
                    <a:pt x="15844" y="76217"/>
                    <a:pt x="15497" y="76217"/>
                    <a:pt x="15176" y="76325"/>
                  </a:cubicBezTo>
                  <a:lnTo>
                    <a:pt x="14045" y="76325"/>
                  </a:lnTo>
                  <a:cubicBezTo>
                    <a:pt x="14045" y="76325"/>
                    <a:pt x="14045" y="76325"/>
                    <a:pt x="14045" y="76325"/>
                  </a:cubicBezTo>
                  <a:cubicBezTo>
                    <a:pt x="14080" y="76090"/>
                    <a:pt x="14080" y="75852"/>
                    <a:pt x="14045" y="75618"/>
                  </a:cubicBez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cubicBezTo>
                    <a:pt x="13919" y="72987"/>
                    <a:pt x="13919" y="72454"/>
                    <a:pt x="14045" y="71943"/>
                  </a:cubicBezTo>
                  <a:cubicBezTo>
                    <a:pt x="14191" y="71292"/>
                    <a:pt x="14191" y="70616"/>
                    <a:pt x="14045" y="69964"/>
                  </a:cubicBezTo>
                  <a:cubicBezTo>
                    <a:pt x="14187" y="69601"/>
                    <a:pt x="14187" y="69197"/>
                    <a:pt x="14045" y="68833"/>
                  </a:cubicBezTo>
                  <a:lnTo>
                    <a:pt x="14045" y="67703"/>
                  </a:lnTo>
                  <a:lnTo>
                    <a:pt x="14045" y="67703"/>
                  </a:lnTo>
                  <a:cubicBezTo>
                    <a:pt x="14357" y="67326"/>
                    <a:pt x="14597" y="66895"/>
                    <a:pt x="14752" y="66431"/>
                  </a:cubicBezTo>
                  <a:cubicBezTo>
                    <a:pt x="14752" y="66431"/>
                    <a:pt x="14752" y="66431"/>
                    <a:pt x="15600" y="66431"/>
                  </a:cubicBezTo>
                  <a:cubicBezTo>
                    <a:pt x="15649" y="65772"/>
                    <a:pt x="15649" y="65111"/>
                    <a:pt x="15600" y="64452"/>
                  </a:cubicBezTo>
                  <a:cubicBezTo>
                    <a:pt x="15557" y="63835"/>
                    <a:pt x="15248" y="63267"/>
                    <a:pt x="14752" y="62897"/>
                  </a:cubicBezTo>
                  <a:cubicBezTo>
                    <a:pt x="14967" y="62255"/>
                    <a:pt x="14967" y="61560"/>
                    <a:pt x="14752" y="60918"/>
                  </a:cubicBezTo>
                  <a:cubicBezTo>
                    <a:pt x="14705" y="60307"/>
                    <a:pt x="14705" y="59693"/>
                    <a:pt x="14752" y="59081"/>
                  </a:cubicBez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lnTo>
                    <a:pt x="14752" y="59081"/>
                  </a:lnTo>
                  <a:cubicBezTo>
                    <a:pt x="14612" y="58144"/>
                    <a:pt x="14612" y="57191"/>
                    <a:pt x="14752" y="56254"/>
                  </a:cubicBezTo>
                  <a:cubicBezTo>
                    <a:pt x="14895" y="55317"/>
                    <a:pt x="14895" y="54364"/>
                    <a:pt x="14752" y="53427"/>
                  </a:cubicBezTo>
                  <a:cubicBezTo>
                    <a:pt x="14818" y="53006"/>
                    <a:pt x="14818" y="52577"/>
                    <a:pt x="14752" y="52155"/>
                  </a:cubicBezTo>
                  <a:cubicBezTo>
                    <a:pt x="14683" y="51781"/>
                    <a:pt x="14683" y="51398"/>
                    <a:pt x="14752" y="51024"/>
                  </a:cubicBezTo>
                  <a:cubicBezTo>
                    <a:pt x="14622" y="50371"/>
                    <a:pt x="14622" y="49699"/>
                    <a:pt x="14752" y="49046"/>
                  </a:cubicBezTo>
                  <a:cubicBezTo>
                    <a:pt x="14752" y="48198"/>
                    <a:pt x="14752" y="47632"/>
                    <a:pt x="14752" y="47067"/>
                  </a:cubicBezTo>
                  <a:cubicBezTo>
                    <a:pt x="14752" y="46501"/>
                    <a:pt x="14752" y="45229"/>
                    <a:pt x="14752" y="44947"/>
                  </a:cubicBezTo>
                  <a:cubicBezTo>
                    <a:pt x="14516" y="44406"/>
                    <a:pt x="14516" y="43791"/>
                    <a:pt x="14752" y="43251"/>
                  </a:cubicBezTo>
                  <a:lnTo>
                    <a:pt x="15458" y="43251"/>
                  </a:lnTo>
                  <a:lnTo>
                    <a:pt x="15458" y="43251"/>
                  </a:lnTo>
                  <a:cubicBezTo>
                    <a:pt x="15950" y="42958"/>
                    <a:pt x="16382" y="42574"/>
                    <a:pt x="16730" y="42120"/>
                  </a:cubicBezTo>
                  <a:cubicBezTo>
                    <a:pt x="16957" y="41676"/>
                    <a:pt x="16957" y="41150"/>
                    <a:pt x="16730" y="40706"/>
                  </a:cubicBezTo>
                  <a:cubicBezTo>
                    <a:pt x="16817" y="40430"/>
                    <a:pt x="16817" y="40134"/>
                    <a:pt x="16730" y="39858"/>
                  </a:cubicBezTo>
                  <a:cubicBezTo>
                    <a:pt x="16787" y="39579"/>
                    <a:pt x="16787" y="39290"/>
                    <a:pt x="16730" y="39010"/>
                  </a:cubicBezTo>
                  <a:cubicBezTo>
                    <a:pt x="16991" y="38328"/>
                    <a:pt x="16991" y="37573"/>
                    <a:pt x="16730" y="36890"/>
                  </a:cubicBezTo>
                  <a:cubicBezTo>
                    <a:pt x="16731" y="36890"/>
                    <a:pt x="16731" y="36042"/>
                    <a:pt x="16731" y="36042"/>
                  </a:cubicBezTo>
                  <a:lnTo>
                    <a:pt x="15882" y="36042"/>
                  </a:lnTo>
                  <a:lnTo>
                    <a:pt x="15882" y="36042"/>
                  </a:lnTo>
                  <a:lnTo>
                    <a:pt x="15882" y="36042"/>
                  </a:lnTo>
                  <a:lnTo>
                    <a:pt x="17861" y="32933"/>
                  </a:lnTo>
                  <a:cubicBezTo>
                    <a:pt x="18429" y="31897"/>
                    <a:pt x="18675" y="30716"/>
                    <a:pt x="18568" y="29540"/>
                  </a:cubicBez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cubicBezTo>
                    <a:pt x="20829" y="29540"/>
                    <a:pt x="20829" y="29540"/>
                    <a:pt x="20829" y="29540"/>
                  </a:cubicBezTo>
                  <a:cubicBezTo>
                    <a:pt x="20829" y="29540"/>
                    <a:pt x="20829" y="29540"/>
                    <a:pt x="20829" y="29540"/>
                  </a:cubicBezTo>
                  <a:lnTo>
                    <a:pt x="21677" y="29540"/>
                  </a:lnTo>
                  <a:cubicBezTo>
                    <a:pt x="21677" y="28834"/>
                    <a:pt x="21677" y="28268"/>
                    <a:pt x="21677" y="27986"/>
                  </a:cubicBezTo>
                  <a:cubicBezTo>
                    <a:pt x="22141" y="27866"/>
                    <a:pt x="22627" y="27866"/>
                    <a:pt x="23091" y="27986"/>
                  </a:cubicBezTo>
                  <a:cubicBezTo>
                    <a:pt x="23503" y="27846"/>
                    <a:pt x="23950" y="27846"/>
                    <a:pt x="24363" y="27986"/>
                  </a:cubicBezTo>
                  <a:lnTo>
                    <a:pt x="25635" y="28692"/>
                  </a:lnTo>
                  <a:cubicBezTo>
                    <a:pt x="25722" y="29396"/>
                    <a:pt x="25722" y="30109"/>
                    <a:pt x="25635" y="30813"/>
                  </a:cubicBezTo>
                  <a:cubicBezTo>
                    <a:pt x="25635" y="30813"/>
                    <a:pt x="25635" y="32085"/>
                    <a:pt x="25635" y="32650"/>
                  </a:cubicBezTo>
                  <a:cubicBezTo>
                    <a:pt x="25772" y="33207"/>
                    <a:pt x="25772" y="33789"/>
                    <a:pt x="25635" y="34346"/>
                  </a:cubicBezTo>
                  <a:cubicBezTo>
                    <a:pt x="25557" y="34861"/>
                    <a:pt x="25557" y="35385"/>
                    <a:pt x="25635" y="35901"/>
                  </a:cubicBezTo>
                  <a:cubicBezTo>
                    <a:pt x="25697" y="36370"/>
                    <a:pt x="25697" y="36845"/>
                    <a:pt x="25635" y="37314"/>
                  </a:cubicBezTo>
                  <a:cubicBezTo>
                    <a:pt x="25558" y="37687"/>
                    <a:pt x="25558" y="38072"/>
                    <a:pt x="25635" y="38445"/>
                  </a:cubicBezTo>
                  <a:cubicBezTo>
                    <a:pt x="25635" y="38445"/>
                    <a:pt x="25635" y="38445"/>
                    <a:pt x="25635" y="38445"/>
                  </a:cubicBez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cubicBezTo>
                    <a:pt x="24494" y="38707"/>
                    <a:pt x="24494" y="39031"/>
                    <a:pt x="24646" y="39293"/>
                  </a:cubicBez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cubicBezTo>
                    <a:pt x="24584" y="40703"/>
                    <a:pt x="24584" y="40992"/>
                    <a:pt x="24646" y="41272"/>
                  </a:cubicBezTo>
                  <a:cubicBezTo>
                    <a:pt x="24914" y="41399"/>
                    <a:pt x="25225" y="41399"/>
                    <a:pt x="25494" y="41272"/>
                  </a:cubicBezTo>
                  <a:cubicBezTo>
                    <a:pt x="26251" y="41024"/>
                    <a:pt x="26932" y="40586"/>
                    <a:pt x="27473" y="40000"/>
                  </a:cubicBezTo>
                  <a:cubicBezTo>
                    <a:pt x="28047" y="39357"/>
                    <a:pt x="28872" y="38996"/>
                    <a:pt x="29734" y="39010"/>
                  </a:cubicBezTo>
                  <a:lnTo>
                    <a:pt x="30441" y="39010"/>
                  </a:lnTo>
                  <a:lnTo>
                    <a:pt x="31995" y="37738"/>
                  </a:lnTo>
                  <a:cubicBezTo>
                    <a:pt x="32381" y="37235"/>
                    <a:pt x="32931" y="36885"/>
                    <a:pt x="33550" y="36749"/>
                  </a:cubicBezTo>
                  <a:lnTo>
                    <a:pt x="34963" y="36749"/>
                  </a:lnTo>
                  <a:lnTo>
                    <a:pt x="34963" y="36749"/>
                  </a:lnTo>
                  <a:lnTo>
                    <a:pt x="34963" y="36749"/>
                  </a:lnTo>
                  <a:lnTo>
                    <a:pt x="35529" y="36749"/>
                  </a:lnTo>
                  <a:lnTo>
                    <a:pt x="37649" y="35760"/>
                  </a:lnTo>
                  <a:lnTo>
                    <a:pt x="39486" y="34346"/>
                  </a:lnTo>
                  <a:lnTo>
                    <a:pt x="41324" y="33074"/>
                  </a:lnTo>
                  <a:cubicBezTo>
                    <a:pt x="41928" y="32930"/>
                    <a:pt x="42558" y="32930"/>
                    <a:pt x="43161" y="33074"/>
                  </a:cubicBezTo>
                  <a:cubicBezTo>
                    <a:pt x="43545" y="32813"/>
                    <a:pt x="44050" y="32813"/>
                    <a:pt x="44434" y="33074"/>
                  </a:cubicBezTo>
                  <a:cubicBezTo>
                    <a:pt x="44750" y="33207"/>
                    <a:pt x="45106" y="33207"/>
                    <a:pt x="45423" y="33074"/>
                  </a:cubicBezTo>
                  <a:cubicBezTo>
                    <a:pt x="45423" y="33074"/>
                    <a:pt x="45423" y="33074"/>
                    <a:pt x="45423" y="32367"/>
                  </a:cubicBezTo>
                  <a:cubicBezTo>
                    <a:pt x="45369" y="31898"/>
                    <a:pt x="45369" y="31423"/>
                    <a:pt x="45423" y="30954"/>
                  </a:cubicBezTo>
                  <a:lnTo>
                    <a:pt x="46412" y="29399"/>
                  </a:lnTo>
                  <a:cubicBezTo>
                    <a:pt x="46994" y="28932"/>
                    <a:pt x="47668" y="28595"/>
                    <a:pt x="48391" y="28410"/>
                  </a:cubicBezTo>
                  <a:lnTo>
                    <a:pt x="48391" y="28410"/>
                  </a:lnTo>
                  <a:lnTo>
                    <a:pt x="48391" y="28410"/>
                  </a:lnTo>
                  <a:lnTo>
                    <a:pt x="48391" y="28410"/>
                  </a:lnTo>
                  <a:lnTo>
                    <a:pt x="48391" y="27703"/>
                  </a:lnTo>
                  <a:lnTo>
                    <a:pt x="48391" y="27703"/>
                  </a:lnTo>
                  <a:cubicBezTo>
                    <a:pt x="48518" y="27971"/>
                    <a:pt x="48518" y="28283"/>
                    <a:pt x="48391" y="28551"/>
                  </a:cubicBezTo>
                  <a:cubicBezTo>
                    <a:pt x="48334" y="28831"/>
                    <a:pt x="48334" y="29119"/>
                    <a:pt x="48391" y="29399"/>
                  </a:cubicBezTo>
                  <a:cubicBezTo>
                    <a:pt x="48391" y="29399"/>
                    <a:pt x="49239" y="29399"/>
                    <a:pt x="49239" y="28127"/>
                  </a:cubicBezTo>
                  <a:cubicBezTo>
                    <a:pt x="49244" y="27631"/>
                    <a:pt x="48882" y="27208"/>
                    <a:pt x="48391" y="27138"/>
                  </a:cubicBezTo>
                  <a:lnTo>
                    <a:pt x="48391" y="25159"/>
                  </a:lnTo>
                  <a:lnTo>
                    <a:pt x="49098" y="25159"/>
                  </a:lnTo>
                  <a:cubicBezTo>
                    <a:pt x="49098" y="25159"/>
                    <a:pt x="49098" y="25159"/>
                    <a:pt x="49098" y="25159"/>
                  </a:cubicBezTo>
                  <a:cubicBezTo>
                    <a:pt x="49205" y="24838"/>
                    <a:pt x="49205" y="24490"/>
                    <a:pt x="49098" y="24169"/>
                  </a:cubicBezTo>
                  <a:lnTo>
                    <a:pt x="49098" y="24169"/>
                  </a:lnTo>
                  <a:cubicBezTo>
                    <a:pt x="49098" y="24169"/>
                    <a:pt x="49098" y="24169"/>
                    <a:pt x="49098" y="24169"/>
                  </a:cubicBezTo>
                  <a:lnTo>
                    <a:pt x="49098" y="24169"/>
                  </a:lnTo>
                  <a:lnTo>
                    <a:pt x="49098" y="23321"/>
                  </a:lnTo>
                  <a:cubicBezTo>
                    <a:pt x="48954" y="22765"/>
                    <a:pt x="48954" y="22182"/>
                    <a:pt x="49098" y="21625"/>
                  </a:cubicBezTo>
                  <a:cubicBezTo>
                    <a:pt x="49241" y="21069"/>
                    <a:pt x="49241" y="20485"/>
                    <a:pt x="49098" y="19929"/>
                  </a:cubicBezTo>
                  <a:lnTo>
                    <a:pt x="49098" y="19929"/>
                  </a:lnTo>
                  <a:cubicBezTo>
                    <a:pt x="49098" y="19929"/>
                    <a:pt x="49098" y="19929"/>
                    <a:pt x="49098" y="19929"/>
                  </a:cubicBezTo>
                  <a:lnTo>
                    <a:pt x="49098" y="12721"/>
                  </a:lnTo>
                  <a:lnTo>
                    <a:pt x="47967" y="12721"/>
                  </a:lnTo>
                  <a:lnTo>
                    <a:pt x="47967" y="12721"/>
                  </a:lnTo>
                  <a:lnTo>
                    <a:pt x="47967" y="12721"/>
                  </a:lnTo>
                  <a:cubicBezTo>
                    <a:pt x="47967" y="12721"/>
                    <a:pt x="47967" y="12721"/>
                    <a:pt x="47967" y="12721"/>
                  </a:cubicBezTo>
                  <a:cubicBezTo>
                    <a:pt x="47880" y="12493"/>
                    <a:pt x="47880" y="12242"/>
                    <a:pt x="47967" y="12014"/>
                  </a:cubicBezTo>
                  <a:cubicBezTo>
                    <a:pt x="47917" y="11686"/>
                    <a:pt x="47917" y="11353"/>
                    <a:pt x="47967" y="11025"/>
                  </a:cubicBezTo>
                  <a:cubicBezTo>
                    <a:pt x="47508" y="11176"/>
                    <a:pt x="47013" y="11176"/>
                    <a:pt x="46554" y="11025"/>
                  </a:cubicBezTo>
                  <a:lnTo>
                    <a:pt x="45282" y="10318"/>
                  </a:lnTo>
                  <a:lnTo>
                    <a:pt x="44010" y="10318"/>
                  </a:lnTo>
                  <a:cubicBezTo>
                    <a:pt x="43546" y="10198"/>
                    <a:pt x="43060" y="10198"/>
                    <a:pt x="42596" y="10318"/>
                  </a:cubicBezTo>
                  <a:lnTo>
                    <a:pt x="42596" y="11166"/>
                  </a:lnTo>
                  <a:lnTo>
                    <a:pt x="44575" y="12862"/>
                  </a:lnTo>
                  <a:lnTo>
                    <a:pt x="42172" y="12862"/>
                  </a:lnTo>
                  <a:cubicBezTo>
                    <a:pt x="42172" y="12862"/>
                    <a:pt x="41041" y="12862"/>
                    <a:pt x="40900" y="12862"/>
                  </a:cubicBezTo>
                  <a:cubicBezTo>
                    <a:pt x="40758" y="12862"/>
                    <a:pt x="40900" y="12014"/>
                    <a:pt x="40900" y="11590"/>
                  </a:cubicBezTo>
                  <a:lnTo>
                    <a:pt x="39769" y="11590"/>
                  </a:lnTo>
                  <a:cubicBezTo>
                    <a:pt x="39769" y="11590"/>
                    <a:pt x="39769" y="11590"/>
                    <a:pt x="39769" y="11590"/>
                  </a:cubicBezTo>
                  <a:lnTo>
                    <a:pt x="39769" y="11590"/>
                  </a:lnTo>
                  <a:lnTo>
                    <a:pt x="39769" y="10601"/>
                  </a:lnTo>
                  <a:lnTo>
                    <a:pt x="39769" y="10601"/>
                  </a:lnTo>
                  <a:lnTo>
                    <a:pt x="39769" y="10601"/>
                  </a:lnTo>
                  <a:cubicBezTo>
                    <a:pt x="39656" y="10933"/>
                    <a:pt x="39395" y="11194"/>
                    <a:pt x="39062" y="11307"/>
                  </a:cubicBezTo>
                  <a:lnTo>
                    <a:pt x="37225" y="11307"/>
                  </a:lnTo>
                  <a:cubicBezTo>
                    <a:pt x="37225" y="11307"/>
                    <a:pt x="37225" y="11307"/>
                    <a:pt x="37225" y="11307"/>
                  </a:cubicBezTo>
                  <a:lnTo>
                    <a:pt x="36377" y="11307"/>
                  </a:lnTo>
                  <a:lnTo>
                    <a:pt x="35387" y="11307"/>
                  </a:lnTo>
                  <a:lnTo>
                    <a:pt x="34257" y="10601"/>
                  </a:lnTo>
                  <a:cubicBezTo>
                    <a:pt x="33849" y="10436"/>
                    <a:pt x="33393" y="10436"/>
                    <a:pt x="32985" y="10601"/>
                  </a:cubicBezTo>
                  <a:cubicBezTo>
                    <a:pt x="32560" y="10920"/>
                    <a:pt x="32082" y="11159"/>
                    <a:pt x="31571" y="11307"/>
                  </a:cubicBezTo>
                  <a:lnTo>
                    <a:pt x="24504" y="11307"/>
                  </a:lnTo>
                  <a:cubicBezTo>
                    <a:pt x="23963" y="11164"/>
                    <a:pt x="23473" y="10870"/>
                    <a:pt x="23091" y="10459"/>
                  </a:cubicBezTo>
                  <a:lnTo>
                    <a:pt x="22384" y="9753"/>
                  </a:lnTo>
                  <a:lnTo>
                    <a:pt x="22384" y="9753"/>
                  </a:lnTo>
                  <a:lnTo>
                    <a:pt x="22384" y="10459"/>
                  </a:lnTo>
                  <a:cubicBezTo>
                    <a:pt x="21691" y="10660"/>
                    <a:pt x="20956" y="10660"/>
                    <a:pt x="20264" y="10459"/>
                  </a:cubicBezTo>
                  <a:lnTo>
                    <a:pt x="17437" y="10459"/>
                  </a:lnTo>
                  <a:cubicBezTo>
                    <a:pt x="16531" y="10613"/>
                    <a:pt x="15665" y="10950"/>
                    <a:pt x="14893" y="11449"/>
                  </a:cubicBezTo>
                  <a:cubicBezTo>
                    <a:pt x="14174" y="12021"/>
                    <a:pt x="13845" y="12954"/>
                    <a:pt x="14045" y="13851"/>
                  </a:cubicBezTo>
                  <a:cubicBezTo>
                    <a:pt x="14179" y="14565"/>
                    <a:pt x="14469" y="15241"/>
                    <a:pt x="14893" y="15830"/>
                  </a:cubicBezTo>
                  <a:cubicBezTo>
                    <a:pt x="15420" y="16482"/>
                    <a:pt x="15762" y="17263"/>
                    <a:pt x="15883" y="18092"/>
                  </a:cubicBezTo>
                  <a:lnTo>
                    <a:pt x="15882" y="18092"/>
                  </a:lnTo>
                  <a:lnTo>
                    <a:pt x="15176" y="18092"/>
                  </a:lnTo>
                  <a:cubicBezTo>
                    <a:pt x="14994" y="18496"/>
                    <a:pt x="14994" y="18959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cubicBezTo>
                    <a:pt x="15242" y="19785"/>
                    <a:pt x="15242" y="20215"/>
                    <a:pt x="15176" y="20636"/>
                  </a:cubicBezTo>
                  <a:cubicBezTo>
                    <a:pt x="15450" y="20905"/>
                    <a:pt x="15890" y="20905"/>
                    <a:pt x="16165" y="20636"/>
                  </a:cubicBezTo>
                  <a:cubicBezTo>
                    <a:pt x="16165" y="20636"/>
                    <a:pt x="16165" y="20636"/>
                    <a:pt x="16165" y="20636"/>
                  </a:cubicBezTo>
                  <a:lnTo>
                    <a:pt x="16165" y="20636"/>
                  </a:lnTo>
                  <a:cubicBezTo>
                    <a:pt x="16590" y="20133"/>
                    <a:pt x="17203" y="19826"/>
                    <a:pt x="17861" y="19788"/>
                  </a:cubicBezTo>
                  <a:cubicBezTo>
                    <a:pt x="18192" y="20201"/>
                    <a:pt x="18192" y="20788"/>
                    <a:pt x="17861" y="21201"/>
                  </a:cubicBez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6855"/>
                  </a:lnTo>
                  <a:cubicBezTo>
                    <a:pt x="17885" y="27137"/>
                    <a:pt x="17885" y="27421"/>
                    <a:pt x="17861" y="27703"/>
                  </a:cubicBezTo>
                  <a:lnTo>
                    <a:pt x="16872" y="27703"/>
                  </a:lnTo>
                  <a:lnTo>
                    <a:pt x="15600" y="28692"/>
                  </a:lnTo>
                  <a:lnTo>
                    <a:pt x="14328" y="29682"/>
                  </a:lnTo>
                  <a:cubicBezTo>
                    <a:pt x="14007" y="29790"/>
                    <a:pt x="13659" y="29790"/>
                    <a:pt x="13338" y="29682"/>
                  </a:cubicBezTo>
                  <a:cubicBezTo>
                    <a:pt x="13026" y="29834"/>
                    <a:pt x="12661" y="29834"/>
                    <a:pt x="12349" y="29682"/>
                  </a:cubicBezTo>
                  <a:lnTo>
                    <a:pt x="11077" y="29682"/>
                  </a:lnTo>
                  <a:lnTo>
                    <a:pt x="9381" y="29682"/>
                  </a:lnTo>
                  <a:cubicBezTo>
                    <a:pt x="9381" y="29682"/>
                    <a:pt x="9381" y="29682"/>
                    <a:pt x="9381" y="29682"/>
                  </a:cubicBezTo>
                  <a:lnTo>
                    <a:pt x="9381" y="29682"/>
                  </a:lnTo>
                  <a:lnTo>
                    <a:pt x="9381" y="29682"/>
                  </a:lnTo>
                  <a:cubicBezTo>
                    <a:pt x="9381" y="29682"/>
                    <a:pt x="9381" y="28692"/>
                    <a:pt x="9381" y="28551"/>
                  </a:cubicBezTo>
                  <a:lnTo>
                    <a:pt x="9381" y="28551"/>
                  </a:lnTo>
                  <a:lnTo>
                    <a:pt x="9381" y="28551"/>
                  </a:lnTo>
                  <a:cubicBezTo>
                    <a:pt x="9381" y="28551"/>
                    <a:pt x="9381" y="28551"/>
                    <a:pt x="9381" y="28551"/>
                  </a:cubicBezTo>
                  <a:cubicBezTo>
                    <a:pt x="9216" y="27998"/>
                    <a:pt x="9216" y="27408"/>
                    <a:pt x="9381" y="26855"/>
                  </a:cubicBez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cubicBezTo>
                    <a:pt x="9890" y="26317"/>
                    <a:pt x="10191" y="25616"/>
                    <a:pt x="10229" y="24876"/>
                  </a:cubicBezTo>
                  <a:cubicBezTo>
                    <a:pt x="10298" y="24266"/>
                    <a:pt x="10298" y="23649"/>
                    <a:pt x="10229" y="23039"/>
                  </a:cubicBezTo>
                  <a:cubicBezTo>
                    <a:pt x="10329" y="22478"/>
                    <a:pt x="10329" y="21904"/>
                    <a:pt x="10229" y="21343"/>
                  </a:cubicBezTo>
                  <a:cubicBezTo>
                    <a:pt x="10229" y="21343"/>
                    <a:pt x="10229" y="20353"/>
                    <a:pt x="10229" y="19788"/>
                  </a:cubicBezTo>
                  <a:cubicBezTo>
                    <a:pt x="10229" y="19222"/>
                    <a:pt x="10229" y="18374"/>
                    <a:pt x="10229" y="17809"/>
                  </a:cubicBezTo>
                  <a:cubicBezTo>
                    <a:pt x="10435" y="17263"/>
                    <a:pt x="10435" y="16660"/>
                    <a:pt x="10229" y="16113"/>
                  </a:cubicBezTo>
                  <a:cubicBezTo>
                    <a:pt x="10229" y="16113"/>
                    <a:pt x="10229" y="16113"/>
                    <a:pt x="10229" y="16113"/>
                  </a:cubicBezTo>
                  <a:lnTo>
                    <a:pt x="10936" y="16113"/>
                  </a:lnTo>
                  <a:cubicBezTo>
                    <a:pt x="10936" y="16113"/>
                    <a:pt x="10936" y="15265"/>
                    <a:pt x="10936" y="14841"/>
                  </a:cubicBezTo>
                  <a:cubicBezTo>
                    <a:pt x="10723" y="14545"/>
                    <a:pt x="10723" y="14147"/>
                    <a:pt x="10936" y="13852"/>
                  </a:cubicBezTo>
                  <a:lnTo>
                    <a:pt x="10936" y="13852"/>
                  </a:lnTo>
                  <a:lnTo>
                    <a:pt x="10936" y="13852"/>
                  </a:lnTo>
                  <a:lnTo>
                    <a:pt x="10936" y="13852"/>
                  </a:lnTo>
                  <a:cubicBezTo>
                    <a:pt x="10936" y="13852"/>
                    <a:pt x="11784" y="13852"/>
                    <a:pt x="11925" y="12862"/>
                  </a:cubicBezTo>
                  <a:cubicBezTo>
                    <a:pt x="11996" y="12293"/>
                    <a:pt x="12482" y="11868"/>
                    <a:pt x="13055" y="11873"/>
                  </a:cubicBezTo>
                  <a:lnTo>
                    <a:pt x="14045" y="11873"/>
                  </a:lnTo>
                  <a:lnTo>
                    <a:pt x="14045" y="11873"/>
                  </a:lnTo>
                  <a:cubicBezTo>
                    <a:pt x="14560" y="11758"/>
                    <a:pt x="15013" y="11456"/>
                    <a:pt x="15317" y="11025"/>
                  </a:cubicBezTo>
                  <a:lnTo>
                    <a:pt x="16165" y="9187"/>
                  </a:lnTo>
                  <a:lnTo>
                    <a:pt x="17013" y="7491"/>
                  </a:lnTo>
                  <a:cubicBezTo>
                    <a:pt x="17184" y="7006"/>
                    <a:pt x="17630" y="6671"/>
                    <a:pt x="18144" y="6643"/>
                  </a:cubicBezTo>
                  <a:lnTo>
                    <a:pt x="18851" y="6643"/>
                  </a:lnTo>
                  <a:cubicBezTo>
                    <a:pt x="18851" y="6643"/>
                    <a:pt x="18851" y="6643"/>
                    <a:pt x="19557" y="6643"/>
                  </a:cubicBezTo>
                  <a:lnTo>
                    <a:pt x="20405" y="6643"/>
                  </a:lnTo>
                  <a:cubicBezTo>
                    <a:pt x="20405" y="6643"/>
                    <a:pt x="20405" y="6643"/>
                    <a:pt x="20405" y="5654"/>
                  </a:cubicBezTo>
                  <a:lnTo>
                    <a:pt x="24363" y="5654"/>
                  </a:lnTo>
                  <a:lnTo>
                    <a:pt x="24363" y="5654"/>
                  </a:lnTo>
                  <a:lnTo>
                    <a:pt x="24363" y="4523"/>
                  </a:lnTo>
                  <a:lnTo>
                    <a:pt x="24363" y="4523"/>
                  </a:lnTo>
                  <a:lnTo>
                    <a:pt x="24363" y="4523"/>
                  </a:lnTo>
                  <a:cubicBezTo>
                    <a:pt x="24363" y="4523"/>
                    <a:pt x="24363" y="4523"/>
                    <a:pt x="24363" y="4523"/>
                  </a:cubicBezTo>
                  <a:cubicBezTo>
                    <a:pt x="24363" y="4523"/>
                    <a:pt x="24363" y="4523"/>
                    <a:pt x="24363" y="4523"/>
                  </a:cubicBezTo>
                  <a:lnTo>
                    <a:pt x="24363" y="4523"/>
                  </a:lnTo>
                  <a:lnTo>
                    <a:pt x="24363" y="4523"/>
                  </a:lnTo>
                  <a:cubicBezTo>
                    <a:pt x="24723" y="4366"/>
                    <a:pt x="25133" y="4366"/>
                    <a:pt x="25493" y="4523"/>
                  </a:cubicBezTo>
                  <a:lnTo>
                    <a:pt x="25494" y="2827"/>
                  </a:lnTo>
                  <a:lnTo>
                    <a:pt x="25494" y="2827"/>
                  </a:lnTo>
                  <a:cubicBezTo>
                    <a:pt x="25494" y="2827"/>
                    <a:pt x="25494" y="2827"/>
                    <a:pt x="25494" y="2827"/>
                  </a:cubicBez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6200" y="2827"/>
                  </a:lnTo>
                  <a:lnTo>
                    <a:pt x="21395" y="2827"/>
                  </a:lnTo>
                  <a:lnTo>
                    <a:pt x="22101" y="2827"/>
                  </a:lnTo>
                  <a:cubicBezTo>
                    <a:pt x="22101" y="2827"/>
                    <a:pt x="22101" y="2827"/>
                    <a:pt x="23091" y="2827"/>
                  </a:cubicBezTo>
                  <a:lnTo>
                    <a:pt x="23798" y="2827"/>
                  </a:lnTo>
                  <a:cubicBezTo>
                    <a:pt x="23798" y="2827"/>
                    <a:pt x="23798" y="2827"/>
                    <a:pt x="23798" y="3675"/>
                  </a:cubicBezTo>
                  <a:cubicBezTo>
                    <a:pt x="23725" y="3349"/>
                    <a:pt x="23725" y="3011"/>
                    <a:pt x="23798" y="2686"/>
                  </a:cubicBezTo>
                  <a:lnTo>
                    <a:pt x="24504" y="2686"/>
                  </a:lnTo>
                  <a:cubicBezTo>
                    <a:pt x="24504" y="2686"/>
                    <a:pt x="24504" y="2686"/>
                    <a:pt x="24504" y="2686"/>
                  </a:cubicBezTo>
                  <a:lnTo>
                    <a:pt x="24504" y="2686"/>
                  </a:lnTo>
                  <a:lnTo>
                    <a:pt x="24504" y="2686"/>
                  </a:lnTo>
                  <a:lnTo>
                    <a:pt x="24504" y="2686"/>
                  </a:lnTo>
                  <a:lnTo>
                    <a:pt x="25776" y="2686"/>
                  </a:lnTo>
                  <a:cubicBezTo>
                    <a:pt x="26245" y="2819"/>
                    <a:pt x="26647" y="3121"/>
                    <a:pt x="26907" y="3534"/>
                  </a:cubicBezTo>
                  <a:lnTo>
                    <a:pt x="26907" y="3534"/>
                  </a:lnTo>
                  <a:lnTo>
                    <a:pt x="26907" y="3534"/>
                  </a:lnTo>
                  <a:lnTo>
                    <a:pt x="26907" y="3534"/>
                  </a:lnTo>
                  <a:cubicBezTo>
                    <a:pt x="26971" y="3112"/>
                    <a:pt x="26971" y="2683"/>
                    <a:pt x="26907" y="2261"/>
                  </a:cubicBezTo>
                  <a:lnTo>
                    <a:pt x="27755" y="2261"/>
                  </a:lnTo>
                  <a:cubicBezTo>
                    <a:pt x="27755" y="2261"/>
                    <a:pt x="27755" y="2261"/>
                    <a:pt x="27755" y="2261"/>
                  </a:cubicBezTo>
                  <a:cubicBezTo>
                    <a:pt x="27907" y="2524"/>
                    <a:pt x="27907" y="2847"/>
                    <a:pt x="27755" y="3110"/>
                  </a:cubicBezTo>
                  <a:cubicBezTo>
                    <a:pt x="27675" y="3482"/>
                    <a:pt x="27675" y="3868"/>
                    <a:pt x="27755" y="4240"/>
                  </a:cubicBezTo>
                  <a:cubicBezTo>
                    <a:pt x="27755" y="4240"/>
                    <a:pt x="27755" y="5371"/>
                    <a:pt x="28462" y="5371"/>
                  </a:cubicBezTo>
                  <a:lnTo>
                    <a:pt x="29875" y="5371"/>
                  </a:lnTo>
                  <a:lnTo>
                    <a:pt x="29875" y="6078"/>
                  </a:lnTo>
                  <a:cubicBezTo>
                    <a:pt x="29814" y="6405"/>
                    <a:pt x="29814" y="6740"/>
                    <a:pt x="29875" y="7067"/>
                  </a:cubicBezTo>
                  <a:lnTo>
                    <a:pt x="29875" y="7067"/>
                  </a:lnTo>
                  <a:lnTo>
                    <a:pt x="29875" y="7067"/>
                  </a:lnTo>
                  <a:lnTo>
                    <a:pt x="29875" y="7067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016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cubicBezTo>
                    <a:pt x="30158" y="6219"/>
                    <a:pt x="30723" y="6219"/>
                    <a:pt x="31006" y="6219"/>
                  </a:cubicBezTo>
                  <a:cubicBezTo>
                    <a:pt x="31235" y="5685"/>
                    <a:pt x="31572" y="5204"/>
                    <a:pt x="31995" y="4806"/>
                  </a:cubicBezTo>
                  <a:lnTo>
                    <a:pt x="31995" y="4806"/>
                  </a:lnTo>
                  <a:cubicBezTo>
                    <a:pt x="32220" y="4908"/>
                    <a:pt x="32478" y="4908"/>
                    <a:pt x="32702" y="4806"/>
                  </a:cubicBezTo>
                  <a:cubicBezTo>
                    <a:pt x="33141" y="4782"/>
                    <a:pt x="33527" y="4507"/>
                    <a:pt x="33691" y="4099"/>
                  </a:cubicBezTo>
                  <a:cubicBezTo>
                    <a:pt x="34057" y="3970"/>
                    <a:pt x="34456" y="3970"/>
                    <a:pt x="34822" y="4099"/>
                  </a:cubicBezTo>
                  <a:cubicBezTo>
                    <a:pt x="36169" y="3769"/>
                    <a:pt x="37574" y="3769"/>
                    <a:pt x="38921" y="4099"/>
                  </a:cubicBezTo>
                  <a:lnTo>
                    <a:pt x="42879" y="5512"/>
                  </a:lnTo>
                  <a:cubicBezTo>
                    <a:pt x="42879" y="5512"/>
                    <a:pt x="42879" y="5512"/>
                    <a:pt x="42879" y="5512"/>
                  </a:cubicBezTo>
                  <a:lnTo>
                    <a:pt x="43586" y="5512"/>
                  </a:lnTo>
                  <a:cubicBezTo>
                    <a:pt x="43586" y="5512"/>
                    <a:pt x="43586" y="5512"/>
                    <a:pt x="43586" y="5512"/>
                  </a:cubicBezTo>
                  <a:lnTo>
                    <a:pt x="43586" y="5512"/>
                  </a:lnTo>
                  <a:lnTo>
                    <a:pt x="43586" y="5512"/>
                  </a:lnTo>
                  <a:lnTo>
                    <a:pt x="43586" y="5512"/>
                  </a:lnTo>
                  <a:cubicBezTo>
                    <a:pt x="44088" y="5696"/>
                    <a:pt x="44638" y="5696"/>
                    <a:pt x="45140" y="5512"/>
                  </a:cubicBezTo>
                  <a:lnTo>
                    <a:pt x="46978" y="4664"/>
                  </a:lnTo>
                  <a:cubicBezTo>
                    <a:pt x="46773" y="5260"/>
                    <a:pt x="46773" y="5906"/>
                    <a:pt x="46978" y="6502"/>
                  </a:cubicBezTo>
                  <a:cubicBezTo>
                    <a:pt x="47465" y="6753"/>
                    <a:pt x="48045" y="6753"/>
                    <a:pt x="48532" y="6502"/>
                  </a:cubicBez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cubicBezTo>
                    <a:pt x="48640" y="6823"/>
                    <a:pt x="48640" y="7170"/>
                    <a:pt x="48533" y="7491"/>
                  </a:cubicBezTo>
                  <a:cubicBezTo>
                    <a:pt x="48573" y="7772"/>
                    <a:pt x="48573" y="8058"/>
                    <a:pt x="48533" y="8339"/>
                  </a:cubicBezTo>
                  <a:lnTo>
                    <a:pt x="47826" y="9470"/>
                  </a:lnTo>
                  <a:cubicBezTo>
                    <a:pt x="47757" y="9891"/>
                    <a:pt x="47757" y="10321"/>
                    <a:pt x="47826" y="10742"/>
                  </a:cubicBezTo>
                  <a:lnTo>
                    <a:pt x="47826" y="10742"/>
                  </a:lnTo>
                  <a:cubicBezTo>
                    <a:pt x="47826" y="10742"/>
                    <a:pt x="47826" y="10742"/>
                    <a:pt x="47826" y="10742"/>
                  </a:cubicBezTo>
                  <a:lnTo>
                    <a:pt x="48533" y="10742"/>
                  </a:lnTo>
                  <a:cubicBezTo>
                    <a:pt x="48751" y="10868"/>
                    <a:pt x="49020" y="10868"/>
                    <a:pt x="49239" y="10742"/>
                  </a:cubicBezTo>
                  <a:cubicBezTo>
                    <a:pt x="49349" y="10470"/>
                    <a:pt x="49349" y="10166"/>
                    <a:pt x="49239" y="9894"/>
                  </a:cubicBezTo>
                  <a:lnTo>
                    <a:pt x="49239" y="9894"/>
                  </a:lnTo>
                  <a:cubicBezTo>
                    <a:pt x="49239" y="9894"/>
                    <a:pt x="49239" y="9894"/>
                    <a:pt x="49239" y="9894"/>
                  </a:cubicBezTo>
                  <a:lnTo>
                    <a:pt x="49239" y="9894"/>
                  </a:lnTo>
                  <a:lnTo>
                    <a:pt x="49239" y="9894"/>
                  </a:lnTo>
                  <a:lnTo>
                    <a:pt x="49239" y="9046"/>
                  </a:lnTo>
                  <a:lnTo>
                    <a:pt x="50087" y="9046"/>
                  </a:lnTo>
                  <a:cubicBezTo>
                    <a:pt x="50437" y="8844"/>
                    <a:pt x="50868" y="8844"/>
                    <a:pt x="51218" y="9046"/>
                  </a:cubicBezTo>
                  <a:cubicBezTo>
                    <a:pt x="51369" y="9308"/>
                    <a:pt x="51369" y="9632"/>
                    <a:pt x="51218" y="9894"/>
                  </a:cubicBezTo>
                  <a:lnTo>
                    <a:pt x="51218" y="9894"/>
                  </a:lnTo>
                  <a:lnTo>
                    <a:pt x="51218" y="9894"/>
                  </a:lnTo>
                  <a:lnTo>
                    <a:pt x="51218" y="9894"/>
                  </a:lnTo>
                  <a:cubicBezTo>
                    <a:pt x="51298" y="10267"/>
                    <a:pt x="51298" y="10652"/>
                    <a:pt x="51218" y="11025"/>
                  </a:cubicBezTo>
                  <a:cubicBezTo>
                    <a:pt x="51077" y="11437"/>
                    <a:pt x="51077" y="11884"/>
                    <a:pt x="51218" y="12297"/>
                  </a:cubicBezTo>
                  <a:cubicBezTo>
                    <a:pt x="51139" y="12765"/>
                    <a:pt x="51139" y="13242"/>
                    <a:pt x="51218" y="13710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218" y="14841"/>
                  </a:lnTo>
                  <a:cubicBezTo>
                    <a:pt x="51218" y="14841"/>
                    <a:pt x="51218" y="14841"/>
                    <a:pt x="51218" y="14841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925" y="14841"/>
                  </a:lnTo>
                  <a:lnTo>
                    <a:pt x="51925" y="14841"/>
                  </a:lnTo>
                  <a:cubicBezTo>
                    <a:pt x="51972" y="15122"/>
                    <a:pt x="51972" y="15408"/>
                    <a:pt x="51925" y="15689"/>
                  </a:cubicBezTo>
                  <a:cubicBezTo>
                    <a:pt x="51994" y="16252"/>
                    <a:pt x="51994" y="16822"/>
                    <a:pt x="51925" y="17385"/>
                  </a:cubicBezTo>
                  <a:cubicBezTo>
                    <a:pt x="51925" y="17385"/>
                    <a:pt x="51925" y="18516"/>
                    <a:pt x="51925" y="19081"/>
                  </a:cubicBezTo>
                  <a:cubicBezTo>
                    <a:pt x="51894" y="19363"/>
                    <a:pt x="51894" y="19647"/>
                    <a:pt x="51925" y="19929"/>
                  </a:cubicBezTo>
                  <a:cubicBezTo>
                    <a:pt x="51939" y="20259"/>
                    <a:pt x="51939" y="20589"/>
                    <a:pt x="51925" y="20919"/>
                  </a:cubicBezTo>
                  <a:cubicBezTo>
                    <a:pt x="51925" y="21625"/>
                    <a:pt x="51925" y="22049"/>
                    <a:pt x="51925" y="22332"/>
                  </a:cubicBezTo>
                  <a:lnTo>
                    <a:pt x="51925" y="22332"/>
                  </a:lnTo>
                  <a:lnTo>
                    <a:pt x="51925" y="22332"/>
                  </a:lnTo>
                  <a:lnTo>
                    <a:pt x="51925" y="22332"/>
                  </a:lnTo>
                  <a:lnTo>
                    <a:pt x="50511" y="22332"/>
                  </a:lnTo>
                  <a:cubicBezTo>
                    <a:pt x="49805" y="22332"/>
                    <a:pt x="49381" y="22332"/>
                    <a:pt x="49098" y="22332"/>
                  </a:cubicBezTo>
                  <a:lnTo>
                    <a:pt x="49098" y="22332"/>
                  </a:lnTo>
                  <a:lnTo>
                    <a:pt x="49098" y="22332"/>
                  </a:lnTo>
                  <a:cubicBezTo>
                    <a:pt x="49020" y="22657"/>
                    <a:pt x="49020" y="22996"/>
                    <a:pt x="49098" y="23321"/>
                  </a:cubicBezTo>
                  <a:lnTo>
                    <a:pt x="49098" y="24311"/>
                  </a:lnTo>
                  <a:cubicBezTo>
                    <a:pt x="49098" y="24311"/>
                    <a:pt x="49098" y="24311"/>
                    <a:pt x="49098" y="24311"/>
                  </a:cubicBezTo>
                  <a:lnTo>
                    <a:pt x="49098" y="25300"/>
                  </a:lnTo>
                  <a:lnTo>
                    <a:pt x="48250" y="25300"/>
                  </a:lnTo>
                  <a:lnTo>
                    <a:pt x="47119" y="26431"/>
                  </a:lnTo>
                  <a:cubicBezTo>
                    <a:pt x="46760" y="26744"/>
                    <a:pt x="46471" y="27129"/>
                    <a:pt x="46271" y="27562"/>
                  </a:cubicBezTo>
                  <a:cubicBezTo>
                    <a:pt x="46214" y="27841"/>
                    <a:pt x="46214" y="28130"/>
                    <a:pt x="46271" y="28410"/>
                  </a:cubicBez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cubicBezTo>
                    <a:pt x="46271" y="28410"/>
                    <a:pt x="46271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4434" y="28410"/>
                    <a:pt x="44434" y="28410"/>
                  </a:cubicBezTo>
                  <a:cubicBezTo>
                    <a:pt x="44529" y="28039"/>
                    <a:pt x="44529" y="27650"/>
                    <a:pt x="44434" y="27279"/>
                  </a:cubicBezTo>
                  <a:lnTo>
                    <a:pt x="44434" y="27279"/>
                  </a:lnTo>
                  <a:cubicBezTo>
                    <a:pt x="44378" y="27606"/>
                    <a:pt x="44378" y="27941"/>
                    <a:pt x="44434" y="28268"/>
                  </a:cubicBezTo>
                  <a:cubicBezTo>
                    <a:pt x="44218" y="28662"/>
                    <a:pt x="43866" y="28964"/>
                    <a:pt x="43444" y="29116"/>
                  </a:cubicBezTo>
                  <a:cubicBezTo>
                    <a:pt x="43444" y="29116"/>
                    <a:pt x="42737" y="29116"/>
                    <a:pt x="43444" y="29116"/>
                  </a:cubicBezTo>
                  <a:lnTo>
                    <a:pt x="41324" y="29116"/>
                  </a:lnTo>
                  <a:lnTo>
                    <a:pt x="41324" y="30106"/>
                  </a:lnTo>
                  <a:lnTo>
                    <a:pt x="38780" y="30106"/>
                  </a:lnTo>
                  <a:lnTo>
                    <a:pt x="38073" y="32367"/>
                  </a:lnTo>
                  <a:lnTo>
                    <a:pt x="38073" y="31237"/>
                  </a:lnTo>
                  <a:lnTo>
                    <a:pt x="38073" y="31237"/>
                  </a:lnTo>
                  <a:cubicBezTo>
                    <a:pt x="37761" y="31504"/>
                    <a:pt x="37518" y="31844"/>
                    <a:pt x="37366" y="32226"/>
                  </a:cubicBezTo>
                  <a:cubicBezTo>
                    <a:pt x="37366" y="32226"/>
                    <a:pt x="37366" y="33074"/>
                    <a:pt x="37366" y="33498"/>
                  </a:cubicBezTo>
                  <a:cubicBezTo>
                    <a:pt x="37428" y="33825"/>
                    <a:pt x="37428" y="34160"/>
                    <a:pt x="37366" y="34487"/>
                  </a:cubicBezTo>
                  <a:cubicBezTo>
                    <a:pt x="37050" y="34621"/>
                    <a:pt x="36694" y="34621"/>
                    <a:pt x="36377" y="34487"/>
                  </a:cubicBezTo>
                  <a:cubicBezTo>
                    <a:pt x="36377" y="34487"/>
                    <a:pt x="36377" y="34487"/>
                    <a:pt x="35529" y="34487"/>
                  </a:cubicBezTo>
                  <a:cubicBezTo>
                    <a:pt x="35706" y="34181"/>
                    <a:pt x="35706" y="33804"/>
                    <a:pt x="35529" y="33498"/>
                  </a:cubicBezTo>
                  <a:cubicBezTo>
                    <a:pt x="35591" y="33029"/>
                    <a:pt x="35591" y="32554"/>
                    <a:pt x="35529" y="32085"/>
                  </a:cubicBezTo>
                  <a:lnTo>
                    <a:pt x="35529" y="32085"/>
                  </a:lnTo>
                  <a:lnTo>
                    <a:pt x="35529" y="32085"/>
                  </a:lnTo>
                  <a:cubicBezTo>
                    <a:pt x="35529" y="32085"/>
                    <a:pt x="35529" y="31095"/>
                    <a:pt x="34822" y="31095"/>
                  </a:cubicBezTo>
                  <a:cubicBezTo>
                    <a:pt x="34115" y="31095"/>
                    <a:pt x="34822" y="31095"/>
                    <a:pt x="34115" y="31943"/>
                  </a:cubicBezTo>
                  <a:lnTo>
                    <a:pt x="34115" y="33639"/>
                  </a:lnTo>
                  <a:cubicBezTo>
                    <a:pt x="33941" y="34228"/>
                    <a:pt x="33704" y="34797"/>
                    <a:pt x="33409" y="35335"/>
                  </a:cubicBezTo>
                  <a:cubicBezTo>
                    <a:pt x="34970" y="34750"/>
                    <a:pt x="36710" y="35541"/>
                    <a:pt x="37296" y="37102"/>
                  </a:cubicBezTo>
                  <a:cubicBezTo>
                    <a:pt x="37881" y="38663"/>
                    <a:pt x="37090" y="40404"/>
                    <a:pt x="35529" y="40989"/>
                  </a:cubicBezTo>
                  <a:cubicBezTo>
                    <a:pt x="35468" y="40710"/>
                    <a:pt x="35468" y="40420"/>
                    <a:pt x="35529" y="40141"/>
                  </a:cubicBezTo>
                  <a:lnTo>
                    <a:pt x="35529" y="39293"/>
                  </a:lnTo>
                  <a:cubicBezTo>
                    <a:pt x="35529" y="39293"/>
                    <a:pt x="35529" y="39293"/>
                    <a:pt x="35529" y="39293"/>
                  </a:cubicBezTo>
                  <a:lnTo>
                    <a:pt x="35529" y="39293"/>
                  </a:lnTo>
                  <a:lnTo>
                    <a:pt x="35529" y="40000"/>
                  </a:lnTo>
                  <a:lnTo>
                    <a:pt x="35529" y="40000"/>
                  </a:lnTo>
                  <a:lnTo>
                    <a:pt x="35529" y="40000"/>
                  </a:lnTo>
                  <a:cubicBezTo>
                    <a:pt x="35614" y="40535"/>
                    <a:pt x="35999" y="40975"/>
                    <a:pt x="36518" y="41131"/>
                  </a:cubicBezTo>
                  <a:cubicBezTo>
                    <a:pt x="36518" y="41130"/>
                    <a:pt x="37225" y="41130"/>
                    <a:pt x="37225" y="42120"/>
                  </a:cubicBezTo>
                  <a:lnTo>
                    <a:pt x="37225" y="42120"/>
                  </a:lnTo>
                  <a:lnTo>
                    <a:pt x="3722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5387" y="42120"/>
                  </a:lnTo>
                  <a:lnTo>
                    <a:pt x="35387" y="42120"/>
                  </a:lnTo>
                  <a:cubicBezTo>
                    <a:pt x="35213" y="42709"/>
                    <a:pt x="34976" y="43277"/>
                    <a:pt x="34681" y="43816"/>
                  </a:cubicBezTo>
                  <a:cubicBezTo>
                    <a:pt x="34348" y="44309"/>
                    <a:pt x="33845" y="44662"/>
                    <a:pt x="33267" y="44805"/>
                  </a:cubicBezTo>
                  <a:lnTo>
                    <a:pt x="33267" y="43251"/>
                  </a:lnTo>
                  <a:cubicBezTo>
                    <a:pt x="33345" y="42735"/>
                    <a:pt x="33345" y="42211"/>
                    <a:pt x="33267" y="41696"/>
                  </a:cubicBezTo>
                  <a:lnTo>
                    <a:pt x="32137" y="41696"/>
                  </a:lnTo>
                  <a:cubicBezTo>
                    <a:pt x="32137" y="41696"/>
                    <a:pt x="32137" y="41696"/>
                    <a:pt x="32137" y="42685"/>
                  </a:cubicBezTo>
                  <a:lnTo>
                    <a:pt x="32137" y="43675"/>
                  </a:lnTo>
                  <a:cubicBezTo>
                    <a:pt x="32137" y="43675"/>
                    <a:pt x="32137" y="43675"/>
                    <a:pt x="32137" y="44381"/>
                  </a:cubicBezTo>
                  <a:cubicBezTo>
                    <a:pt x="32158" y="44099"/>
                    <a:pt x="32158" y="43816"/>
                    <a:pt x="32137" y="43533"/>
                  </a:cubicBezTo>
                  <a:lnTo>
                    <a:pt x="32137" y="42544"/>
                  </a:lnTo>
                  <a:cubicBezTo>
                    <a:pt x="32213" y="42171"/>
                    <a:pt x="32213" y="41786"/>
                    <a:pt x="32137" y="41413"/>
                  </a:cubicBezTo>
                  <a:cubicBezTo>
                    <a:pt x="31918" y="41287"/>
                    <a:pt x="31649" y="41287"/>
                    <a:pt x="31430" y="41413"/>
                  </a:cubicBezTo>
                  <a:lnTo>
                    <a:pt x="31430" y="41413"/>
                  </a:lnTo>
                  <a:lnTo>
                    <a:pt x="29734" y="41413"/>
                  </a:lnTo>
                  <a:lnTo>
                    <a:pt x="29734" y="41413"/>
                  </a:lnTo>
                  <a:lnTo>
                    <a:pt x="31854" y="43251"/>
                  </a:lnTo>
                  <a:lnTo>
                    <a:pt x="31854" y="43251"/>
                  </a:lnTo>
                  <a:cubicBezTo>
                    <a:pt x="32005" y="43513"/>
                    <a:pt x="32005" y="43836"/>
                    <a:pt x="31854" y="44099"/>
                  </a:cubicBezTo>
                  <a:lnTo>
                    <a:pt x="31006" y="44099"/>
                  </a:lnTo>
                  <a:cubicBezTo>
                    <a:pt x="31006" y="43109"/>
                    <a:pt x="31006" y="42685"/>
                    <a:pt x="31006" y="42685"/>
                  </a:cubicBezTo>
                  <a:lnTo>
                    <a:pt x="29592" y="42685"/>
                  </a:lnTo>
                  <a:cubicBezTo>
                    <a:pt x="29749" y="44017"/>
                    <a:pt x="29450" y="45362"/>
                    <a:pt x="28744" y="46501"/>
                  </a:cubicBezTo>
                  <a:cubicBezTo>
                    <a:pt x="28038" y="47656"/>
                    <a:pt x="27468" y="48890"/>
                    <a:pt x="27048" y="50176"/>
                  </a:cubicBezTo>
                  <a:lnTo>
                    <a:pt x="27048" y="50176"/>
                  </a:lnTo>
                  <a:lnTo>
                    <a:pt x="27048" y="50176"/>
                  </a:lnTo>
                  <a:cubicBezTo>
                    <a:pt x="27048" y="50176"/>
                    <a:pt x="27048" y="50176"/>
                    <a:pt x="27048" y="50176"/>
                  </a:cubicBezTo>
                  <a:lnTo>
                    <a:pt x="27048" y="50176"/>
                  </a:lnTo>
                  <a:cubicBezTo>
                    <a:pt x="27154" y="50920"/>
                    <a:pt x="27393" y="51638"/>
                    <a:pt x="27755" y="52297"/>
                  </a:cubicBezTo>
                  <a:lnTo>
                    <a:pt x="28603" y="54134"/>
                  </a:lnTo>
                  <a:cubicBezTo>
                    <a:pt x="28603" y="54134"/>
                    <a:pt x="28603" y="54134"/>
                    <a:pt x="28603" y="54841"/>
                  </a:cubicBezTo>
                  <a:cubicBezTo>
                    <a:pt x="28603" y="55547"/>
                    <a:pt x="28603" y="54841"/>
                    <a:pt x="28603" y="54841"/>
                  </a:cubicBezTo>
                  <a:cubicBezTo>
                    <a:pt x="28866" y="54992"/>
                    <a:pt x="29189" y="54992"/>
                    <a:pt x="29451" y="54841"/>
                  </a:cubicBezTo>
                  <a:lnTo>
                    <a:pt x="29451" y="54841"/>
                  </a:lnTo>
                  <a:cubicBezTo>
                    <a:pt x="29451" y="53993"/>
                    <a:pt x="29451" y="53427"/>
                    <a:pt x="30158" y="53286"/>
                  </a:cubicBezTo>
                  <a:cubicBezTo>
                    <a:pt x="30464" y="53109"/>
                    <a:pt x="30841" y="53109"/>
                    <a:pt x="31147" y="53286"/>
                  </a:cubicBezTo>
                  <a:cubicBezTo>
                    <a:pt x="31196" y="53661"/>
                    <a:pt x="31196" y="54041"/>
                    <a:pt x="31147" y="54417"/>
                  </a:cubicBezTo>
                  <a:cubicBezTo>
                    <a:pt x="31288" y="55116"/>
                    <a:pt x="31288" y="55837"/>
                    <a:pt x="31147" y="56537"/>
                  </a:cubicBezTo>
                  <a:lnTo>
                    <a:pt x="31147" y="58657"/>
                  </a:lnTo>
                  <a:lnTo>
                    <a:pt x="31147" y="59929"/>
                  </a:lnTo>
                  <a:cubicBezTo>
                    <a:pt x="31147" y="59929"/>
                    <a:pt x="30299" y="59929"/>
                    <a:pt x="30299" y="59929"/>
                  </a:cubicBezTo>
                  <a:cubicBezTo>
                    <a:pt x="30299" y="59929"/>
                    <a:pt x="30299" y="59929"/>
                    <a:pt x="30299" y="61342"/>
                  </a:cubicBezTo>
                  <a:cubicBezTo>
                    <a:pt x="30299" y="62756"/>
                    <a:pt x="30299" y="62473"/>
                    <a:pt x="30299" y="62473"/>
                  </a:cubicBezTo>
                  <a:lnTo>
                    <a:pt x="30299" y="62473"/>
                  </a:lnTo>
                  <a:lnTo>
                    <a:pt x="31006" y="62473"/>
                  </a:lnTo>
                  <a:lnTo>
                    <a:pt x="31006" y="63180"/>
                  </a:lnTo>
                  <a:cubicBezTo>
                    <a:pt x="31056" y="63744"/>
                    <a:pt x="31056" y="64312"/>
                    <a:pt x="31006" y="64876"/>
                  </a:cubicBezTo>
                  <a:cubicBezTo>
                    <a:pt x="30956" y="65440"/>
                    <a:pt x="30956" y="66008"/>
                    <a:pt x="31006" y="66572"/>
                  </a:cubicBezTo>
                  <a:lnTo>
                    <a:pt x="30299" y="66572"/>
                  </a:lnTo>
                  <a:cubicBezTo>
                    <a:pt x="30376" y="66993"/>
                    <a:pt x="30376" y="67424"/>
                    <a:pt x="30299" y="67844"/>
                  </a:cubicBezTo>
                  <a:cubicBezTo>
                    <a:pt x="30170" y="68278"/>
                    <a:pt x="29763" y="68570"/>
                    <a:pt x="29310" y="68551"/>
                  </a:cubicBezTo>
                  <a:cubicBezTo>
                    <a:pt x="29091" y="68677"/>
                    <a:pt x="28822" y="68677"/>
                    <a:pt x="28603" y="68551"/>
                  </a:cubicBez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cubicBezTo>
                    <a:pt x="28603" y="68551"/>
                    <a:pt x="27896" y="68551"/>
                    <a:pt x="27755" y="68551"/>
                  </a:cubicBezTo>
                  <a:cubicBezTo>
                    <a:pt x="27675" y="68923"/>
                    <a:pt x="27675" y="69309"/>
                    <a:pt x="27755" y="69682"/>
                  </a:cubicBezTo>
                  <a:lnTo>
                    <a:pt x="27755" y="71095"/>
                  </a:lnTo>
                  <a:cubicBezTo>
                    <a:pt x="27897" y="71459"/>
                    <a:pt x="27897" y="71862"/>
                    <a:pt x="27755" y="72226"/>
                  </a:cubicBezTo>
                  <a:lnTo>
                    <a:pt x="21395" y="72226"/>
                  </a:lnTo>
                  <a:cubicBezTo>
                    <a:pt x="20405" y="72226"/>
                    <a:pt x="19840" y="72226"/>
                    <a:pt x="19557" y="72226"/>
                  </a:cubicBezTo>
                  <a:cubicBezTo>
                    <a:pt x="19477" y="71710"/>
                    <a:pt x="19477" y="71186"/>
                    <a:pt x="19557" y="70671"/>
                  </a:cubicBezTo>
                  <a:cubicBezTo>
                    <a:pt x="19557" y="70671"/>
                    <a:pt x="19557" y="69682"/>
                    <a:pt x="19557" y="69258"/>
                  </a:cubicBezTo>
                  <a:cubicBezTo>
                    <a:pt x="19251" y="69081"/>
                    <a:pt x="18874" y="69081"/>
                    <a:pt x="18568" y="69258"/>
                  </a:cubicBezTo>
                  <a:close/>
                  <a:moveTo>
                    <a:pt x="1183" y="16537"/>
                  </a:moveTo>
                  <a:cubicBezTo>
                    <a:pt x="654" y="16520"/>
                    <a:pt x="184" y="16873"/>
                    <a:pt x="52" y="17385"/>
                  </a:cubicBezTo>
                  <a:cubicBezTo>
                    <a:pt x="-17" y="17854"/>
                    <a:pt x="-17" y="18330"/>
                    <a:pt x="52" y="18798"/>
                  </a:cubicBezTo>
                  <a:cubicBezTo>
                    <a:pt x="571" y="18737"/>
                    <a:pt x="980" y="18328"/>
                    <a:pt x="1042" y="17809"/>
                  </a:cubicBezTo>
                  <a:cubicBezTo>
                    <a:pt x="1126" y="17390"/>
                    <a:pt x="1174" y="16964"/>
                    <a:pt x="1183" y="16537"/>
                  </a:cubicBezTo>
                  <a:close/>
                  <a:moveTo>
                    <a:pt x="1183" y="20636"/>
                  </a:moveTo>
                  <a:cubicBezTo>
                    <a:pt x="1183" y="20636"/>
                    <a:pt x="335" y="20636"/>
                    <a:pt x="335" y="20636"/>
                  </a:cubicBezTo>
                  <a:lnTo>
                    <a:pt x="335" y="21767"/>
                  </a:lnTo>
                  <a:lnTo>
                    <a:pt x="335" y="21767"/>
                  </a:lnTo>
                  <a:lnTo>
                    <a:pt x="335" y="21767"/>
                  </a:lnTo>
                  <a:cubicBezTo>
                    <a:pt x="335" y="21767"/>
                    <a:pt x="335" y="21767"/>
                    <a:pt x="335" y="20636"/>
                  </a:cubicBezTo>
                  <a:cubicBezTo>
                    <a:pt x="664" y="20657"/>
                    <a:pt x="995" y="20657"/>
                    <a:pt x="1324" y="20636"/>
                  </a:cubicBezTo>
                  <a:close/>
                  <a:moveTo>
                    <a:pt x="4292" y="28834"/>
                  </a:move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716" y="28834"/>
                    <a:pt x="4434" y="28834"/>
                  </a:cubicBezTo>
                  <a:close/>
                  <a:moveTo>
                    <a:pt x="4292" y="25583"/>
                  </a:moveTo>
                  <a:lnTo>
                    <a:pt x="4292" y="26855"/>
                  </a:lnTo>
                  <a:cubicBezTo>
                    <a:pt x="4292" y="26855"/>
                    <a:pt x="4292" y="26855"/>
                    <a:pt x="5282" y="26855"/>
                  </a:cubicBezTo>
                  <a:cubicBezTo>
                    <a:pt x="5378" y="26436"/>
                    <a:pt x="5378" y="26001"/>
                    <a:pt x="5282" y="25583"/>
                  </a:cubicBezTo>
                  <a:cubicBezTo>
                    <a:pt x="5282" y="25583"/>
                    <a:pt x="5282" y="25442"/>
                    <a:pt x="4716" y="25583"/>
                  </a:cubicBezTo>
                  <a:close/>
                  <a:moveTo>
                    <a:pt x="5141" y="21767"/>
                  </a:moveTo>
                  <a:cubicBezTo>
                    <a:pt x="5376" y="21741"/>
                    <a:pt x="5612" y="21741"/>
                    <a:pt x="5847" y="21767"/>
                  </a:cubicBezTo>
                  <a:lnTo>
                    <a:pt x="6695" y="22615"/>
                  </a:lnTo>
                  <a:lnTo>
                    <a:pt x="6695" y="22615"/>
                  </a:lnTo>
                  <a:cubicBezTo>
                    <a:pt x="6695" y="22615"/>
                    <a:pt x="6695" y="22615"/>
                    <a:pt x="6695" y="21484"/>
                  </a:cubicBezTo>
                  <a:cubicBezTo>
                    <a:pt x="6695" y="20353"/>
                    <a:pt x="6695" y="21484"/>
                    <a:pt x="5989" y="21484"/>
                  </a:cubicBezTo>
                  <a:lnTo>
                    <a:pt x="5989" y="21484"/>
                  </a:lnTo>
                  <a:close/>
                  <a:moveTo>
                    <a:pt x="6130" y="28127"/>
                  </a:move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7261" y="28127"/>
                    <a:pt x="7261" y="28127"/>
                  </a:cubicBezTo>
                  <a:close/>
                  <a:moveTo>
                    <a:pt x="6130" y="18798"/>
                  </a:moveTo>
                  <a:lnTo>
                    <a:pt x="6130" y="18798"/>
                  </a:lnTo>
                  <a:cubicBezTo>
                    <a:pt x="6130" y="18798"/>
                    <a:pt x="6130" y="18798"/>
                    <a:pt x="6130" y="18798"/>
                  </a:cubicBezTo>
                  <a:lnTo>
                    <a:pt x="6130" y="18798"/>
                  </a:lnTo>
                  <a:close/>
                  <a:moveTo>
                    <a:pt x="6130" y="25300"/>
                  </a:move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lose/>
                  <a:moveTo>
                    <a:pt x="6130" y="20353"/>
                  </a:moveTo>
                  <a:cubicBezTo>
                    <a:pt x="6130" y="20353"/>
                    <a:pt x="6130" y="20353"/>
                    <a:pt x="6130" y="20353"/>
                  </a:cubicBezTo>
                  <a:lnTo>
                    <a:pt x="6130" y="20353"/>
                  </a:lnTo>
                  <a:cubicBezTo>
                    <a:pt x="6130" y="20353"/>
                    <a:pt x="6130" y="20353"/>
                    <a:pt x="6130" y="20353"/>
                  </a:cubicBezTo>
                  <a:close/>
                  <a:moveTo>
                    <a:pt x="6130" y="18657"/>
                  </a:moveTo>
                  <a:cubicBezTo>
                    <a:pt x="6130" y="18657"/>
                    <a:pt x="6130" y="18657"/>
                    <a:pt x="6130" y="18657"/>
                  </a:cubicBezTo>
                  <a:cubicBezTo>
                    <a:pt x="6130" y="18657"/>
                    <a:pt x="6130" y="18657"/>
                    <a:pt x="6130" y="18657"/>
                  </a:cubicBezTo>
                  <a:close/>
                  <a:moveTo>
                    <a:pt x="6130" y="19788"/>
                  </a:moveTo>
                  <a:lnTo>
                    <a:pt x="6130" y="19788"/>
                  </a:lnTo>
                  <a:lnTo>
                    <a:pt x="6130" y="19788"/>
                  </a:lnTo>
                  <a:close/>
                  <a:moveTo>
                    <a:pt x="9240" y="23321"/>
                  </a:move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lnTo>
                    <a:pt x="11077" y="23321"/>
                  </a:lnTo>
                  <a:close/>
                  <a:moveTo>
                    <a:pt x="11925" y="62756"/>
                  </a:move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cubicBezTo>
                    <a:pt x="11925" y="62756"/>
                    <a:pt x="11925" y="62756"/>
                    <a:pt x="11925" y="62756"/>
                  </a:cubicBezTo>
                  <a:close/>
                  <a:moveTo>
                    <a:pt x="13338" y="61484"/>
                  </a:moveTo>
                  <a:cubicBezTo>
                    <a:pt x="13338" y="61484"/>
                    <a:pt x="13338" y="61484"/>
                    <a:pt x="13338" y="61484"/>
                  </a:cubicBezTo>
                  <a:lnTo>
                    <a:pt x="13338" y="61484"/>
                  </a:lnTo>
                  <a:lnTo>
                    <a:pt x="13338" y="61484"/>
                  </a:lnTo>
                  <a:cubicBezTo>
                    <a:pt x="13338" y="61484"/>
                    <a:pt x="15317" y="61484"/>
                    <a:pt x="15176" y="61484"/>
                  </a:cubicBezTo>
                  <a:close/>
                  <a:moveTo>
                    <a:pt x="13338" y="30954"/>
                  </a:moveTo>
                  <a:lnTo>
                    <a:pt x="13338" y="30954"/>
                  </a:lnTo>
                  <a:cubicBezTo>
                    <a:pt x="13338" y="30954"/>
                    <a:pt x="15600" y="30954"/>
                    <a:pt x="15458" y="30954"/>
                  </a:cubicBezTo>
                  <a:close/>
                  <a:moveTo>
                    <a:pt x="13338" y="29540"/>
                  </a:move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lose/>
                  <a:moveTo>
                    <a:pt x="13338" y="37738"/>
                  </a:moveTo>
                  <a:cubicBezTo>
                    <a:pt x="13338" y="37738"/>
                    <a:pt x="13338" y="37738"/>
                    <a:pt x="13338" y="37738"/>
                  </a:cubicBezTo>
                  <a:lnTo>
                    <a:pt x="13338" y="37738"/>
                  </a:lnTo>
                  <a:lnTo>
                    <a:pt x="13338" y="37738"/>
                  </a:lnTo>
                  <a:cubicBezTo>
                    <a:pt x="13338" y="37738"/>
                    <a:pt x="16165" y="37738"/>
                    <a:pt x="16024" y="37738"/>
                  </a:cubicBezTo>
                  <a:close/>
                  <a:moveTo>
                    <a:pt x="14186" y="75477"/>
                  </a:moveTo>
                  <a:lnTo>
                    <a:pt x="14186" y="75477"/>
                  </a:lnTo>
                  <a:cubicBezTo>
                    <a:pt x="14186" y="75477"/>
                    <a:pt x="14186" y="75477"/>
                    <a:pt x="14186" y="75477"/>
                  </a:cubicBezTo>
                  <a:cubicBezTo>
                    <a:pt x="14186" y="75477"/>
                    <a:pt x="14186" y="75477"/>
                    <a:pt x="14186" y="75477"/>
                  </a:cubicBezTo>
                  <a:close/>
                  <a:moveTo>
                    <a:pt x="14186" y="28834"/>
                  </a:moveTo>
                  <a:lnTo>
                    <a:pt x="14186" y="28834"/>
                  </a:lnTo>
                  <a:cubicBezTo>
                    <a:pt x="14186" y="28834"/>
                    <a:pt x="14186" y="28834"/>
                    <a:pt x="14186" y="28834"/>
                  </a:cubicBezTo>
                  <a:close/>
                  <a:moveTo>
                    <a:pt x="16307" y="21201"/>
                  </a:moveTo>
                  <a:cubicBezTo>
                    <a:pt x="16307" y="21201"/>
                    <a:pt x="16307" y="21201"/>
                    <a:pt x="16307" y="21201"/>
                  </a:cubicBezTo>
                  <a:lnTo>
                    <a:pt x="16307" y="21201"/>
                  </a:lnTo>
                  <a:lnTo>
                    <a:pt x="16307" y="21201"/>
                  </a:lnTo>
                  <a:close/>
                  <a:moveTo>
                    <a:pt x="16307" y="4523"/>
                  </a:move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9699" y="4664"/>
                    <a:pt x="19557" y="4523"/>
                  </a:cubicBezTo>
                  <a:close/>
                  <a:moveTo>
                    <a:pt x="16307" y="57667"/>
                  </a:moveTo>
                  <a:cubicBezTo>
                    <a:pt x="16307" y="57667"/>
                    <a:pt x="16307" y="57667"/>
                    <a:pt x="16307" y="57667"/>
                  </a:cubicBezTo>
                  <a:lnTo>
                    <a:pt x="16307" y="57667"/>
                  </a:lnTo>
                  <a:cubicBezTo>
                    <a:pt x="16307" y="57667"/>
                    <a:pt x="20264" y="57667"/>
                    <a:pt x="20123" y="57667"/>
                  </a:cubicBezTo>
                  <a:close/>
                  <a:moveTo>
                    <a:pt x="16307" y="9894"/>
                  </a:moveTo>
                  <a:cubicBezTo>
                    <a:pt x="16307" y="9894"/>
                    <a:pt x="16307" y="9894"/>
                    <a:pt x="16307" y="9894"/>
                  </a:cubicBezTo>
                  <a:lnTo>
                    <a:pt x="16307" y="9894"/>
                  </a:lnTo>
                  <a:cubicBezTo>
                    <a:pt x="16307" y="9894"/>
                    <a:pt x="16307" y="9894"/>
                    <a:pt x="16307" y="9894"/>
                  </a:cubicBezTo>
                  <a:cubicBezTo>
                    <a:pt x="16307" y="9894"/>
                    <a:pt x="20405" y="9894"/>
                    <a:pt x="20264" y="9894"/>
                  </a:cubicBezTo>
                  <a:close/>
                  <a:moveTo>
                    <a:pt x="16307" y="78869"/>
                  </a:moveTo>
                  <a:lnTo>
                    <a:pt x="16307" y="78869"/>
                  </a:lnTo>
                  <a:cubicBezTo>
                    <a:pt x="16307" y="78869"/>
                    <a:pt x="16307" y="78869"/>
                    <a:pt x="16307" y="78869"/>
                  </a:cubicBezTo>
                  <a:lnTo>
                    <a:pt x="16307" y="78869"/>
                  </a:lnTo>
                  <a:lnTo>
                    <a:pt x="16307" y="78869"/>
                  </a:lnTo>
                  <a:lnTo>
                    <a:pt x="16307" y="78869"/>
                  </a:lnTo>
                  <a:close/>
                  <a:moveTo>
                    <a:pt x="16307" y="77173"/>
                  </a:moveTo>
                  <a:lnTo>
                    <a:pt x="16307" y="77173"/>
                  </a:lnTo>
                  <a:cubicBezTo>
                    <a:pt x="16307" y="77173"/>
                    <a:pt x="16307" y="77173"/>
                    <a:pt x="16307" y="77173"/>
                  </a:cubicBezTo>
                  <a:cubicBezTo>
                    <a:pt x="16307" y="77173"/>
                    <a:pt x="21395" y="77314"/>
                    <a:pt x="21395" y="77173"/>
                  </a:cubicBezTo>
                  <a:close/>
                  <a:moveTo>
                    <a:pt x="16307" y="4523"/>
                  </a:moveTo>
                  <a:lnTo>
                    <a:pt x="16307" y="4523"/>
                  </a:lnTo>
                  <a:lnTo>
                    <a:pt x="16307" y="4523"/>
                  </a:lnTo>
                  <a:lnTo>
                    <a:pt x="16307" y="4523"/>
                  </a:lnTo>
                  <a:close/>
                  <a:moveTo>
                    <a:pt x="16307" y="67985"/>
                  </a:moveTo>
                  <a:lnTo>
                    <a:pt x="16307" y="67985"/>
                  </a:lnTo>
                  <a:lnTo>
                    <a:pt x="17155" y="67985"/>
                  </a:lnTo>
                  <a:lnTo>
                    <a:pt x="17155" y="67985"/>
                  </a:lnTo>
                  <a:lnTo>
                    <a:pt x="17155" y="68834"/>
                  </a:lnTo>
                  <a:close/>
                  <a:moveTo>
                    <a:pt x="16307" y="78445"/>
                  </a:moveTo>
                  <a:lnTo>
                    <a:pt x="16307" y="78445"/>
                  </a:lnTo>
                  <a:close/>
                  <a:moveTo>
                    <a:pt x="17155" y="39717"/>
                  </a:moveTo>
                  <a:lnTo>
                    <a:pt x="17155" y="39717"/>
                  </a:lnTo>
                  <a:lnTo>
                    <a:pt x="17155" y="39717"/>
                  </a:lnTo>
                  <a:lnTo>
                    <a:pt x="17155" y="39717"/>
                  </a:lnTo>
                  <a:cubicBezTo>
                    <a:pt x="17155" y="39717"/>
                    <a:pt x="22667" y="39576"/>
                    <a:pt x="22525" y="39717"/>
                  </a:cubicBezTo>
                  <a:close/>
                  <a:moveTo>
                    <a:pt x="17155" y="65441"/>
                  </a:moveTo>
                  <a:cubicBezTo>
                    <a:pt x="17088" y="65672"/>
                    <a:pt x="17088" y="65917"/>
                    <a:pt x="17155" y="66148"/>
                  </a:cubicBezTo>
                  <a:lnTo>
                    <a:pt x="17155" y="66148"/>
                  </a:lnTo>
                  <a:close/>
                  <a:moveTo>
                    <a:pt x="17155" y="37173"/>
                  </a:moveTo>
                  <a:lnTo>
                    <a:pt x="17155" y="37173"/>
                  </a:lnTo>
                  <a:close/>
                  <a:moveTo>
                    <a:pt x="17155" y="68692"/>
                  </a:moveTo>
                  <a:lnTo>
                    <a:pt x="17155" y="68692"/>
                  </a:lnTo>
                  <a:lnTo>
                    <a:pt x="17155" y="68692"/>
                  </a:lnTo>
                  <a:close/>
                  <a:moveTo>
                    <a:pt x="20123" y="4382"/>
                  </a:moveTo>
                  <a:cubicBezTo>
                    <a:pt x="20430" y="5016"/>
                    <a:pt x="21126" y="5364"/>
                    <a:pt x="21819" y="5230"/>
                  </a:cubicBezTo>
                  <a:cubicBezTo>
                    <a:pt x="21819" y="5230"/>
                    <a:pt x="21819" y="5230"/>
                    <a:pt x="21819" y="4382"/>
                  </a:cubicBezTo>
                  <a:cubicBezTo>
                    <a:pt x="21819" y="3534"/>
                    <a:pt x="21819" y="4382"/>
                    <a:pt x="21112" y="4382"/>
                  </a:cubicBezTo>
                  <a:cubicBezTo>
                    <a:pt x="20956" y="5826"/>
                    <a:pt x="22000" y="7123"/>
                    <a:pt x="23444" y="7279"/>
                  </a:cubicBezTo>
                  <a:cubicBezTo>
                    <a:pt x="24889" y="7435"/>
                    <a:pt x="26186" y="6391"/>
                    <a:pt x="26342" y="4947"/>
                  </a:cubicBezTo>
                  <a:close/>
                  <a:moveTo>
                    <a:pt x="22949" y="40565"/>
                  </a:moveTo>
                  <a:lnTo>
                    <a:pt x="22949" y="40565"/>
                  </a:lnTo>
                  <a:lnTo>
                    <a:pt x="22949" y="40565"/>
                  </a:lnTo>
                  <a:lnTo>
                    <a:pt x="22949" y="40565"/>
                  </a:lnTo>
                  <a:close/>
                  <a:moveTo>
                    <a:pt x="22949" y="3392"/>
                  </a:moveTo>
                  <a:lnTo>
                    <a:pt x="22949" y="3392"/>
                  </a:lnTo>
                  <a:lnTo>
                    <a:pt x="22949" y="3392"/>
                  </a:lnTo>
                  <a:close/>
                  <a:moveTo>
                    <a:pt x="24080" y="38021"/>
                  </a:moveTo>
                  <a:lnTo>
                    <a:pt x="24080" y="38021"/>
                  </a:lnTo>
                  <a:lnTo>
                    <a:pt x="24080" y="38021"/>
                  </a:lnTo>
                  <a:close/>
                  <a:moveTo>
                    <a:pt x="24080" y="40565"/>
                  </a:moveTo>
                  <a:cubicBezTo>
                    <a:pt x="24080" y="40565"/>
                    <a:pt x="24080" y="40565"/>
                    <a:pt x="24080" y="40565"/>
                  </a:cubicBezTo>
                  <a:lnTo>
                    <a:pt x="24080" y="40565"/>
                  </a:lnTo>
                  <a:lnTo>
                    <a:pt x="24080" y="39858"/>
                  </a:lnTo>
                  <a:lnTo>
                    <a:pt x="24080" y="39858"/>
                  </a:lnTo>
                  <a:cubicBezTo>
                    <a:pt x="24080" y="39858"/>
                    <a:pt x="24080" y="39858"/>
                    <a:pt x="24080" y="39858"/>
                  </a:cubicBezTo>
                  <a:lnTo>
                    <a:pt x="24080" y="39858"/>
                  </a:lnTo>
                  <a:lnTo>
                    <a:pt x="24080" y="39858"/>
                  </a:lnTo>
                  <a:close/>
                  <a:moveTo>
                    <a:pt x="27755" y="8905"/>
                  </a:moveTo>
                  <a:cubicBezTo>
                    <a:pt x="27755" y="8905"/>
                    <a:pt x="27755" y="8905"/>
                    <a:pt x="27755" y="8905"/>
                  </a:cubicBezTo>
                  <a:lnTo>
                    <a:pt x="27755" y="8905"/>
                  </a:lnTo>
                  <a:close/>
                  <a:moveTo>
                    <a:pt x="27755" y="5371"/>
                  </a:moveTo>
                  <a:cubicBezTo>
                    <a:pt x="27636" y="5739"/>
                    <a:pt x="27636" y="6134"/>
                    <a:pt x="27755" y="6502"/>
                  </a:cubicBezTo>
                  <a:cubicBezTo>
                    <a:pt x="27755" y="6502"/>
                    <a:pt x="27755" y="6502"/>
                    <a:pt x="28886" y="6502"/>
                  </a:cubicBezTo>
                  <a:cubicBezTo>
                    <a:pt x="30016" y="6502"/>
                    <a:pt x="35529" y="5936"/>
                    <a:pt x="35529" y="5936"/>
                  </a:cubicBezTo>
                  <a:close/>
                  <a:moveTo>
                    <a:pt x="29168" y="37456"/>
                  </a:move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36659" y="37880"/>
                    <a:pt x="36518" y="38021"/>
                  </a:cubicBezTo>
                  <a:close/>
                  <a:moveTo>
                    <a:pt x="30299" y="0"/>
                  </a:moveTo>
                  <a:cubicBezTo>
                    <a:pt x="30299" y="0"/>
                    <a:pt x="30299" y="0"/>
                    <a:pt x="30299" y="0"/>
                  </a:cubicBezTo>
                  <a:lnTo>
                    <a:pt x="30299" y="0"/>
                  </a:lnTo>
                  <a:cubicBezTo>
                    <a:pt x="30299" y="0"/>
                    <a:pt x="30299" y="0"/>
                    <a:pt x="30299" y="0"/>
                  </a:cubicBezTo>
                  <a:lnTo>
                    <a:pt x="37649" y="565"/>
                  </a:lnTo>
                  <a:close/>
                  <a:moveTo>
                    <a:pt x="36518" y="7915"/>
                  </a:moveTo>
                  <a:lnTo>
                    <a:pt x="36518" y="7915"/>
                  </a:lnTo>
                  <a:lnTo>
                    <a:pt x="36518" y="7915"/>
                  </a:lnTo>
                  <a:close/>
                  <a:moveTo>
                    <a:pt x="37225" y="32791"/>
                  </a:moveTo>
                  <a:lnTo>
                    <a:pt x="37225" y="32791"/>
                  </a:lnTo>
                  <a:lnTo>
                    <a:pt x="37225" y="32791"/>
                  </a:lnTo>
                  <a:cubicBezTo>
                    <a:pt x="37225" y="32791"/>
                    <a:pt x="37225" y="32791"/>
                    <a:pt x="37225" y="32791"/>
                  </a:cubicBezTo>
                  <a:lnTo>
                    <a:pt x="37225" y="32791"/>
                  </a:lnTo>
                  <a:lnTo>
                    <a:pt x="37225" y="32791"/>
                  </a:lnTo>
                  <a:lnTo>
                    <a:pt x="37225" y="32791"/>
                  </a:lnTo>
                  <a:close/>
                  <a:moveTo>
                    <a:pt x="41889" y="22615"/>
                  </a:moveTo>
                  <a:cubicBezTo>
                    <a:pt x="41889" y="24028"/>
                    <a:pt x="41889" y="24735"/>
                    <a:pt x="43868" y="24735"/>
                  </a:cubicBezTo>
                  <a:lnTo>
                    <a:pt x="43868" y="24735"/>
                  </a:lnTo>
                  <a:cubicBezTo>
                    <a:pt x="44412" y="24955"/>
                    <a:pt x="45020" y="24955"/>
                    <a:pt x="45564" y="24735"/>
                  </a:cubicBezTo>
                  <a:lnTo>
                    <a:pt x="45564" y="24735"/>
                  </a:lnTo>
                  <a:cubicBezTo>
                    <a:pt x="45564" y="24735"/>
                    <a:pt x="46271" y="24735"/>
                    <a:pt x="46271" y="24735"/>
                  </a:cubicBezTo>
                  <a:lnTo>
                    <a:pt x="46271" y="24735"/>
                  </a:lnTo>
                  <a:cubicBezTo>
                    <a:pt x="45528" y="24608"/>
                    <a:pt x="44840" y="24263"/>
                    <a:pt x="44292" y="23745"/>
                  </a:cubicBezTo>
                  <a:cubicBezTo>
                    <a:pt x="43680" y="23287"/>
                    <a:pt x="42936" y="23039"/>
                    <a:pt x="42172" y="23039"/>
                  </a:cubicBezTo>
                  <a:lnTo>
                    <a:pt x="42172" y="23039"/>
                  </a:lnTo>
                  <a:cubicBezTo>
                    <a:pt x="42172" y="23039"/>
                    <a:pt x="49663" y="22897"/>
                    <a:pt x="49663" y="23180"/>
                  </a:cubicBezTo>
                  <a:close/>
                  <a:moveTo>
                    <a:pt x="44716" y="17244"/>
                  </a:moveTo>
                  <a:lnTo>
                    <a:pt x="45564" y="17244"/>
                  </a:lnTo>
                  <a:cubicBezTo>
                    <a:pt x="45564" y="17244"/>
                    <a:pt x="45564" y="17244"/>
                    <a:pt x="45564" y="16537"/>
                  </a:cubicBezTo>
                  <a:lnTo>
                    <a:pt x="46836" y="16537"/>
                  </a:lnTo>
                  <a:lnTo>
                    <a:pt x="46836" y="16537"/>
                  </a:lnTo>
                  <a:lnTo>
                    <a:pt x="46836" y="16537"/>
                  </a:lnTo>
                  <a:cubicBezTo>
                    <a:pt x="46903" y="16306"/>
                    <a:pt x="46903" y="16061"/>
                    <a:pt x="46836" y="15830"/>
                  </a:cubicBezTo>
                  <a:lnTo>
                    <a:pt x="45988" y="14841"/>
                  </a:lnTo>
                  <a:lnTo>
                    <a:pt x="44858" y="13993"/>
                  </a:lnTo>
                  <a:lnTo>
                    <a:pt x="44151" y="13993"/>
                  </a:lnTo>
                  <a:lnTo>
                    <a:pt x="44151" y="13993"/>
                  </a:lnTo>
                  <a:close/>
                  <a:moveTo>
                    <a:pt x="46836" y="18374"/>
                  </a:moveTo>
                  <a:lnTo>
                    <a:pt x="46836" y="18374"/>
                  </a:lnTo>
                  <a:lnTo>
                    <a:pt x="46836" y="18374"/>
                  </a:lnTo>
                  <a:close/>
                  <a:moveTo>
                    <a:pt x="48815" y="15689"/>
                  </a:move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56448" y="16254"/>
                    <a:pt x="56165" y="16254"/>
                  </a:cubicBezTo>
                  <a:close/>
                  <a:moveTo>
                    <a:pt x="49522" y="18657"/>
                  </a:moveTo>
                  <a:lnTo>
                    <a:pt x="49522" y="18657"/>
                  </a:lnTo>
                  <a:cubicBezTo>
                    <a:pt x="49522" y="18657"/>
                    <a:pt x="49522" y="18657"/>
                    <a:pt x="49522" y="186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556906" y="310905"/>
              <a:ext cx="46289" cy="101059"/>
            </a:xfrm>
            <a:custGeom>
              <a:avLst/>
              <a:gdLst/>
              <a:ahLst/>
              <a:cxnLst/>
              <a:rect l="l" t="t" r="r" b="b"/>
              <a:pathLst>
                <a:path w="46289" h="101059" extrusionOk="0">
                  <a:moveTo>
                    <a:pt x="856" y="101059"/>
                  </a:moveTo>
                  <a:cubicBezTo>
                    <a:pt x="575" y="100273"/>
                    <a:pt x="339" y="99470"/>
                    <a:pt x="150" y="98657"/>
                  </a:cubicBezTo>
                  <a:cubicBezTo>
                    <a:pt x="149" y="97950"/>
                    <a:pt x="149" y="97385"/>
                    <a:pt x="149" y="96678"/>
                  </a:cubicBezTo>
                  <a:cubicBezTo>
                    <a:pt x="149" y="95971"/>
                    <a:pt x="149" y="95547"/>
                    <a:pt x="149" y="94840"/>
                  </a:cubicBezTo>
                  <a:cubicBezTo>
                    <a:pt x="149" y="94134"/>
                    <a:pt x="149" y="93427"/>
                    <a:pt x="149" y="92579"/>
                  </a:cubicBezTo>
                  <a:cubicBezTo>
                    <a:pt x="-50" y="91220"/>
                    <a:pt x="-50" y="89839"/>
                    <a:pt x="149" y="88480"/>
                  </a:cubicBezTo>
                  <a:cubicBezTo>
                    <a:pt x="58" y="87824"/>
                    <a:pt x="58" y="87158"/>
                    <a:pt x="149" y="86501"/>
                  </a:cubicBezTo>
                  <a:cubicBezTo>
                    <a:pt x="269" y="85847"/>
                    <a:pt x="269" y="85177"/>
                    <a:pt x="149" y="84522"/>
                  </a:cubicBezTo>
                  <a:lnTo>
                    <a:pt x="149" y="83533"/>
                  </a:lnTo>
                  <a:cubicBezTo>
                    <a:pt x="149" y="83533"/>
                    <a:pt x="149" y="83533"/>
                    <a:pt x="149" y="83533"/>
                  </a:cubicBezTo>
                  <a:cubicBezTo>
                    <a:pt x="149" y="83533"/>
                    <a:pt x="149" y="83533"/>
                    <a:pt x="149" y="83533"/>
                  </a:cubicBezTo>
                  <a:cubicBezTo>
                    <a:pt x="-37" y="82743"/>
                    <a:pt x="-37" y="81920"/>
                    <a:pt x="149" y="81130"/>
                  </a:cubicBezTo>
                  <a:cubicBezTo>
                    <a:pt x="207" y="80189"/>
                    <a:pt x="207" y="79245"/>
                    <a:pt x="149" y="78303"/>
                  </a:cubicBezTo>
                  <a:cubicBezTo>
                    <a:pt x="70" y="77080"/>
                    <a:pt x="70" y="75852"/>
                    <a:pt x="149" y="74629"/>
                  </a:cubicBezTo>
                  <a:cubicBezTo>
                    <a:pt x="293" y="73360"/>
                    <a:pt x="293" y="72080"/>
                    <a:pt x="149" y="70812"/>
                  </a:cubicBezTo>
                  <a:cubicBezTo>
                    <a:pt x="8" y="68223"/>
                    <a:pt x="8" y="65628"/>
                    <a:pt x="149" y="63038"/>
                  </a:cubicBezTo>
                  <a:cubicBezTo>
                    <a:pt x="149" y="60918"/>
                    <a:pt x="149" y="58940"/>
                    <a:pt x="149" y="56819"/>
                  </a:cubicBezTo>
                  <a:cubicBezTo>
                    <a:pt x="149" y="54699"/>
                    <a:pt x="149" y="52720"/>
                    <a:pt x="149" y="50742"/>
                  </a:cubicBezTo>
                  <a:cubicBezTo>
                    <a:pt x="149" y="44664"/>
                    <a:pt x="149" y="38728"/>
                    <a:pt x="149" y="32933"/>
                  </a:cubicBezTo>
                  <a:cubicBezTo>
                    <a:pt x="149" y="27138"/>
                    <a:pt x="149" y="21060"/>
                    <a:pt x="149" y="15124"/>
                  </a:cubicBezTo>
                  <a:cubicBezTo>
                    <a:pt x="89" y="14465"/>
                    <a:pt x="89" y="13803"/>
                    <a:pt x="149" y="13145"/>
                  </a:cubicBezTo>
                  <a:lnTo>
                    <a:pt x="149" y="10601"/>
                  </a:lnTo>
                  <a:cubicBezTo>
                    <a:pt x="210" y="9848"/>
                    <a:pt x="210" y="9092"/>
                    <a:pt x="149" y="8339"/>
                  </a:cubicBezTo>
                  <a:lnTo>
                    <a:pt x="149" y="7208"/>
                  </a:lnTo>
                  <a:lnTo>
                    <a:pt x="856" y="3534"/>
                  </a:lnTo>
                  <a:lnTo>
                    <a:pt x="1845" y="3534"/>
                  </a:lnTo>
                  <a:lnTo>
                    <a:pt x="3118" y="2403"/>
                  </a:lnTo>
                  <a:lnTo>
                    <a:pt x="4673" y="1413"/>
                  </a:lnTo>
                  <a:cubicBezTo>
                    <a:pt x="5181" y="1268"/>
                    <a:pt x="5719" y="1268"/>
                    <a:pt x="6227" y="1413"/>
                  </a:cubicBezTo>
                  <a:lnTo>
                    <a:pt x="6227" y="1413"/>
                  </a:lnTo>
                  <a:lnTo>
                    <a:pt x="7641" y="1413"/>
                  </a:lnTo>
                  <a:lnTo>
                    <a:pt x="9620" y="1413"/>
                  </a:lnTo>
                  <a:lnTo>
                    <a:pt x="11316" y="1413"/>
                  </a:lnTo>
                  <a:lnTo>
                    <a:pt x="12022" y="1413"/>
                  </a:lnTo>
                  <a:lnTo>
                    <a:pt x="12022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cubicBezTo>
                    <a:pt x="13718" y="7208"/>
                    <a:pt x="13718" y="8198"/>
                    <a:pt x="13718" y="8339"/>
                  </a:cubicBezTo>
                  <a:lnTo>
                    <a:pt x="14567" y="8339"/>
                  </a:lnTo>
                  <a:cubicBezTo>
                    <a:pt x="14567" y="8339"/>
                    <a:pt x="15697" y="8339"/>
                    <a:pt x="16121" y="7350"/>
                  </a:cubicBezTo>
                  <a:cubicBezTo>
                    <a:pt x="16606" y="6706"/>
                    <a:pt x="16987" y="5991"/>
                    <a:pt x="17252" y="5230"/>
                  </a:cubicBezTo>
                  <a:lnTo>
                    <a:pt x="17252" y="9753"/>
                  </a:lnTo>
                  <a:lnTo>
                    <a:pt x="17252" y="13993"/>
                  </a:lnTo>
                  <a:lnTo>
                    <a:pt x="17252" y="13993"/>
                  </a:lnTo>
                  <a:lnTo>
                    <a:pt x="17959" y="13993"/>
                  </a:lnTo>
                  <a:lnTo>
                    <a:pt x="17959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145"/>
                  </a:lnTo>
                  <a:lnTo>
                    <a:pt x="18665" y="13145"/>
                  </a:lnTo>
                  <a:lnTo>
                    <a:pt x="18665" y="11731"/>
                  </a:lnTo>
                  <a:cubicBezTo>
                    <a:pt x="18743" y="11406"/>
                    <a:pt x="18743" y="11067"/>
                    <a:pt x="18665" y="10742"/>
                  </a:cubicBezTo>
                  <a:lnTo>
                    <a:pt x="18665" y="9329"/>
                  </a:lnTo>
                  <a:cubicBezTo>
                    <a:pt x="18665" y="9329"/>
                    <a:pt x="18665" y="7774"/>
                    <a:pt x="18665" y="6643"/>
                  </a:cubicBezTo>
                  <a:lnTo>
                    <a:pt x="20644" y="5654"/>
                  </a:lnTo>
                  <a:cubicBezTo>
                    <a:pt x="20525" y="5335"/>
                    <a:pt x="20525" y="4983"/>
                    <a:pt x="20644" y="4664"/>
                  </a:cubicBezTo>
                  <a:lnTo>
                    <a:pt x="21351" y="4664"/>
                  </a:lnTo>
                  <a:lnTo>
                    <a:pt x="22340" y="4664"/>
                  </a:lnTo>
                  <a:cubicBezTo>
                    <a:pt x="22727" y="4440"/>
                    <a:pt x="23025" y="4091"/>
                    <a:pt x="23188" y="3675"/>
                  </a:cubicBezTo>
                  <a:cubicBezTo>
                    <a:pt x="23680" y="3843"/>
                    <a:pt x="24087" y="4199"/>
                    <a:pt x="24319" y="4664"/>
                  </a:cubicBezTo>
                  <a:cubicBezTo>
                    <a:pt x="24399" y="5179"/>
                    <a:pt x="24399" y="5704"/>
                    <a:pt x="24319" y="6219"/>
                  </a:cubicBezTo>
                  <a:lnTo>
                    <a:pt x="24319" y="8056"/>
                  </a:lnTo>
                  <a:cubicBezTo>
                    <a:pt x="24319" y="8056"/>
                    <a:pt x="24319" y="9046"/>
                    <a:pt x="24319" y="9470"/>
                  </a:cubicBezTo>
                  <a:cubicBezTo>
                    <a:pt x="24977" y="9432"/>
                    <a:pt x="25590" y="9125"/>
                    <a:pt x="26015" y="8622"/>
                  </a:cubicBezTo>
                  <a:cubicBezTo>
                    <a:pt x="26467" y="8159"/>
                    <a:pt x="26764" y="7566"/>
                    <a:pt x="26863" y="6926"/>
                  </a:cubicBezTo>
                  <a:lnTo>
                    <a:pt x="28701" y="0"/>
                  </a:lnTo>
                  <a:lnTo>
                    <a:pt x="30538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3789" y="0"/>
                  </a:lnTo>
                  <a:cubicBezTo>
                    <a:pt x="34637" y="0"/>
                    <a:pt x="35061" y="0"/>
                    <a:pt x="34919" y="707"/>
                  </a:cubicBezTo>
                  <a:cubicBezTo>
                    <a:pt x="34778" y="1413"/>
                    <a:pt x="34919" y="1696"/>
                    <a:pt x="34919" y="2403"/>
                  </a:cubicBezTo>
                  <a:cubicBezTo>
                    <a:pt x="35368" y="2608"/>
                    <a:pt x="35884" y="2608"/>
                    <a:pt x="36333" y="2403"/>
                  </a:cubicBezTo>
                  <a:cubicBezTo>
                    <a:pt x="36785" y="2214"/>
                    <a:pt x="37294" y="2214"/>
                    <a:pt x="37746" y="2403"/>
                  </a:cubicBezTo>
                  <a:cubicBezTo>
                    <a:pt x="38820" y="2381"/>
                    <a:pt x="39869" y="2730"/>
                    <a:pt x="40714" y="3392"/>
                  </a:cubicBezTo>
                  <a:cubicBezTo>
                    <a:pt x="41438" y="4154"/>
                    <a:pt x="42056" y="5010"/>
                    <a:pt x="42552" y="5936"/>
                  </a:cubicBezTo>
                  <a:cubicBezTo>
                    <a:pt x="43128" y="6894"/>
                    <a:pt x="43648" y="7885"/>
                    <a:pt x="44107" y="8904"/>
                  </a:cubicBezTo>
                  <a:cubicBezTo>
                    <a:pt x="44654" y="9874"/>
                    <a:pt x="45372" y="10736"/>
                    <a:pt x="46227" y="11449"/>
                  </a:cubicBezTo>
                  <a:cubicBezTo>
                    <a:pt x="46310" y="11773"/>
                    <a:pt x="46310" y="12114"/>
                    <a:pt x="46227" y="12438"/>
                  </a:cubicBezTo>
                  <a:lnTo>
                    <a:pt x="46227" y="13427"/>
                  </a:lnTo>
                  <a:cubicBezTo>
                    <a:pt x="46174" y="13944"/>
                    <a:pt x="46174" y="14465"/>
                    <a:pt x="46227" y="14982"/>
                  </a:cubicBezTo>
                  <a:cubicBezTo>
                    <a:pt x="46167" y="15735"/>
                    <a:pt x="46167" y="16491"/>
                    <a:pt x="46227" y="17244"/>
                  </a:cubicBezTo>
                  <a:cubicBezTo>
                    <a:pt x="46149" y="18043"/>
                    <a:pt x="46149" y="18847"/>
                    <a:pt x="46227" y="19647"/>
                  </a:cubicBezTo>
                  <a:cubicBezTo>
                    <a:pt x="46277" y="20211"/>
                    <a:pt x="46277" y="20778"/>
                    <a:pt x="46227" y="21343"/>
                  </a:cubicBezTo>
                  <a:lnTo>
                    <a:pt x="43683" y="22332"/>
                  </a:lnTo>
                  <a:cubicBezTo>
                    <a:pt x="43607" y="22562"/>
                    <a:pt x="43607" y="22809"/>
                    <a:pt x="43683" y="23039"/>
                  </a:cubicBezTo>
                  <a:lnTo>
                    <a:pt x="44531" y="23039"/>
                  </a:lnTo>
                  <a:lnTo>
                    <a:pt x="45238" y="23039"/>
                  </a:lnTo>
                  <a:cubicBezTo>
                    <a:pt x="45389" y="23301"/>
                    <a:pt x="45389" y="23624"/>
                    <a:pt x="45238" y="23887"/>
                  </a:cubicBezTo>
                  <a:cubicBezTo>
                    <a:pt x="45238" y="23887"/>
                    <a:pt x="45238" y="23887"/>
                    <a:pt x="44390" y="24876"/>
                  </a:cubicBezTo>
                  <a:lnTo>
                    <a:pt x="42693" y="24876"/>
                  </a:lnTo>
                  <a:lnTo>
                    <a:pt x="39866" y="24876"/>
                  </a:lnTo>
                  <a:lnTo>
                    <a:pt x="39866" y="24876"/>
                  </a:lnTo>
                  <a:cubicBezTo>
                    <a:pt x="39800" y="25155"/>
                    <a:pt x="39800" y="25445"/>
                    <a:pt x="39866" y="25724"/>
                  </a:cubicBezTo>
                  <a:lnTo>
                    <a:pt x="41563" y="25724"/>
                  </a:lnTo>
                  <a:lnTo>
                    <a:pt x="41563" y="25724"/>
                  </a:lnTo>
                  <a:lnTo>
                    <a:pt x="41563" y="25724"/>
                  </a:lnTo>
                  <a:cubicBezTo>
                    <a:pt x="41563" y="26572"/>
                    <a:pt x="41563" y="27279"/>
                    <a:pt x="41563" y="27844"/>
                  </a:cubicBezTo>
                  <a:cubicBezTo>
                    <a:pt x="41597" y="28409"/>
                    <a:pt x="41597" y="28976"/>
                    <a:pt x="41563" y="29540"/>
                  </a:cubicBezTo>
                  <a:cubicBezTo>
                    <a:pt x="41563" y="29540"/>
                    <a:pt x="41563" y="30530"/>
                    <a:pt x="40856" y="30671"/>
                  </a:cubicBezTo>
                  <a:cubicBezTo>
                    <a:pt x="40391" y="30775"/>
                    <a:pt x="39908" y="30775"/>
                    <a:pt x="39442" y="30671"/>
                  </a:cubicBezTo>
                  <a:cubicBezTo>
                    <a:pt x="39878" y="29980"/>
                    <a:pt x="39878" y="29101"/>
                    <a:pt x="39442" y="28410"/>
                  </a:cubicBezTo>
                  <a:cubicBezTo>
                    <a:pt x="39043" y="27764"/>
                    <a:pt x="38362" y="27344"/>
                    <a:pt x="37605" y="27279"/>
                  </a:cubicBezTo>
                  <a:lnTo>
                    <a:pt x="37605" y="27279"/>
                  </a:lnTo>
                  <a:lnTo>
                    <a:pt x="36898" y="27279"/>
                  </a:lnTo>
                  <a:cubicBezTo>
                    <a:pt x="36771" y="27547"/>
                    <a:pt x="36771" y="27859"/>
                    <a:pt x="36898" y="28127"/>
                  </a:cubicBezTo>
                  <a:cubicBezTo>
                    <a:pt x="36898" y="28127"/>
                    <a:pt x="36898" y="28127"/>
                    <a:pt x="36898" y="28127"/>
                  </a:cubicBezTo>
                  <a:lnTo>
                    <a:pt x="36898" y="28127"/>
                  </a:lnTo>
                  <a:lnTo>
                    <a:pt x="37888" y="28127"/>
                  </a:lnTo>
                  <a:cubicBezTo>
                    <a:pt x="37888" y="28127"/>
                    <a:pt x="37888" y="28127"/>
                    <a:pt x="38594" y="28127"/>
                  </a:cubicBezTo>
                  <a:lnTo>
                    <a:pt x="38594" y="29399"/>
                  </a:lnTo>
                  <a:cubicBezTo>
                    <a:pt x="38514" y="29819"/>
                    <a:pt x="38514" y="30251"/>
                    <a:pt x="38594" y="30671"/>
                  </a:cubicBezTo>
                  <a:cubicBezTo>
                    <a:pt x="38594" y="30671"/>
                    <a:pt x="38594" y="30671"/>
                    <a:pt x="38594" y="30671"/>
                  </a:cubicBezTo>
                  <a:lnTo>
                    <a:pt x="38594" y="31943"/>
                  </a:lnTo>
                  <a:lnTo>
                    <a:pt x="38594" y="31943"/>
                  </a:lnTo>
                  <a:cubicBezTo>
                    <a:pt x="38391" y="32415"/>
                    <a:pt x="38104" y="32846"/>
                    <a:pt x="37746" y="33215"/>
                  </a:cubicBezTo>
                  <a:lnTo>
                    <a:pt x="35768" y="35477"/>
                  </a:lnTo>
                  <a:lnTo>
                    <a:pt x="33789" y="37597"/>
                  </a:lnTo>
                  <a:lnTo>
                    <a:pt x="32658" y="38728"/>
                  </a:lnTo>
                  <a:lnTo>
                    <a:pt x="31810" y="38728"/>
                  </a:lnTo>
                  <a:lnTo>
                    <a:pt x="30962" y="38728"/>
                  </a:lnTo>
                  <a:cubicBezTo>
                    <a:pt x="30962" y="38728"/>
                    <a:pt x="30962" y="38728"/>
                    <a:pt x="30962" y="39717"/>
                  </a:cubicBezTo>
                  <a:lnTo>
                    <a:pt x="30255" y="41130"/>
                  </a:lnTo>
                  <a:lnTo>
                    <a:pt x="29407" y="42261"/>
                  </a:lnTo>
                  <a:cubicBezTo>
                    <a:pt x="29007" y="42463"/>
                    <a:pt x="28535" y="42463"/>
                    <a:pt x="28135" y="42261"/>
                  </a:cubicBezTo>
                  <a:cubicBezTo>
                    <a:pt x="28135" y="42261"/>
                    <a:pt x="28135" y="42261"/>
                    <a:pt x="28135" y="42261"/>
                  </a:cubicBezTo>
                  <a:lnTo>
                    <a:pt x="28135" y="42261"/>
                  </a:lnTo>
                  <a:lnTo>
                    <a:pt x="27287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cubicBezTo>
                    <a:pt x="26439" y="43392"/>
                    <a:pt x="26439" y="44099"/>
                    <a:pt x="26439" y="44523"/>
                  </a:cubicBezTo>
                  <a:cubicBezTo>
                    <a:pt x="25674" y="44861"/>
                    <a:pt x="24801" y="44861"/>
                    <a:pt x="24036" y="44523"/>
                  </a:cubicBezTo>
                  <a:cubicBezTo>
                    <a:pt x="24036" y="44523"/>
                    <a:pt x="24036" y="44523"/>
                    <a:pt x="24036" y="44523"/>
                  </a:cubicBezTo>
                  <a:lnTo>
                    <a:pt x="24036" y="46501"/>
                  </a:lnTo>
                  <a:cubicBezTo>
                    <a:pt x="24098" y="46781"/>
                    <a:pt x="24098" y="47070"/>
                    <a:pt x="24036" y="47350"/>
                  </a:cubicBezTo>
                  <a:cubicBezTo>
                    <a:pt x="24036" y="47349"/>
                    <a:pt x="24036" y="47349"/>
                    <a:pt x="24036" y="47349"/>
                  </a:cubicBezTo>
                  <a:cubicBezTo>
                    <a:pt x="23724" y="47501"/>
                    <a:pt x="23359" y="47501"/>
                    <a:pt x="23047" y="47349"/>
                  </a:cubicBezTo>
                  <a:lnTo>
                    <a:pt x="23047" y="47349"/>
                  </a:lnTo>
                  <a:cubicBezTo>
                    <a:pt x="23087" y="47068"/>
                    <a:pt x="23087" y="46783"/>
                    <a:pt x="23047" y="46501"/>
                  </a:cubicBezTo>
                  <a:cubicBezTo>
                    <a:pt x="23047" y="46501"/>
                    <a:pt x="23047" y="46501"/>
                    <a:pt x="22058" y="46501"/>
                  </a:cubicBezTo>
                  <a:cubicBezTo>
                    <a:pt x="21068" y="46501"/>
                    <a:pt x="21068" y="46501"/>
                    <a:pt x="20927" y="46501"/>
                  </a:cubicBezTo>
                  <a:cubicBezTo>
                    <a:pt x="20785" y="46501"/>
                    <a:pt x="20927" y="46501"/>
                    <a:pt x="20927" y="46501"/>
                  </a:cubicBezTo>
                  <a:cubicBezTo>
                    <a:pt x="21014" y="46729"/>
                    <a:pt x="21014" y="46981"/>
                    <a:pt x="20927" y="47208"/>
                  </a:cubicBezTo>
                  <a:cubicBezTo>
                    <a:pt x="20614" y="47360"/>
                    <a:pt x="20250" y="47360"/>
                    <a:pt x="19937" y="47208"/>
                  </a:cubicBezTo>
                  <a:lnTo>
                    <a:pt x="18807" y="47208"/>
                  </a:lnTo>
                  <a:lnTo>
                    <a:pt x="18100" y="46360"/>
                  </a:lnTo>
                  <a:lnTo>
                    <a:pt x="18100" y="46360"/>
                  </a:lnTo>
                  <a:lnTo>
                    <a:pt x="17111" y="46360"/>
                  </a:lnTo>
                  <a:cubicBezTo>
                    <a:pt x="16495" y="46258"/>
                    <a:pt x="15897" y="46617"/>
                    <a:pt x="15697" y="47208"/>
                  </a:cubicBezTo>
                  <a:cubicBezTo>
                    <a:pt x="15551" y="47860"/>
                    <a:pt x="15551" y="48535"/>
                    <a:pt x="15697" y="49187"/>
                  </a:cubicBezTo>
                  <a:cubicBezTo>
                    <a:pt x="15626" y="49939"/>
                    <a:pt x="15626" y="50696"/>
                    <a:pt x="15697" y="51448"/>
                  </a:cubicBezTo>
                  <a:cubicBezTo>
                    <a:pt x="15725" y="51919"/>
                    <a:pt x="15725" y="52391"/>
                    <a:pt x="15697" y="52862"/>
                  </a:cubicBezTo>
                  <a:cubicBezTo>
                    <a:pt x="15697" y="52862"/>
                    <a:pt x="15697" y="53710"/>
                    <a:pt x="15697" y="52862"/>
                  </a:cubicBezTo>
                  <a:cubicBezTo>
                    <a:pt x="15473" y="52759"/>
                    <a:pt x="15215" y="52759"/>
                    <a:pt x="14991" y="52862"/>
                  </a:cubicBezTo>
                  <a:lnTo>
                    <a:pt x="14991" y="53710"/>
                  </a:lnTo>
                  <a:cubicBezTo>
                    <a:pt x="14991" y="53710"/>
                    <a:pt x="14991" y="53710"/>
                    <a:pt x="15697" y="53710"/>
                  </a:cubicBezTo>
                  <a:lnTo>
                    <a:pt x="16545" y="53710"/>
                  </a:lnTo>
                  <a:lnTo>
                    <a:pt x="17252" y="53710"/>
                  </a:lnTo>
                  <a:lnTo>
                    <a:pt x="17252" y="54699"/>
                  </a:lnTo>
                  <a:cubicBezTo>
                    <a:pt x="17238" y="54935"/>
                    <a:pt x="17238" y="55171"/>
                    <a:pt x="17252" y="55406"/>
                  </a:cubicBezTo>
                  <a:lnTo>
                    <a:pt x="17252" y="55406"/>
                  </a:lnTo>
                  <a:cubicBezTo>
                    <a:pt x="17272" y="55735"/>
                    <a:pt x="17272" y="56066"/>
                    <a:pt x="17252" y="56395"/>
                  </a:cubicBezTo>
                  <a:lnTo>
                    <a:pt x="17252" y="56395"/>
                  </a:lnTo>
                  <a:lnTo>
                    <a:pt x="16545" y="56395"/>
                  </a:lnTo>
                  <a:cubicBezTo>
                    <a:pt x="16545" y="56395"/>
                    <a:pt x="16545" y="56395"/>
                    <a:pt x="15839" y="56395"/>
                  </a:cubicBezTo>
                  <a:cubicBezTo>
                    <a:pt x="15132" y="56395"/>
                    <a:pt x="16828" y="56395"/>
                    <a:pt x="16969" y="57102"/>
                  </a:cubicBezTo>
                  <a:cubicBezTo>
                    <a:pt x="17057" y="57522"/>
                    <a:pt x="17057" y="57955"/>
                    <a:pt x="16969" y="58374"/>
                  </a:cubicBezTo>
                  <a:cubicBezTo>
                    <a:pt x="17047" y="58699"/>
                    <a:pt x="17047" y="59038"/>
                    <a:pt x="16969" y="59364"/>
                  </a:cubicBezTo>
                  <a:cubicBezTo>
                    <a:pt x="16680" y="59747"/>
                    <a:pt x="16288" y="60041"/>
                    <a:pt x="15839" y="60212"/>
                  </a:cubicBezTo>
                  <a:cubicBezTo>
                    <a:pt x="15839" y="60212"/>
                    <a:pt x="15839" y="61201"/>
                    <a:pt x="15839" y="62190"/>
                  </a:cubicBezTo>
                  <a:lnTo>
                    <a:pt x="15839" y="63887"/>
                  </a:lnTo>
                  <a:lnTo>
                    <a:pt x="15839" y="63887"/>
                  </a:lnTo>
                  <a:cubicBezTo>
                    <a:pt x="15864" y="64680"/>
                    <a:pt x="15335" y="65385"/>
                    <a:pt x="14567" y="65583"/>
                  </a:cubicBezTo>
                  <a:lnTo>
                    <a:pt x="12588" y="65583"/>
                  </a:lnTo>
                  <a:lnTo>
                    <a:pt x="12588" y="65583"/>
                  </a:lnTo>
                  <a:cubicBezTo>
                    <a:pt x="12775" y="66022"/>
                    <a:pt x="13066" y="66410"/>
                    <a:pt x="13436" y="66713"/>
                  </a:cubicBezTo>
                  <a:cubicBezTo>
                    <a:pt x="13922" y="67394"/>
                    <a:pt x="14492" y="68011"/>
                    <a:pt x="15132" y="68551"/>
                  </a:cubicBezTo>
                  <a:lnTo>
                    <a:pt x="17252" y="70530"/>
                  </a:lnTo>
                  <a:cubicBezTo>
                    <a:pt x="17810" y="70652"/>
                    <a:pt x="18389" y="70652"/>
                    <a:pt x="18948" y="70530"/>
                  </a:cubicBezTo>
                  <a:lnTo>
                    <a:pt x="18948" y="74204"/>
                  </a:lnTo>
                  <a:lnTo>
                    <a:pt x="15839" y="74204"/>
                  </a:lnTo>
                  <a:lnTo>
                    <a:pt x="14425" y="74204"/>
                  </a:lnTo>
                  <a:cubicBezTo>
                    <a:pt x="14224" y="74605"/>
                    <a:pt x="14224" y="75076"/>
                    <a:pt x="14425" y="75477"/>
                  </a:cubicBezTo>
                  <a:cubicBezTo>
                    <a:pt x="14425" y="75477"/>
                    <a:pt x="14425" y="75477"/>
                    <a:pt x="15132" y="76325"/>
                  </a:cubicBezTo>
                  <a:lnTo>
                    <a:pt x="16687" y="77455"/>
                  </a:lnTo>
                  <a:cubicBezTo>
                    <a:pt x="17265" y="77922"/>
                    <a:pt x="17745" y="78499"/>
                    <a:pt x="18100" y="79151"/>
                  </a:cubicBezTo>
                  <a:cubicBezTo>
                    <a:pt x="18601" y="79903"/>
                    <a:pt x="18848" y="80794"/>
                    <a:pt x="18807" y="81696"/>
                  </a:cubicBezTo>
                  <a:cubicBezTo>
                    <a:pt x="17817" y="81696"/>
                    <a:pt x="17252" y="81696"/>
                    <a:pt x="17111" y="81696"/>
                  </a:cubicBezTo>
                  <a:cubicBezTo>
                    <a:pt x="17024" y="82400"/>
                    <a:pt x="17024" y="83112"/>
                    <a:pt x="17111" y="83816"/>
                  </a:cubicBezTo>
                  <a:lnTo>
                    <a:pt x="17111" y="85512"/>
                  </a:lnTo>
                  <a:lnTo>
                    <a:pt x="17111" y="86501"/>
                  </a:lnTo>
                  <a:cubicBezTo>
                    <a:pt x="17111" y="86501"/>
                    <a:pt x="17111" y="87349"/>
                    <a:pt x="17111" y="87491"/>
                  </a:cubicBezTo>
                  <a:lnTo>
                    <a:pt x="17111" y="87491"/>
                  </a:lnTo>
                  <a:lnTo>
                    <a:pt x="17111" y="87491"/>
                  </a:lnTo>
                  <a:lnTo>
                    <a:pt x="14567" y="87491"/>
                  </a:lnTo>
                  <a:cubicBezTo>
                    <a:pt x="14448" y="87810"/>
                    <a:pt x="14448" y="88161"/>
                    <a:pt x="14567" y="88480"/>
                  </a:cubicBezTo>
                  <a:cubicBezTo>
                    <a:pt x="14645" y="88805"/>
                    <a:pt x="14645" y="89144"/>
                    <a:pt x="14567" y="89469"/>
                  </a:cubicBezTo>
                  <a:cubicBezTo>
                    <a:pt x="14645" y="89747"/>
                    <a:pt x="14645" y="90040"/>
                    <a:pt x="14567" y="90317"/>
                  </a:cubicBezTo>
                  <a:cubicBezTo>
                    <a:pt x="14247" y="90437"/>
                    <a:pt x="13896" y="90437"/>
                    <a:pt x="13577" y="90317"/>
                  </a:cubicBezTo>
                  <a:lnTo>
                    <a:pt x="12305" y="90317"/>
                  </a:lnTo>
                  <a:lnTo>
                    <a:pt x="11316" y="89611"/>
                  </a:lnTo>
                  <a:lnTo>
                    <a:pt x="10326" y="89611"/>
                  </a:lnTo>
                  <a:close/>
                  <a:moveTo>
                    <a:pt x="1704" y="32367"/>
                  </a:move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lnTo>
                    <a:pt x="1704" y="32367"/>
                  </a:lnTo>
                  <a:close/>
                  <a:moveTo>
                    <a:pt x="3683" y="59646"/>
                  </a:moveTo>
                  <a:cubicBezTo>
                    <a:pt x="3648" y="59880"/>
                    <a:pt x="3648" y="60119"/>
                    <a:pt x="3683" y="60353"/>
                  </a:cubicBezTo>
                  <a:lnTo>
                    <a:pt x="3683" y="60353"/>
                  </a:lnTo>
                  <a:lnTo>
                    <a:pt x="3683" y="60353"/>
                  </a:lnTo>
                  <a:lnTo>
                    <a:pt x="3683" y="60353"/>
                  </a:lnTo>
                  <a:cubicBezTo>
                    <a:pt x="3741" y="60026"/>
                    <a:pt x="3741" y="59691"/>
                    <a:pt x="3683" y="59364"/>
                  </a:cubicBezTo>
                  <a:cubicBezTo>
                    <a:pt x="3761" y="59038"/>
                    <a:pt x="3761" y="58699"/>
                    <a:pt x="3683" y="58374"/>
                  </a:cubicBez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close/>
                  <a:moveTo>
                    <a:pt x="4673" y="48339"/>
                  </a:moveTo>
                  <a:lnTo>
                    <a:pt x="4673" y="48339"/>
                  </a:lnTo>
                  <a:lnTo>
                    <a:pt x="3966" y="48339"/>
                  </a:lnTo>
                  <a:close/>
                  <a:moveTo>
                    <a:pt x="4673" y="62473"/>
                  </a:moveTo>
                  <a:lnTo>
                    <a:pt x="4673" y="63604"/>
                  </a:lnTo>
                  <a:cubicBezTo>
                    <a:pt x="4673" y="63604"/>
                    <a:pt x="4673" y="63604"/>
                    <a:pt x="4673" y="63604"/>
                  </a:cubicBezTo>
                  <a:cubicBezTo>
                    <a:pt x="4673" y="63604"/>
                    <a:pt x="5521" y="62897"/>
                    <a:pt x="5521" y="62897"/>
                  </a:cubicBezTo>
                  <a:close/>
                  <a:moveTo>
                    <a:pt x="5803" y="66431"/>
                  </a:moveTo>
                  <a:cubicBezTo>
                    <a:pt x="5719" y="67050"/>
                    <a:pt x="6153" y="67619"/>
                    <a:pt x="6772" y="67703"/>
                  </a:cubicBezTo>
                  <a:cubicBezTo>
                    <a:pt x="6872" y="67716"/>
                    <a:pt x="6975" y="67716"/>
                    <a:pt x="7075" y="67703"/>
                  </a:cubicBezTo>
                  <a:lnTo>
                    <a:pt x="7075" y="64593"/>
                  </a:lnTo>
                  <a:cubicBezTo>
                    <a:pt x="7075" y="64593"/>
                    <a:pt x="6227" y="64593"/>
                    <a:pt x="6086" y="64593"/>
                  </a:cubicBezTo>
                  <a:cubicBezTo>
                    <a:pt x="5697" y="65282"/>
                    <a:pt x="5502" y="66064"/>
                    <a:pt x="5521" y="66855"/>
                  </a:cubicBezTo>
                  <a:close/>
                  <a:moveTo>
                    <a:pt x="6934" y="69823"/>
                  </a:moveTo>
                  <a:cubicBezTo>
                    <a:pt x="6934" y="69823"/>
                    <a:pt x="6934" y="69823"/>
                    <a:pt x="6934" y="70530"/>
                  </a:cubicBezTo>
                  <a:cubicBezTo>
                    <a:pt x="6934" y="71236"/>
                    <a:pt x="6934" y="70530"/>
                    <a:pt x="6934" y="70530"/>
                  </a:cubicBezTo>
                  <a:lnTo>
                    <a:pt x="6934" y="70530"/>
                  </a:lnTo>
                  <a:lnTo>
                    <a:pt x="7217" y="70247"/>
                  </a:lnTo>
                  <a:close/>
                  <a:moveTo>
                    <a:pt x="7641" y="42261"/>
                  </a:moveTo>
                  <a:cubicBezTo>
                    <a:pt x="7593" y="42637"/>
                    <a:pt x="7593" y="43017"/>
                    <a:pt x="7641" y="43392"/>
                  </a:cubicBezTo>
                  <a:cubicBezTo>
                    <a:pt x="7581" y="44050"/>
                    <a:pt x="7581" y="44712"/>
                    <a:pt x="7641" y="45371"/>
                  </a:cubicBezTo>
                  <a:cubicBezTo>
                    <a:pt x="7561" y="45981"/>
                    <a:pt x="7561" y="46598"/>
                    <a:pt x="7641" y="47208"/>
                  </a:cubicBezTo>
                  <a:cubicBezTo>
                    <a:pt x="7641" y="47208"/>
                    <a:pt x="7641" y="48056"/>
                    <a:pt x="8348" y="48056"/>
                  </a:cubicBezTo>
                  <a:lnTo>
                    <a:pt x="8348" y="48056"/>
                  </a:lnTo>
                  <a:cubicBezTo>
                    <a:pt x="8143" y="47316"/>
                    <a:pt x="8143" y="46535"/>
                    <a:pt x="8348" y="45795"/>
                  </a:cubicBezTo>
                  <a:cubicBezTo>
                    <a:pt x="8664" y="45661"/>
                    <a:pt x="9020" y="45661"/>
                    <a:pt x="9337" y="45795"/>
                  </a:cubicBezTo>
                  <a:lnTo>
                    <a:pt x="10185" y="45795"/>
                  </a:lnTo>
                  <a:cubicBezTo>
                    <a:pt x="10185" y="45795"/>
                    <a:pt x="10185" y="45795"/>
                    <a:pt x="10185" y="44947"/>
                  </a:cubicBezTo>
                  <a:lnTo>
                    <a:pt x="10185" y="43816"/>
                  </a:lnTo>
                  <a:cubicBezTo>
                    <a:pt x="10185" y="43816"/>
                    <a:pt x="10185" y="42544"/>
                    <a:pt x="10185" y="41978"/>
                  </a:cubicBezTo>
                  <a:cubicBezTo>
                    <a:pt x="10064" y="41372"/>
                    <a:pt x="9824" y="40795"/>
                    <a:pt x="9478" y="40282"/>
                  </a:cubicBezTo>
                  <a:cubicBezTo>
                    <a:pt x="9478" y="40282"/>
                    <a:pt x="9478" y="39434"/>
                    <a:pt x="8489" y="39434"/>
                  </a:cubicBezTo>
                  <a:cubicBezTo>
                    <a:pt x="8370" y="39994"/>
                    <a:pt x="8370" y="40571"/>
                    <a:pt x="8489" y="41130"/>
                  </a:cubicBezTo>
                  <a:cubicBezTo>
                    <a:pt x="8437" y="41742"/>
                    <a:pt x="8437" y="42357"/>
                    <a:pt x="8489" y="42968"/>
                  </a:cubicBezTo>
                  <a:lnTo>
                    <a:pt x="8489" y="42968"/>
                  </a:lnTo>
                  <a:lnTo>
                    <a:pt x="8489" y="42968"/>
                  </a:lnTo>
                  <a:lnTo>
                    <a:pt x="7358" y="41696"/>
                  </a:lnTo>
                  <a:close/>
                  <a:moveTo>
                    <a:pt x="8489" y="88197"/>
                  </a:move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9054" y="88763"/>
                    <a:pt x="8772" y="88621"/>
                  </a:cubicBezTo>
                  <a:close/>
                  <a:moveTo>
                    <a:pt x="8489" y="17526"/>
                  </a:moveTo>
                  <a:cubicBezTo>
                    <a:pt x="8326" y="18463"/>
                    <a:pt x="8644" y="19419"/>
                    <a:pt x="9337" y="20071"/>
                  </a:cubicBezTo>
                  <a:cubicBezTo>
                    <a:pt x="10017" y="20620"/>
                    <a:pt x="10865" y="20920"/>
                    <a:pt x="11740" y="20919"/>
                  </a:cubicBezTo>
                  <a:lnTo>
                    <a:pt x="12446" y="20919"/>
                  </a:lnTo>
                  <a:cubicBezTo>
                    <a:pt x="12665" y="21045"/>
                    <a:pt x="12934" y="21045"/>
                    <a:pt x="13153" y="20919"/>
                  </a:cubicBezTo>
                  <a:lnTo>
                    <a:pt x="15697" y="20919"/>
                  </a:lnTo>
                  <a:lnTo>
                    <a:pt x="15697" y="20071"/>
                  </a:lnTo>
                  <a:lnTo>
                    <a:pt x="14849" y="20071"/>
                  </a:lnTo>
                  <a:lnTo>
                    <a:pt x="14142" y="20071"/>
                  </a:lnTo>
                  <a:cubicBezTo>
                    <a:pt x="14193" y="19601"/>
                    <a:pt x="14193" y="19127"/>
                    <a:pt x="14142" y="18657"/>
                  </a:cubicBezTo>
                  <a:cubicBezTo>
                    <a:pt x="14238" y="18286"/>
                    <a:pt x="14238" y="17897"/>
                    <a:pt x="14142" y="17526"/>
                  </a:cubicBezTo>
                  <a:lnTo>
                    <a:pt x="12164" y="17526"/>
                  </a:lnTo>
                  <a:cubicBezTo>
                    <a:pt x="12122" y="17103"/>
                    <a:pt x="12122" y="16677"/>
                    <a:pt x="12164" y="16254"/>
                  </a:cubicBezTo>
                  <a:lnTo>
                    <a:pt x="12164" y="14982"/>
                  </a:lnTo>
                  <a:lnTo>
                    <a:pt x="11457" y="14982"/>
                  </a:lnTo>
                  <a:cubicBezTo>
                    <a:pt x="11517" y="15546"/>
                    <a:pt x="11517" y="16115"/>
                    <a:pt x="11457" y="16678"/>
                  </a:cubicBezTo>
                  <a:cubicBezTo>
                    <a:pt x="11389" y="17336"/>
                    <a:pt x="11389" y="17999"/>
                    <a:pt x="11457" y="18657"/>
                  </a:cubicBezTo>
                  <a:cubicBezTo>
                    <a:pt x="11570" y="19266"/>
                    <a:pt x="11811" y="19844"/>
                    <a:pt x="12164" y="20353"/>
                  </a:cubicBezTo>
                  <a:cubicBezTo>
                    <a:pt x="12164" y="20353"/>
                    <a:pt x="13012" y="20353"/>
                    <a:pt x="13860" y="20353"/>
                  </a:cubicBezTo>
                  <a:lnTo>
                    <a:pt x="13860" y="20353"/>
                  </a:lnTo>
                  <a:lnTo>
                    <a:pt x="13860" y="20353"/>
                  </a:lnTo>
                  <a:lnTo>
                    <a:pt x="12729" y="20353"/>
                  </a:lnTo>
                  <a:lnTo>
                    <a:pt x="11881" y="19505"/>
                  </a:lnTo>
                  <a:lnTo>
                    <a:pt x="11033" y="18657"/>
                  </a:lnTo>
                  <a:cubicBezTo>
                    <a:pt x="10485" y="17996"/>
                    <a:pt x="9505" y="17904"/>
                    <a:pt x="8844" y="18452"/>
                  </a:cubicBezTo>
                  <a:cubicBezTo>
                    <a:pt x="8819" y="18472"/>
                    <a:pt x="8795" y="18494"/>
                    <a:pt x="8772" y="18516"/>
                  </a:cubicBezTo>
                  <a:close/>
                  <a:moveTo>
                    <a:pt x="8489" y="79999"/>
                  </a:moveTo>
                  <a:cubicBezTo>
                    <a:pt x="8292" y="80499"/>
                    <a:pt x="8292" y="81055"/>
                    <a:pt x="8489" y="81554"/>
                  </a:cubicBezTo>
                  <a:cubicBezTo>
                    <a:pt x="8946" y="81716"/>
                    <a:pt x="9445" y="81716"/>
                    <a:pt x="9902" y="81554"/>
                  </a:cubicBezTo>
                  <a:lnTo>
                    <a:pt x="10750" y="81554"/>
                  </a:lnTo>
                  <a:lnTo>
                    <a:pt x="10750" y="81554"/>
                  </a:lnTo>
                  <a:cubicBezTo>
                    <a:pt x="10876" y="81336"/>
                    <a:pt x="10876" y="81066"/>
                    <a:pt x="10750" y="80848"/>
                  </a:cubicBezTo>
                  <a:lnTo>
                    <a:pt x="9761" y="80847"/>
                  </a:lnTo>
                  <a:lnTo>
                    <a:pt x="7924" y="80847"/>
                  </a:lnTo>
                  <a:close/>
                  <a:moveTo>
                    <a:pt x="12164" y="36608"/>
                  </a:moveTo>
                  <a:cubicBezTo>
                    <a:pt x="12086" y="36933"/>
                    <a:pt x="12086" y="37272"/>
                    <a:pt x="12164" y="37597"/>
                  </a:cubicBezTo>
                  <a:cubicBezTo>
                    <a:pt x="12164" y="37597"/>
                    <a:pt x="12164" y="37597"/>
                    <a:pt x="13294" y="37597"/>
                  </a:cubicBezTo>
                  <a:lnTo>
                    <a:pt x="19655" y="37597"/>
                  </a:lnTo>
                  <a:cubicBezTo>
                    <a:pt x="20345" y="37814"/>
                    <a:pt x="21085" y="37814"/>
                    <a:pt x="21775" y="37597"/>
                  </a:cubicBezTo>
                  <a:cubicBezTo>
                    <a:pt x="22035" y="37012"/>
                    <a:pt x="22035" y="36344"/>
                    <a:pt x="21775" y="35759"/>
                  </a:cubicBezTo>
                  <a:lnTo>
                    <a:pt x="23047" y="35759"/>
                  </a:lnTo>
                  <a:cubicBezTo>
                    <a:pt x="23754" y="35759"/>
                    <a:pt x="24178" y="35759"/>
                    <a:pt x="24178" y="35759"/>
                  </a:cubicBezTo>
                  <a:cubicBezTo>
                    <a:pt x="24849" y="35888"/>
                    <a:pt x="25393" y="36378"/>
                    <a:pt x="25591" y="37032"/>
                  </a:cubicBezTo>
                  <a:cubicBezTo>
                    <a:pt x="25591" y="37032"/>
                    <a:pt x="26298" y="37880"/>
                    <a:pt x="27287" y="37880"/>
                  </a:cubicBezTo>
                  <a:lnTo>
                    <a:pt x="27287" y="32791"/>
                  </a:lnTo>
                  <a:lnTo>
                    <a:pt x="27287" y="32791"/>
                  </a:lnTo>
                  <a:lnTo>
                    <a:pt x="27994" y="32791"/>
                  </a:lnTo>
                  <a:lnTo>
                    <a:pt x="27994" y="32791"/>
                  </a:lnTo>
                  <a:lnTo>
                    <a:pt x="27994" y="32791"/>
                  </a:lnTo>
                  <a:cubicBezTo>
                    <a:pt x="27994" y="32791"/>
                    <a:pt x="27994" y="32791"/>
                    <a:pt x="27994" y="32791"/>
                  </a:cubicBezTo>
                  <a:lnTo>
                    <a:pt x="27994" y="32791"/>
                  </a:lnTo>
                  <a:lnTo>
                    <a:pt x="29549" y="31237"/>
                  </a:lnTo>
                  <a:lnTo>
                    <a:pt x="33789" y="31237"/>
                  </a:lnTo>
                  <a:lnTo>
                    <a:pt x="33789" y="31237"/>
                  </a:lnTo>
                  <a:cubicBezTo>
                    <a:pt x="33789" y="31237"/>
                    <a:pt x="33789" y="31237"/>
                    <a:pt x="33789" y="31237"/>
                  </a:cubicBezTo>
                  <a:lnTo>
                    <a:pt x="33789" y="30247"/>
                  </a:lnTo>
                  <a:cubicBezTo>
                    <a:pt x="33789" y="29540"/>
                    <a:pt x="33789" y="29258"/>
                    <a:pt x="33789" y="29258"/>
                  </a:cubicBezTo>
                  <a:cubicBezTo>
                    <a:pt x="33789" y="29258"/>
                    <a:pt x="33789" y="28268"/>
                    <a:pt x="33789" y="27420"/>
                  </a:cubicBezTo>
                  <a:lnTo>
                    <a:pt x="34637" y="24735"/>
                  </a:lnTo>
                  <a:lnTo>
                    <a:pt x="35485" y="22049"/>
                  </a:lnTo>
                  <a:cubicBezTo>
                    <a:pt x="35531" y="21532"/>
                    <a:pt x="35531" y="21012"/>
                    <a:pt x="35485" y="20495"/>
                  </a:cubicBezTo>
                  <a:cubicBezTo>
                    <a:pt x="35582" y="20076"/>
                    <a:pt x="35582" y="19641"/>
                    <a:pt x="35485" y="19222"/>
                  </a:cubicBezTo>
                  <a:cubicBezTo>
                    <a:pt x="35485" y="19222"/>
                    <a:pt x="35485" y="18374"/>
                    <a:pt x="35485" y="18233"/>
                  </a:cubicBezTo>
                  <a:lnTo>
                    <a:pt x="35485" y="17102"/>
                  </a:lnTo>
                  <a:cubicBezTo>
                    <a:pt x="35627" y="16739"/>
                    <a:pt x="35627" y="16335"/>
                    <a:pt x="35485" y="15972"/>
                  </a:cubicBezTo>
                  <a:cubicBezTo>
                    <a:pt x="35485" y="15972"/>
                    <a:pt x="35485" y="15972"/>
                    <a:pt x="34778" y="15972"/>
                  </a:cubicBezTo>
                  <a:lnTo>
                    <a:pt x="34071" y="15124"/>
                  </a:lnTo>
                  <a:cubicBezTo>
                    <a:pt x="33991" y="14751"/>
                    <a:pt x="33991" y="14365"/>
                    <a:pt x="34071" y="13993"/>
                  </a:cubicBezTo>
                  <a:cubicBezTo>
                    <a:pt x="34071" y="13993"/>
                    <a:pt x="33365" y="13993"/>
                    <a:pt x="32941" y="14982"/>
                  </a:cubicBezTo>
                  <a:cubicBezTo>
                    <a:pt x="32477" y="15683"/>
                    <a:pt x="31957" y="16344"/>
                    <a:pt x="31386" y="16961"/>
                  </a:cubicBezTo>
                  <a:cubicBezTo>
                    <a:pt x="30754" y="17802"/>
                    <a:pt x="29930" y="18480"/>
                    <a:pt x="28983" y="18940"/>
                  </a:cubicBezTo>
                  <a:cubicBezTo>
                    <a:pt x="27801" y="19398"/>
                    <a:pt x="26491" y="19398"/>
                    <a:pt x="25308" y="18940"/>
                  </a:cubicBezTo>
                  <a:cubicBezTo>
                    <a:pt x="24970" y="20692"/>
                    <a:pt x="24136" y="22311"/>
                    <a:pt x="22905" y="23604"/>
                  </a:cubicBezTo>
                  <a:cubicBezTo>
                    <a:pt x="21634" y="25018"/>
                    <a:pt x="20361" y="26572"/>
                    <a:pt x="18948" y="27986"/>
                  </a:cubicBezTo>
                  <a:cubicBezTo>
                    <a:pt x="17567" y="29513"/>
                    <a:pt x="16337" y="31170"/>
                    <a:pt x="15273" y="32933"/>
                  </a:cubicBezTo>
                  <a:cubicBezTo>
                    <a:pt x="13960" y="34230"/>
                    <a:pt x="12989" y="35832"/>
                    <a:pt x="12446" y="37597"/>
                  </a:cubicBezTo>
                  <a:close/>
                  <a:moveTo>
                    <a:pt x="12164" y="44947"/>
                  </a:moveTo>
                  <a:cubicBezTo>
                    <a:pt x="12097" y="45178"/>
                    <a:pt x="12097" y="45423"/>
                    <a:pt x="12164" y="45653"/>
                  </a:cubicBezTo>
                  <a:lnTo>
                    <a:pt x="12164" y="45653"/>
                  </a:lnTo>
                  <a:lnTo>
                    <a:pt x="12164" y="44381"/>
                  </a:lnTo>
                  <a:close/>
                  <a:moveTo>
                    <a:pt x="13294" y="42403"/>
                  </a:moveTo>
                  <a:lnTo>
                    <a:pt x="14142" y="42403"/>
                  </a:lnTo>
                  <a:cubicBezTo>
                    <a:pt x="14142" y="42403"/>
                    <a:pt x="14142" y="42403"/>
                    <a:pt x="14142" y="41554"/>
                  </a:cubicBezTo>
                  <a:cubicBezTo>
                    <a:pt x="14031" y="41188"/>
                    <a:pt x="13776" y="40882"/>
                    <a:pt x="13436" y="40706"/>
                  </a:cubicBezTo>
                  <a:close/>
                  <a:moveTo>
                    <a:pt x="14567" y="39434"/>
                  </a:moveTo>
                  <a:lnTo>
                    <a:pt x="19655" y="39434"/>
                  </a:lnTo>
                  <a:cubicBezTo>
                    <a:pt x="19655" y="39434"/>
                    <a:pt x="19655" y="39434"/>
                    <a:pt x="19655" y="39434"/>
                  </a:cubicBezTo>
                  <a:lnTo>
                    <a:pt x="15839" y="39434"/>
                  </a:lnTo>
                  <a:close/>
                  <a:moveTo>
                    <a:pt x="19655" y="18516"/>
                  </a:moveTo>
                  <a:lnTo>
                    <a:pt x="20503" y="18516"/>
                  </a:lnTo>
                  <a:lnTo>
                    <a:pt x="20503" y="17102"/>
                  </a:lnTo>
                  <a:lnTo>
                    <a:pt x="19655" y="17102"/>
                  </a:lnTo>
                  <a:close/>
                  <a:moveTo>
                    <a:pt x="21775" y="19647"/>
                  </a:moveTo>
                  <a:cubicBezTo>
                    <a:pt x="21775" y="19647"/>
                    <a:pt x="21775" y="19647"/>
                    <a:pt x="21775" y="19647"/>
                  </a:cubicBezTo>
                  <a:cubicBezTo>
                    <a:pt x="21775" y="19647"/>
                    <a:pt x="21775" y="20353"/>
                    <a:pt x="21775" y="20353"/>
                  </a:cubicBezTo>
                  <a:cubicBezTo>
                    <a:pt x="21775" y="20353"/>
                    <a:pt x="21775" y="20353"/>
                    <a:pt x="21775" y="19647"/>
                  </a:cubicBezTo>
                  <a:cubicBezTo>
                    <a:pt x="21775" y="18940"/>
                    <a:pt x="21916" y="19647"/>
                    <a:pt x="21775" y="19647"/>
                  </a:cubicBezTo>
                  <a:close/>
                  <a:moveTo>
                    <a:pt x="22623" y="47915"/>
                  </a:moveTo>
                  <a:lnTo>
                    <a:pt x="22623" y="47915"/>
                  </a:lnTo>
                  <a:lnTo>
                    <a:pt x="22623" y="47915"/>
                  </a:lnTo>
                  <a:close/>
                  <a:moveTo>
                    <a:pt x="26298" y="14558"/>
                  </a:moveTo>
                  <a:cubicBezTo>
                    <a:pt x="26298" y="14558"/>
                    <a:pt x="26298" y="14558"/>
                    <a:pt x="26298" y="14558"/>
                  </a:cubicBezTo>
                  <a:cubicBezTo>
                    <a:pt x="26298" y="14558"/>
                    <a:pt x="26298" y="14558"/>
                    <a:pt x="26298" y="14558"/>
                  </a:cubicBezTo>
                  <a:cubicBezTo>
                    <a:pt x="26408" y="14286"/>
                    <a:pt x="26408" y="13982"/>
                    <a:pt x="26298" y="13710"/>
                  </a:cubicBezTo>
                  <a:cubicBezTo>
                    <a:pt x="26298" y="13710"/>
                    <a:pt x="26439" y="14276"/>
                    <a:pt x="26298" y="14276"/>
                  </a:cubicBezTo>
                  <a:close/>
                  <a:moveTo>
                    <a:pt x="31810" y="35194"/>
                  </a:moveTo>
                  <a:cubicBezTo>
                    <a:pt x="31925" y="35801"/>
                    <a:pt x="31925" y="36424"/>
                    <a:pt x="31810" y="37032"/>
                  </a:cubicBezTo>
                  <a:cubicBezTo>
                    <a:pt x="31810" y="37032"/>
                    <a:pt x="31810" y="37032"/>
                    <a:pt x="32941" y="37032"/>
                  </a:cubicBezTo>
                  <a:lnTo>
                    <a:pt x="33789" y="37032"/>
                  </a:lnTo>
                  <a:cubicBezTo>
                    <a:pt x="33940" y="36381"/>
                    <a:pt x="33940" y="35704"/>
                    <a:pt x="33789" y="35053"/>
                  </a:cubicBezTo>
                  <a:cubicBezTo>
                    <a:pt x="33202" y="34655"/>
                    <a:pt x="32447" y="34601"/>
                    <a:pt x="31810" y="34911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6192" y="19505"/>
                    <a:pt x="36616" y="19505"/>
                  </a:cubicBezTo>
                  <a:cubicBezTo>
                    <a:pt x="37040" y="19505"/>
                    <a:pt x="36616" y="19505"/>
                    <a:pt x="36616" y="18657"/>
                  </a:cubicBezTo>
                  <a:cubicBezTo>
                    <a:pt x="36616" y="17809"/>
                    <a:pt x="35768" y="17102"/>
                    <a:pt x="35485" y="17102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5485" y="19505"/>
                    <a:pt x="36474" y="19505"/>
                  </a:cubicBezTo>
                  <a:cubicBezTo>
                    <a:pt x="37464" y="19505"/>
                    <a:pt x="36474" y="19505"/>
                    <a:pt x="36474" y="18657"/>
                  </a:cubicBezTo>
                  <a:cubicBezTo>
                    <a:pt x="36383" y="18436"/>
                    <a:pt x="36237" y="18241"/>
                    <a:pt x="36050" y="18092"/>
                  </a:cubicBezTo>
                  <a:close/>
                  <a:moveTo>
                    <a:pt x="38170" y="5936"/>
                  </a:moveTo>
                  <a:cubicBezTo>
                    <a:pt x="38073" y="6211"/>
                    <a:pt x="38073" y="6510"/>
                    <a:pt x="38170" y="6784"/>
                  </a:cubicBezTo>
                  <a:lnTo>
                    <a:pt x="38170" y="7774"/>
                  </a:lnTo>
                  <a:lnTo>
                    <a:pt x="39584" y="7774"/>
                  </a:lnTo>
                  <a:cubicBezTo>
                    <a:pt x="39645" y="7399"/>
                    <a:pt x="39645" y="7018"/>
                    <a:pt x="39584" y="6643"/>
                  </a:cubicBezTo>
                  <a:cubicBezTo>
                    <a:pt x="39414" y="6342"/>
                    <a:pt x="39078" y="6174"/>
                    <a:pt x="38736" y="6219"/>
                  </a:cubicBezTo>
                  <a:close/>
                  <a:moveTo>
                    <a:pt x="38170" y="25159"/>
                  </a:moveTo>
                  <a:cubicBezTo>
                    <a:pt x="38623" y="25347"/>
                    <a:pt x="39131" y="25347"/>
                    <a:pt x="39584" y="25159"/>
                  </a:cubicBezTo>
                  <a:cubicBezTo>
                    <a:pt x="39584" y="25159"/>
                    <a:pt x="39584" y="25159"/>
                    <a:pt x="39584" y="25159"/>
                  </a:cubicBezTo>
                  <a:lnTo>
                    <a:pt x="39584" y="25159"/>
                  </a:lnTo>
                  <a:lnTo>
                    <a:pt x="38877" y="25159"/>
                  </a:lnTo>
                  <a:close/>
                  <a:moveTo>
                    <a:pt x="39301" y="15548"/>
                  </a:moveTo>
                  <a:lnTo>
                    <a:pt x="39301" y="15548"/>
                  </a:lnTo>
                  <a:lnTo>
                    <a:pt x="39301" y="15548"/>
                  </a:lnTo>
                  <a:close/>
                  <a:moveTo>
                    <a:pt x="39301" y="9329"/>
                  </a:moveTo>
                  <a:lnTo>
                    <a:pt x="39301" y="9329"/>
                  </a:lnTo>
                  <a:cubicBezTo>
                    <a:pt x="39301" y="9329"/>
                    <a:pt x="39301" y="9329"/>
                    <a:pt x="39301" y="9329"/>
                  </a:cubicBezTo>
                  <a:cubicBezTo>
                    <a:pt x="39301" y="9329"/>
                    <a:pt x="39301" y="9329"/>
                    <a:pt x="40008" y="9329"/>
                  </a:cubicBezTo>
                  <a:cubicBezTo>
                    <a:pt x="40714" y="9329"/>
                    <a:pt x="41704" y="9611"/>
                    <a:pt x="41280" y="9611"/>
                  </a:cubicBezTo>
                  <a:close/>
                  <a:moveTo>
                    <a:pt x="39301" y="21343"/>
                  </a:moveTo>
                  <a:lnTo>
                    <a:pt x="39301" y="21343"/>
                  </a:lnTo>
                  <a:lnTo>
                    <a:pt x="39301" y="20212"/>
                  </a:lnTo>
                  <a:lnTo>
                    <a:pt x="39301" y="202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658963" y="290552"/>
              <a:ext cx="59929" cy="79858"/>
            </a:xfrm>
            <a:custGeom>
              <a:avLst/>
              <a:gdLst/>
              <a:ahLst/>
              <a:cxnLst/>
              <a:rect l="l" t="t" r="r" b="b"/>
              <a:pathLst>
                <a:path w="59929" h="79858" extrusionOk="0">
                  <a:moveTo>
                    <a:pt x="57244" y="79858"/>
                  </a:moveTo>
                  <a:lnTo>
                    <a:pt x="57244" y="79858"/>
                  </a:lnTo>
                  <a:lnTo>
                    <a:pt x="57244" y="79858"/>
                  </a:lnTo>
                  <a:lnTo>
                    <a:pt x="57244" y="79858"/>
                  </a:lnTo>
                  <a:lnTo>
                    <a:pt x="56254" y="79858"/>
                  </a:lnTo>
                  <a:lnTo>
                    <a:pt x="55406" y="79858"/>
                  </a:lnTo>
                  <a:lnTo>
                    <a:pt x="54276" y="79858"/>
                  </a:lnTo>
                  <a:cubicBezTo>
                    <a:pt x="54276" y="79858"/>
                    <a:pt x="54276" y="79858"/>
                    <a:pt x="54276" y="79858"/>
                  </a:cubicBezTo>
                  <a:lnTo>
                    <a:pt x="54276" y="79858"/>
                  </a:lnTo>
                  <a:lnTo>
                    <a:pt x="53286" y="79858"/>
                  </a:lnTo>
                  <a:lnTo>
                    <a:pt x="53286" y="77455"/>
                  </a:lnTo>
                  <a:lnTo>
                    <a:pt x="52155" y="77455"/>
                  </a:lnTo>
                  <a:lnTo>
                    <a:pt x="50742" y="77455"/>
                  </a:lnTo>
                  <a:cubicBezTo>
                    <a:pt x="50474" y="77583"/>
                    <a:pt x="50162" y="77583"/>
                    <a:pt x="49894" y="77455"/>
                  </a:cubicBezTo>
                  <a:cubicBezTo>
                    <a:pt x="49643" y="77267"/>
                    <a:pt x="49297" y="77267"/>
                    <a:pt x="49046" y="77455"/>
                  </a:cubicBezTo>
                  <a:lnTo>
                    <a:pt x="48339" y="77455"/>
                  </a:lnTo>
                  <a:cubicBezTo>
                    <a:pt x="48067" y="77565"/>
                    <a:pt x="47763" y="77565"/>
                    <a:pt x="47491" y="77455"/>
                  </a:cubicBezTo>
                  <a:cubicBezTo>
                    <a:pt x="47491" y="77455"/>
                    <a:pt x="47491" y="77455"/>
                    <a:pt x="47491" y="77455"/>
                  </a:cubicBezTo>
                  <a:cubicBezTo>
                    <a:pt x="47229" y="77304"/>
                    <a:pt x="46905" y="77304"/>
                    <a:pt x="46643" y="77455"/>
                  </a:cubicBezTo>
                  <a:cubicBezTo>
                    <a:pt x="46643" y="77455"/>
                    <a:pt x="46643" y="77455"/>
                    <a:pt x="46643" y="77455"/>
                  </a:cubicBezTo>
                  <a:cubicBezTo>
                    <a:pt x="46643" y="77455"/>
                    <a:pt x="45936" y="77455"/>
                    <a:pt x="45512" y="77455"/>
                  </a:cubicBezTo>
                  <a:cubicBezTo>
                    <a:pt x="44669" y="77590"/>
                    <a:pt x="43810" y="77590"/>
                    <a:pt x="42968" y="77455"/>
                  </a:cubicBezTo>
                  <a:cubicBezTo>
                    <a:pt x="42170" y="77349"/>
                    <a:pt x="41363" y="77349"/>
                    <a:pt x="40565" y="77455"/>
                  </a:cubicBezTo>
                  <a:cubicBezTo>
                    <a:pt x="40565" y="77455"/>
                    <a:pt x="40565" y="77455"/>
                    <a:pt x="40565" y="77455"/>
                  </a:cubicBezTo>
                  <a:cubicBezTo>
                    <a:pt x="40565" y="77455"/>
                    <a:pt x="40565" y="76607"/>
                    <a:pt x="42120" y="76042"/>
                  </a:cubicBezTo>
                  <a:lnTo>
                    <a:pt x="42120" y="76042"/>
                  </a:lnTo>
                  <a:cubicBezTo>
                    <a:pt x="41288" y="75813"/>
                    <a:pt x="40408" y="75813"/>
                    <a:pt x="39576" y="76042"/>
                  </a:cubicBezTo>
                  <a:cubicBezTo>
                    <a:pt x="38691" y="76237"/>
                    <a:pt x="37775" y="76237"/>
                    <a:pt x="36890" y="76042"/>
                  </a:cubicBezTo>
                  <a:lnTo>
                    <a:pt x="33498" y="76042"/>
                  </a:lnTo>
                  <a:cubicBezTo>
                    <a:pt x="33498" y="76042"/>
                    <a:pt x="33498" y="76042"/>
                    <a:pt x="33498" y="76042"/>
                  </a:cubicBezTo>
                  <a:lnTo>
                    <a:pt x="33498" y="76042"/>
                  </a:lnTo>
                  <a:lnTo>
                    <a:pt x="33498" y="76042"/>
                  </a:lnTo>
                  <a:lnTo>
                    <a:pt x="33498" y="76042"/>
                  </a:lnTo>
                  <a:lnTo>
                    <a:pt x="32650" y="76042"/>
                  </a:lnTo>
                  <a:lnTo>
                    <a:pt x="32650" y="78727"/>
                  </a:lnTo>
                  <a:lnTo>
                    <a:pt x="32650" y="77879"/>
                  </a:lnTo>
                  <a:cubicBezTo>
                    <a:pt x="32301" y="77677"/>
                    <a:pt x="31870" y="77677"/>
                    <a:pt x="31520" y="77879"/>
                  </a:cubicBezTo>
                  <a:lnTo>
                    <a:pt x="31519" y="77879"/>
                  </a:lnTo>
                  <a:lnTo>
                    <a:pt x="31519" y="79293"/>
                  </a:lnTo>
                  <a:cubicBezTo>
                    <a:pt x="31519" y="79293"/>
                    <a:pt x="31519" y="79293"/>
                    <a:pt x="31519" y="79293"/>
                  </a:cubicBezTo>
                  <a:lnTo>
                    <a:pt x="30813" y="79293"/>
                  </a:lnTo>
                  <a:lnTo>
                    <a:pt x="29965" y="79293"/>
                  </a:lnTo>
                  <a:cubicBezTo>
                    <a:pt x="29965" y="79293"/>
                    <a:pt x="28975" y="79293"/>
                    <a:pt x="28834" y="79293"/>
                  </a:cubicBezTo>
                  <a:lnTo>
                    <a:pt x="28834" y="78162"/>
                  </a:lnTo>
                  <a:lnTo>
                    <a:pt x="27986" y="76890"/>
                  </a:lnTo>
                  <a:cubicBezTo>
                    <a:pt x="27442" y="76670"/>
                    <a:pt x="26834" y="76670"/>
                    <a:pt x="26290" y="76890"/>
                  </a:cubicBezTo>
                  <a:lnTo>
                    <a:pt x="25583" y="76890"/>
                  </a:lnTo>
                  <a:lnTo>
                    <a:pt x="24594" y="76890"/>
                  </a:lnTo>
                  <a:cubicBezTo>
                    <a:pt x="24163" y="76586"/>
                    <a:pt x="23860" y="76133"/>
                    <a:pt x="23746" y="75618"/>
                  </a:cubicBezTo>
                  <a:lnTo>
                    <a:pt x="23039" y="74063"/>
                  </a:lnTo>
                  <a:cubicBezTo>
                    <a:pt x="22787" y="73624"/>
                    <a:pt x="22451" y="73240"/>
                    <a:pt x="22049" y="72932"/>
                  </a:cubicBezTo>
                  <a:cubicBezTo>
                    <a:pt x="22050" y="72932"/>
                    <a:pt x="21060" y="72932"/>
                    <a:pt x="20212" y="72932"/>
                  </a:cubicBezTo>
                  <a:lnTo>
                    <a:pt x="18375" y="72932"/>
                  </a:lnTo>
                  <a:lnTo>
                    <a:pt x="16537" y="72932"/>
                  </a:lnTo>
                  <a:lnTo>
                    <a:pt x="15689" y="72932"/>
                  </a:lnTo>
                  <a:cubicBezTo>
                    <a:pt x="15689" y="72932"/>
                    <a:pt x="15689" y="72932"/>
                    <a:pt x="15689" y="72932"/>
                  </a:cubicBezTo>
                  <a:lnTo>
                    <a:pt x="18092" y="72932"/>
                  </a:lnTo>
                  <a:lnTo>
                    <a:pt x="19081" y="72932"/>
                  </a:lnTo>
                  <a:cubicBezTo>
                    <a:pt x="19208" y="72664"/>
                    <a:pt x="19208" y="72353"/>
                    <a:pt x="19081" y="72084"/>
                  </a:cubicBezTo>
                  <a:cubicBezTo>
                    <a:pt x="19147" y="71806"/>
                    <a:pt x="19147" y="71515"/>
                    <a:pt x="19081" y="71236"/>
                  </a:cubicBezTo>
                  <a:cubicBezTo>
                    <a:pt x="19081" y="71236"/>
                    <a:pt x="19081" y="71236"/>
                    <a:pt x="18375" y="71236"/>
                  </a:cubicBezTo>
                  <a:cubicBezTo>
                    <a:pt x="17668" y="71236"/>
                    <a:pt x="17385" y="71236"/>
                    <a:pt x="17385" y="71236"/>
                  </a:cubicBezTo>
                  <a:cubicBezTo>
                    <a:pt x="17307" y="71561"/>
                    <a:pt x="17307" y="71901"/>
                    <a:pt x="17385" y="72226"/>
                  </a:cubicBezTo>
                  <a:lnTo>
                    <a:pt x="16537" y="72226"/>
                  </a:lnTo>
                  <a:lnTo>
                    <a:pt x="16537" y="65724"/>
                  </a:lnTo>
                  <a:lnTo>
                    <a:pt x="15689" y="66431"/>
                  </a:lnTo>
                  <a:lnTo>
                    <a:pt x="15689" y="66431"/>
                  </a:lnTo>
                  <a:cubicBezTo>
                    <a:pt x="15689" y="66431"/>
                    <a:pt x="15689" y="66431"/>
                    <a:pt x="15689" y="65441"/>
                  </a:cubicBezTo>
                  <a:cubicBezTo>
                    <a:pt x="15766" y="65068"/>
                    <a:pt x="15766" y="64684"/>
                    <a:pt x="15689" y="64311"/>
                  </a:cubicBezTo>
                  <a:lnTo>
                    <a:pt x="14558" y="63604"/>
                  </a:lnTo>
                  <a:lnTo>
                    <a:pt x="13428" y="63604"/>
                  </a:lnTo>
                  <a:lnTo>
                    <a:pt x="12438" y="63604"/>
                  </a:lnTo>
                  <a:cubicBezTo>
                    <a:pt x="12438" y="63604"/>
                    <a:pt x="12438" y="63604"/>
                    <a:pt x="12438" y="63604"/>
                  </a:cubicBezTo>
                  <a:cubicBezTo>
                    <a:pt x="12438" y="63604"/>
                    <a:pt x="12438" y="63604"/>
                    <a:pt x="11732" y="63604"/>
                  </a:cubicBezTo>
                  <a:cubicBezTo>
                    <a:pt x="11274" y="63765"/>
                    <a:pt x="10775" y="63765"/>
                    <a:pt x="10318" y="63604"/>
                  </a:cubicBezTo>
                  <a:cubicBezTo>
                    <a:pt x="10318" y="63604"/>
                    <a:pt x="10318" y="63604"/>
                    <a:pt x="10318" y="62756"/>
                  </a:cubicBezTo>
                  <a:cubicBezTo>
                    <a:pt x="10255" y="62382"/>
                    <a:pt x="10255" y="61999"/>
                    <a:pt x="10318" y="61625"/>
                  </a:cubicBezTo>
                  <a:lnTo>
                    <a:pt x="10318" y="60636"/>
                  </a:lnTo>
                  <a:cubicBezTo>
                    <a:pt x="10318" y="60636"/>
                    <a:pt x="10318" y="60636"/>
                    <a:pt x="9470" y="60636"/>
                  </a:cubicBezTo>
                  <a:cubicBezTo>
                    <a:pt x="9207" y="60179"/>
                    <a:pt x="8971" y="59707"/>
                    <a:pt x="8764" y="59222"/>
                  </a:cubicBezTo>
                  <a:cubicBezTo>
                    <a:pt x="8824" y="58659"/>
                    <a:pt x="8824" y="58090"/>
                    <a:pt x="8764" y="57526"/>
                  </a:cubicBezTo>
                  <a:cubicBezTo>
                    <a:pt x="8764" y="56819"/>
                    <a:pt x="8764" y="56254"/>
                    <a:pt x="8764" y="55830"/>
                  </a:cubicBezTo>
                  <a:lnTo>
                    <a:pt x="8764" y="55830"/>
                  </a:lnTo>
                  <a:lnTo>
                    <a:pt x="8764" y="55830"/>
                  </a:lnTo>
                  <a:lnTo>
                    <a:pt x="8764" y="55830"/>
                  </a:lnTo>
                  <a:cubicBezTo>
                    <a:pt x="8764" y="55830"/>
                    <a:pt x="8764" y="56961"/>
                    <a:pt x="7774" y="56961"/>
                  </a:cubicBezTo>
                  <a:cubicBezTo>
                    <a:pt x="7269" y="57123"/>
                    <a:pt x="6725" y="57123"/>
                    <a:pt x="6220" y="56961"/>
                  </a:cubicBezTo>
                  <a:cubicBezTo>
                    <a:pt x="5809" y="56579"/>
                    <a:pt x="5515" y="56089"/>
                    <a:pt x="5371" y="55547"/>
                  </a:cubicBezTo>
                  <a:lnTo>
                    <a:pt x="5371" y="53993"/>
                  </a:lnTo>
                  <a:cubicBezTo>
                    <a:pt x="5399" y="53616"/>
                    <a:pt x="5399" y="53238"/>
                    <a:pt x="5371" y="52862"/>
                  </a:cubicBezTo>
                  <a:cubicBezTo>
                    <a:pt x="5371" y="52862"/>
                    <a:pt x="5371" y="52155"/>
                    <a:pt x="5371" y="51872"/>
                  </a:cubicBezTo>
                  <a:cubicBezTo>
                    <a:pt x="5302" y="51546"/>
                    <a:pt x="5302" y="51209"/>
                    <a:pt x="5371" y="50883"/>
                  </a:cubicBezTo>
                  <a:lnTo>
                    <a:pt x="5371" y="45512"/>
                  </a:lnTo>
                  <a:cubicBezTo>
                    <a:pt x="5108" y="45203"/>
                    <a:pt x="4871" y="44872"/>
                    <a:pt x="4665" y="44523"/>
                  </a:cubicBezTo>
                  <a:cubicBezTo>
                    <a:pt x="4577" y="44103"/>
                    <a:pt x="4577" y="43670"/>
                    <a:pt x="4665" y="43251"/>
                  </a:cubicBezTo>
                  <a:cubicBezTo>
                    <a:pt x="4602" y="42782"/>
                    <a:pt x="4602" y="42306"/>
                    <a:pt x="4665" y="41837"/>
                  </a:cubicBezTo>
                  <a:cubicBezTo>
                    <a:pt x="4665" y="41837"/>
                    <a:pt x="4665" y="40706"/>
                    <a:pt x="4665" y="40141"/>
                  </a:cubicBezTo>
                  <a:cubicBezTo>
                    <a:pt x="4849" y="39556"/>
                    <a:pt x="5086" y="38988"/>
                    <a:pt x="5371" y="38445"/>
                  </a:cubicBezTo>
                  <a:cubicBezTo>
                    <a:pt x="5732" y="37912"/>
                    <a:pt x="6217" y="37476"/>
                    <a:pt x="6785" y="37173"/>
                  </a:cubicBezTo>
                  <a:cubicBezTo>
                    <a:pt x="6839" y="36656"/>
                    <a:pt x="6839" y="36135"/>
                    <a:pt x="6785" y="35618"/>
                  </a:cubicBezTo>
                  <a:cubicBezTo>
                    <a:pt x="6854" y="35055"/>
                    <a:pt x="6854" y="34485"/>
                    <a:pt x="6785" y="33922"/>
                  </a:cubicBezTo>
                  <a:lnTo>
                    <a:pt x="6785" y="32226"/>
                  </a:lnTo>
                  <a:cubicBezTo>
                    <a:pt x="4124" y="30016"/>
                    <a:pt x="2530" y="26778"/>
                    <a:pt x="2403" y="23321"/>
                  </a:cubicBezTo>
                  <a:cubicBezTo>
                    <a:pt x="3110" y="21484"/>
                    <a:pt x="3958" y="19929"/>
                    <a:pt x="4665" y="18374"/>
                  </a:cubicBezTo>
                  <a:cubicBezTo>
                    <a:pt x="5257" y="16611"/>
                    <a:pt x="6014" y="14908"/>
                    <a:pt x="6926" y="13286"/>
                  </a:cubicBezTo>
                  <a:cubicBezTo>
                    <a:pt x="7658" y="11950"/>
                    <a:pt x="8560" y="10714"/>
                    <a:pt x="9612" y="9611"/>
                  </a:cubicBezTo>
                  <a:cubicBezTo>
                    <a:pt x="10717" y="8306"/>
                    <a:pt x="12002" y="7164"/>
                    <a:pt x="13428" y="6219"/>
                  </a:cubicBezTo>
                  <a:lnTo>
                    <a:pt x="19223" y="1979"/>
                  </a:lnTo>
                  <a:lnTo>
                    <a:pt x="20777" y="1979"/>
                  </a:lnTo>
                  <a:lnTo>
                    <a:pt x="22474" y="1979"/>
                  </a:lnTo>
                  <a:lnTo>
                    <a:pt x="24170" y="1979"/>
                  </a:lnTo>
                  <a:lnTo>
                    <a:pt x="25300" y="1979"/>
                  </a:lnTo>
                  <a:lnTo>
                    <a:pt x="25300" y="1979"/>
                  </a:lnTo>
                  <a:cubicBezTo>
                    <a:pt x="25300" y="1979"/>
                    <a:pt x="25300" y="1979"/>
                    <a:pt x="25300" y="1979"/>
                  </a:cubicBezTo>
                  <a:cubicBezTo>
                    <a:pt x="25300" y="1979"/>
                    <a:pt x="25300" y="1979"/>
                    <a:pt x="26148" y="1979"/>
                  </a:cubicBezTo>
                  <a:cubicBezTo>
                    <a:pt x="26996" y="1979"/>
                    <a:pt x="27138" y="1979"/>
                    <a:pt x="27279" y="1979"/>
                  </a:cubicBezTo>
                  <a:cubicBezTo>
                    <a:pt x="27690" y="2130"/>
                    <a:pt x="28141" y="2130"/>
                    <a:pt x="28551" y="1979"/>
                  </a:cubicBezTo>
                  <a:cubicBezTo>
                    <a:pt x="28551" y="1979"/>
                    <a:pt x="29541" y="1979"/>
                    <a:pt x="29682" y="1979"/>
                  </a:cubicBezTo>
                  <a:cubicBezTo>
                    <a:pt x="29792" y="1707"/>
                    <a:pt x="29792" y="1403"/>
                    <a:pt x="29682" y="1131"/>
                  </a:cubicBezTo>
                  <a:lnTo>
                    <a:pt x="29682" y="1131"/>
                  </a:lnTo>
                  <a:lnTo>
                    <a:pt x="29682" y="1131"/>
                  </a:lnTo>
                  <a:lnTo>
                    <a:pt x="30530" y="1131"/>
                  </a:lnTo>
                  <a:lnTo>
                    <a:pt x="32085" y="1131"/>
                  </a:lnTo>
                  <a:lnTo>
                    <a:pt x="33639" y="1131"/>
                  </a:lnTo>
                  <a:lnTo>
                    <a:pt x="34346" y="1131"/>
                  </a:lnTo>
                  <a:lnTo>
                    <a:pt x="34346" y="1837"/>
                  </a:lnTo>
                  <a:lnTo>
                    <a:pt x="34346" y="1837"/>
                  </a:lnTo>
                  <a:lnTo>
                    <a:pt x="34346" y="2827"/>
                  </a:lnTo>
                  <a:lnTo>
                    <a:pt x="35335" y="2827"/>
                  </a:lnTo>
                  <a:cubicBezTo>
                    <a:pt x="35598" y="2675"/>
                    <a:pt x="35921" y="2675"/>
                    <a:pt x="36183" y="2827"/>
                  </a:cubicBezTo>
                  <a:lnTo>
                    <a:pt x="36184" y="2827"/>
                  </a:lnTo>
                  <a:lnTo>
                    <a:pt x="36184" y="3675"/>
                  </a:lnTo>
                  <a:cubicBezTo>
                    <a:pt x="36289" y="4123"/>
                    <a:pt x="36605" y="4492"/>
                    <a:pt x="37032" y="4664"/>
                  </a:cubicBezTo>
                  <a:cubicBezTo>
                    <a:pt x="37738" y="4664"/>
                    <a:pt x="38021" y="5371"/>
                    <a:pt x="38021" y="5512"/>
                  </a:cubicBezTo>
                  <a:cubicBezTo>
                    <a:pt x="38075" y="5745"/>
                    <a:pt x="38075" y="5987"/>
                    <a:pt x="38021" y="6219"/>
                  </a:cubicBezTo>
                  <a:lnTo>
                    <a:pt x="38728" y="6219"/>
                  </a:lnTo>
                  <a:lnTo>
                    <a:pt x="38728" y="6219"/>
                  </a:lnTo>
                  <a:cubicBezTo>
                    <a:pt x="38728" y="6219"/>
                    <a:pt x="39576" y="6219"/>
                    <a:pt x="39576" y="5371"/>
                  </a:cubicBezTo>
                  <a:lnTo>
                    <a:pt x="39576" y="5371"/>
                  </a:lnTo>
                  <a:lnTo>
                    <a:pt x="39576" y="4664"/>
                  </a:lnTo>
                  <a:lnTo>
                    <a:pt x="40424" y="7774"/>
                  </a:lnTo>
                  <a:cubicBezTo>
                    <a:pt x="40424" y="7774"/>
                    <a:pt x="40424" y="7774"/>
                    <a:pt x="40424" y="7774"/>
                  </a:cubicBezTo>
                  <a:lnTo>
                    <a:pt x="41131" y="7774"/>
                  </a:lnTo>
                  <a:lnTo>
                    <a:pt x="41837" y="7774"/>
                  </a:lnTo>
                  <a:cubicBezTo>
                    <a:pt x="42204" y="7663"/>
                    <a:pt x="42510" y="7408"/>
                    <a:pt x="42686" y="7067"/>
                  </a:cubicBezTo>
                  <a:cubicBezTo>
                    <a:pt x="42686" y="7067"/>
                    <a:pt x="42686" y="7067"/>
                    <a:pt x="43392" y="7774"/>
                  </a:cubicBezTo>
                  <a:cubicBezTo>
                    <a:pt x="43461" y="8337"/>
                    <a:pt x="43461" y="8907"/>
                    <a:pt x="43392" y="9470"/>
                  </a:cubicBezTo>
                  <a:lnTo>
                    <a:pt x="43392" y="9470"/>
                  </a:lnTo>
                  <a:cubicBezTo>
                    <a:pt x="43511" y="9789"/>
                    <a:pt x="43511" y="10140"/>
                    <a:pt x="43392" y="10459"/>
                  </a:cubicBezTo>
                  <a:cubicBezTo>
                    <a:pt x="43392" y="10459"/>
                    <a:pt x="43392" y="10459"/>
                    <a:pt x="43392" y="10459"/>
                  </a:cubicBezTo>
                  <a:cubicBezTo>
                    <a:pt x="43458" y="10881"/>
                    <a:pt x="43458" y="11310"/>
                    <a:pt x="43392" y="11731"/>
                  </a:cubicBezTo>
                  <a:lnTo>
                    <a:pt x="47067" y="11731"/>
                  </a:lnTo>
                  <a:lnTo>
                    <a:pt x="48622" y="12579"/>
                  </a:lnTo>
                  <a:cubicBezTo>
                    <a:pt x="49051" y="12985"/>
                    <a:pt x="49305" y="13544"/>
                    <a:pt x="49328" y="14134"/>
                  </a:cubicBezTo>
                  <a:cubicBezTo>
                    <a:pt x="49329" y="14134"/>
                    <a:pt x="49329" y="15548"/>
                    <a:pt x="50459" y="16537"/>
                  </a:cubicBezTo>
                  <a:cubicBezTo>
                    <a:pt x="51590" y="17526"/>
                    <a:pt x="50459" y="16537"/>
                    <a:pt x="50459" y="16537"/>
                  </a:cubicBezTo>
                  <a:lnTo>
                    <a:pt x="50459" y="15124"/>
                  </a:lnTo>
                  <a:cubicBezTo>
                    <a:pt x="50955" y="15119"/>
                    <a:pt x="51378" y="15481"/>
                    <a:pt x="51449" y="15972"/>
                  </a:cubicBezTo>
                  <a:cubicBezTo>
                    <a:pt x="51505" y="16394"/>
                    <a:pt x="51505" y="16822"/>
                    <a:pt x="51449" y="17244"/>
                  </a:cubicBezTo>
                  <a:lnTo>
                    <a:pt x="51449" y="17244"/>
                  </a:lnTo>
                  <a:cubicBezTo>
                    <a:pt x="51816" y="17125"/>
                    <a:pt x="52212" y="17125"/>
                    <a:pt x="52579" y="17244"/>
                  </a:cubicBezTo>
                  <a:lnTo>
                    <a:pt x="53286" y="17244"/>
                  </a:lnTo>
                  <a:cubicBezTo>
                    <a:pt x="53292" y="17662"/>
                    <a:pt x="52992" y="18022"/>
                    <a:pt x="52580" y="18092"/>
                  </a:cubicBezTo>
                  <a:cubicBezTo>
                    <a:pt x="52206" y="18016"/>
                    <a:pt x="51822" y="18016"/>
                    <a:pt x="51449" y="18092"/>
                  </a:cubicBezTo>
                  <a:lnTo>
                    <a:pt x="51449" y="18092"/>
                  </a:lnTo>
                  <a:lnTo>
                    <a:pt x="51449" y="18092"/>
                  </a:lnTo>
                  <a:cubicBezTo>
                    <a:pt x="51761" y="18244"/>
                    <a:pt x="52126" y="18244"/>
                    <a:pt x="52438" y="18092"/>
                  </a:cubicBezTo>
                  <a:cubicBezTo>
                    <a:pt x="52438" y="18092"/>
                    <a:pt x="52438" y="18092"/>
                    <a:pt x="53569" y="18092"/>
                  </a:cubicBezTo>
                  <a:cubicBezTo>
                    <a:pt x="53969" y="17890"/>
                    <a:pt x="54441" y="17890"/>
                    <a:pt x="54841" y="18092"/>
                  </a:cubicBezTo>
                  <a:cubicBezTo>
                    <a:pt x="55006" y="18500"/>
                    <a:pt x="55006" y="18956"/>
                    <a:pt x="54841" y="19364"/>
                  </a:cubicBez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003" y="19364"/>
                  </a:lnTo>
                  <a:cubicBezTo>
                    <a:pt x="53027" y="19646"/>
                    <a:pt x="53027" y="19930"/>
                    <a:pt x="53003" y="20212"/>
                  </a:cubicBezTo>
                  <a:cubicBezTo>
                    <a:pt x="53003" y="20212"/>
                    <a:pt x="53003" y="20212"/>
                    <a:pt x="53003" y="21201"/>
                  </a:cubicBezTo>
                  <a:lnTo>
                    <a:pt x="53003" y="22191"/>
                  </a:lnTo>
                  <a:lnTo>
                    <a:pt x="54134" y="22191"/>
                  </a:lnTo>
                  <a:lnTo>
                    <a:pt x="54134" y="22191"/>
                  </a:lnTo>
                  <a:cubicBezTo>
                    <a:pt x="53472" y="22425"/>
                    <a:pt x="53022" y="23043"/>
                    <a:pt x="53004" y="23745"/>
                  </a:cubicBezTo>
                  <a:cubicBezTo>
                    <a:pt x="52870" y="24062"/>
                    <a:pt x="52870" y="24419"/>
                    <a:pt x="53004" y="24735"/>
                  </a:cubicBezTo>
                  <a:lnTo>
                    <a:pt x="53003" y="24735"/>
                  </a:lnTo>
                  <a:lnTo>
                    <a:pt x="53003" y="24735"/>
                  </a:lnTo>
                  <a:lnTo>
                    <a:pt x="53993" y="24735"/>
                  </a:lnTo>
                  <a:cubicBezTo>
                    <a:pt x="54312" y="24616"/>
                    <a:pt x="54663" y="24616"/>
                    <a:pt x="54982" y="24735"/>
                  </a:cubicBezTo>
                  <a:cubicBezTo>
                    <a:pt x="54982" y="24735"/>
                    <a:pt x="54982" y="24735"/>
                    <a:pt x="54982" y="24735"/>
                  </a:cubicBezTo>
                  <a:cubicBezTo>
                    <a:pt x="54982" y="24735"/>
                    <a:pt x="54982" y="24735"/>
                    <a:pt x="54982" y="25583"/>
                  </a:cubicBezTo>
                  <a:cubicBezTo>
                    <a:pt x="54982" y="26431"/>
                    <a:pt x="54982" y="25583"/>
                    <a:pt x="54982" y="25583"/>
                  </a:cubicBezTo>
                  <a:cubicBezTo>
                    <a:pt x="54982" y="25583"/>
                    <a:pt x="54982" y="25583"/>
                    <a:pt x="55689" y="25583"/>
                  </a:cubicBezTo>
                  <a:lnTo>
                    <a:pt x="55689" y="25583"/>
                  </a:lnTo>
                  <a:cubicBezTo>
                    <a:pt x="55689" y="25583"/>
                    <a:pt x="55689" y="26572"/>
                    <a:pt x="54841" y="26572"/>
                  </a:cubicBezTo>
                  <a:cubicBezTo>
                    <a:pt x="53993" y="26572"/>
                    <a:pt x="54134" y="26572"/>
                    <a:pt x="54134" y="27703"/>
                  </a:cubicBezTo>
                  <a:cubicBezTo>
                    <a:pt x="54013" y="28118"/>
                    <a:pt x="54013" y="28560"/>
                    <a:pt x="54134" y="28975"/>
                  </a:cubicBezTo>
                  <a:cubicBezTo>
                    <a:pt x="54547" y="29115"/>
                    <a:pt x="54994" y="29115"/>
                    <a:pt x="55406" y="28975"/>
                  </a:cubicBezTo>
                  <a:lnTo>
                    <a:pt x="59505" y="28975"/>
                  </a:lnTo>
                  <a:cubicBezTo>
                    <a:pt x="59505" y="28975"/>
                    <a:pt x="59505" y="28975"/>
                    <a:pt x="59505" y="30389"/>
                  </a:cubicBezTo>
                  <a:cubicBezTo>
                    <a:pt x="59702" y="30888"/>
                    <a:pt x="59702" y="31444"/>
                    <a:pt x="59505" y="31943"/>
                  </a:cubicBezTo>
                  <a:cubicBezTo>
                    <a:pt x="58959" y="32149"/>
                    <a:pt x="58356" y="32149"/>
                    <a:pt x="57809" y="31943"/>
                  </a:cubicBezTo>
                  <a:cubicBezTo>
                    <a:pt x="57788" y="33060"/>
                    <a:pt x="58136" y="34153"/>
                    <a:pt x="58799" y="35053"/>
                  </a:cubicBezTo>
                  <a:cubicBezTo>
                    <a:pt x="59211" y="35545"/>
                    <a:pt x="59588" y="36064"/>
                    <a:pt x="59929" y="36608"/>
                  </a:cubicBezTo>
                  <a:cubicBezTo>
                    <a:pt x="59861" y="37029"/>
                    <a:pt x="59861" y="37458"/>
                    <a:pt x="59929" y="37880"/>
                  </a:cubicBezTo>
                  <a:lnTo>
                    <a:pt x="59929" y="39010"/>
                  </a:lnTo>
                  <a:cubicBezTo>
                    <a:pt x="59950" y="39940"/>
                    <a:pt x="59463" y="40807"/>
                    <a:pt x="58657" y="41272"/>
                  </a:cubicBezTo>
                  <a:cubicBezTo>
                    <a:pt x="58454" y="40955"/>
                    <a:pt x="58158" y="40708"/>
                    <a:pt x="57809" y="40565"/>
                  </a:cubicBezTo>
                  <a:lnTo>
                    <a:pt x="56537" y="40565"/>
                  </a:lnTo>
                  <a:lnTo>
                    <a:pt x="56537" y="41272"/>
                  </a:lnTo>
                  <a:cubicBezTo>
                    <a:pt x="56330" y="42583"/>
                    <a:pt x="56330" y="43918"/>
                    <a:pt x="56537" y="45229"/>
                  </a:cubicBezTo>
                  <a:cubicBezTo>
                    <a:pt x="56804" y="46487"/>
                    <a:pt x="56804" y="47788"/>
                    <a:pt x="56537" y="49046"/>
                  </a:cubicBezTo>
                  <a:cubicBezTo>
                    <a:pt x="56620" y="49466"/>
                    <a:pt x="56620" y="49898"/>
                    <a:pt x="56537" y="50318"/>
                  </a:cubicBezTo>
                  <a:cubicBezTo>
                    <a:pt x="56624" y="50737"/>
                    <a:pt x="56624" y="51170"/>
                    <a:pt x="56537" y="51590"/>
                  </a:cubicBezTo>
                  <a:lnTo>
                    <a:pt x="55830" y="51590"/>
                  </a:lnTo>
                  <a:cubicBezTo>
                    <a:pt x="55830" y="51590"/>
                    <a:pt x="54841" y="51590"/>
                    <a:pt x="54700" y="51590"/>
                  </a:cubicBezTo>
                  <a:lnTo>
                    <a:pt x="54700" y="51590"/>
                  </a:lnTo>
                  <a:cubicBezTo>
                    <a:pt x="54700" y="51590"/>
                    <a:pt x="54700" y="51590"/>
                    <a:pt x="54700" y="51590"/>
                  </a:cubicBezTo>
                  <a:lnTo>
                    <a:pt x="54700" y="51590"/>
                  </a:lnTo>
                  <a:cubicBezTo>
                    <a:pt x="54444" y="51949"/>
                    <a:pt x="54105" y="52241"/>
                    <a:pt x="53710" y="52438"/>
                  </a:cubicBezTo>
                  <a:lnTo>
                    <a:pt x="52438" y="52438"/>
                  </a:lnTo>
                  <a:cubicBezTo>
                    <a:pt x="52369" y="52812"/>
                    <a:pt x="52369" y="53195"/>
                    <a:pt x="52438" y="53569"/>
                  </a:cubicBezTo>
                  <a:cubicBezTo>
                    <a:pt x="52438" y="53569"/>
                    <a:pt x="52438" y="53569"/>
                    <a:pt x="52438" y="54558"/>
                  </a:cubicBezTo>
                  <a:cubicBezTo>
                    <a:pt x="52428" y="55073"/>
                    <a:pt x="52163" y="55549"/>
                    <a:pt x="51732" y="55830"/>
                  </a:cubicBezTo>
                  <a:lnTo>
                    <a:pt x="50459" y="56819"/>
                  </a:lnTo>
                  <a:cubicBezTo>
                    <a:pt x="49917" y="56963"/>
                    <a:pt x="49427" y="57257"/>
                    <a:pt x="49046" y="57667"/>
                  </a:cubicBezTo>
                  <a:cubicBezTo>
                    <a:pt x="48636" y="57903"/>
                    <a:pt x="48371" y="58327"/>
                    <a:pt x="48339" y="58798"/>
                  </a:cubicBezTo>
                  <a:cubicBezTo>
                    <a:pt x="48339" y="58798"/>
                    <a:pt x="48339" y="58798"/>
                    <a:pt x="48339" y="59646"/>
                  </a:cubicBezTo>
                  <a:lnTo>
                    <a:pt x="48339" y="60353"/>
                  </a:lnTo>
                  <a:cubicBezTo>
                    <a:pt x="48339" y="60353"/>
                    <a:pt x="48339" y="60353"/>
                    <a:pt x="48339" y="60353"/>
                  </a:cubicBezTo>
                  <a:cubicBezTo>
                    <a:pt x="48213" y="60134"/>
                    <a:pt x="48213" y="59865"/>
                    <a:pt x="48339" y="59646"/>
                  </a:cubicBezTo>
                  <a:lnTo>
                    <a:pt x="48339" y="59646"/>
                  </a:lnTo>
                  <a:cubicBezTo>
                    <a:pt x="48481" y="60488"/>
                    <a:pt x="48481" y="61348"/>
                    <a:pt x="48339" y="62190"/>
                  </a:cubicBezTo>
                  <a:cubicBezTo>
                    <a:pt x="48094" y="63102"/>
                    <a:pt x="47479" y="63871"/>
                    <a:pt x="46643" y="64311"/>
                  </a:cubicBezTo>
                  <a:lnTo>
                    <a:pt x="49753" y="64311"/>
                  </a:lnTo>
                  <a:cubicBezTo>
                    <a:pt x="49753" y="64311"/>
                    <a:pt x="49753" y="64311"/>
                    <a:pt x="49753" y="63038"/>
                  </a:cubicBezTo>
                  <a:lnTo>
                    <a:pt x="48481" y="63038"/>
                  </a:lnTo>
                  <a:cubicBezTo>
                    <a:pt x="48481" y="63038"/>
                    <a:pt x="48481" y="62190"/>
                    <a:pt x="49894" y="62049"/>
                  </a:cubicBezTo>
                  <a:lnTo>
                    <a:pt x="52297" y="62049"/>
                  </a:lnTo>
                  <a:lnTo>
                    <a:pt x="52297" y="63745"/>
                  </a:lnTo>
                  <a:lnTo>
                    <a:pt x="52297" y="65583"/>
                  </a:lnTo>
                  <a:cubicBezTo>
                    <a:pt x="52916" y="65500"/>
                    <a:pt x="53484" y="65935"/>
                    <a:pt x="53567" y="66555"/>
                  </a:cubicBezTo>
                  <a:cubicBezTo>
                    <a:pt x="53567" y="66560"/>
                    <a:pt x="53568" y="66566"/>
                    <a:pt x="53569" y="66572"/>
                  </a:cubicBezTo>
                  <a:lnTo>
                    <a:pt x="53569" y="66572"/>
                  </a:lnTo>
                  <a:lnTo>
                    <a:pt x="54417" y="66572"/>
                  </a:lnTo>
                  <a:cubicBezTo>
                    <a:pt x="54417" y="66572"/>
                    <a:pt x="54417" y="66572"/>
                    <a:pt x="54417" y="66572"/>
                  </a:cubicBezTo>
                  <a:lnTo>
                    <a:pt x="54417" y="66572"/>
                  </a:lnTo>
                  <a:lnTo>
                    <a:pt x="53710" y="66572"/>
                  </a:lnTo>
                  <a:lnTo>
                    <a:pt x="53710" y="66572"/>
                  </a:lnTo>
                  <a:cubicBezTo>
                    <a:pt x="53670" y="66853"/>
                    <a:pt x="53670" y="67139"/>
                    <a:pt x="53710" y="67420"/>
                  </a:cubicBez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cubicBezTo>
                    <a:pt x="53710" y="68268"/>
                    <a:pt x="53710" y="68268"/>
                    <a:pt x="53710" y="68268"/>
                  </a:cubicBezTo>
                  <a:lnTo>
                    <a:pt x="53710" y="69823"/>
                  </a:lnTo>
                  <a:cubicBezTo>
                    <a:pt x="53885" y="70412"/>
                    <a:pt x="54122" y="70980"/>
                    <a:pt x="54417" y="71519"/>
                  </a:cubicBezTo>
                  <a:cubicBezTo>
                    <a:pt x="54953" y="71774"/>
                    <a:pt x="55576" y="71774"/>
                    <a:pt x="56113" y="71519"/>
                  </a:cubicBezTo>
                  <a:lnTo>
                    <a:pt x="56113" y="73074"/>
                  </a:lnTo>
                  <a:lnTo>
                    <a:pt x="56113" y="73074"/>
                  </a:lnTo>
                  <a:lnTo>
                    <a:pt x="56113" y="73074"/>
                  </a:lnTo>
                  <a:cubicBezTo>
                    <a:pt x="55152" y="73073"/>
                    <a:pt x="54214" y="73369"/>
                    <a:pt x="53427" y="73922"/>
                  </a:cubicBezTo>
                  <a:cubicBezTo>
                    <a:pt x="52635" y="74372"/>
                    <a:pt x="51920" y="74944"/>
                    <a:pt x="51307" y="75618"/>
                  </a:cubicBezTo>
                  <a:lnTo>
                    <a:pt x="47915" y="72791"/>
                  </a:lnTo>
                  <a:close/>
                  <a:moveTo>
                    <a:pt x="0" y="49046"/>
                  </a:moveTo>
                  <a:lnTo>
                    <a:pt x="0" y="49046"/>
                  </a:lnTo>
                  <a:close/>
                  <a:moveTo>
                    <a:pt x="5513" y="48056"/>
                  </a:moveTo>
                  <a:lnTo>
                    <a:pt x="5513" y="48056"/>
                  </a:lnTo>
                  <a:lnTo>
                    <a:pt x="5513" y="48056"/>
                  </a:lnTo>
                  <a:cubicBezTo>
                    <a:pt x="5513" y="48056"/>
                    <a:pt x="5513" y="48056"/>
                    <a:pt x="5513" y="48056"/>
                  </a:cubicBezTo>
                  <a:lnTo>
                    <a:pt x="5513" y="48056"/>
                  </a:lnTo>
                  <a:close/>
                  <a:moveTo>
                    <a:pt x="6502" y="33922"/>
                  </a:moveTo>
                  <a:cubicBezTo>
                    <a:pt x="6502" y="33922"/>
                    <a:pt x="6502" y="33922"/>
                    <a:pt x="6502" y="33922"/>
                  </a:cubicBezTo>
                  <a:lnTo>
                    <a:pt x="7350" y="33922"/>
                  </a:ln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6643" y="34911"/>
                    <a:pt x="6502" y="35053"/>
                  </a:cubicBezTo>
                  <a:close/>
                  <a:moveTo>
                    <a:pt x="31378" y="68551"/>
                  </a:moveTo>
                  <a:cubicBezTo>
                    <a:pt x="31378" y="68551"/>
                    <a:pt x="32367" y="68551"/>
                    <a:pt x="32367" y="68551"/>
                  </a:cubicBezTo>
                  <a:cubicBezTo>
                    <a:pt x="32445" y="68226"/>
                    <a:pt x="32445" y="67887"/>
                    <a:pt x="32367" y="67561"/>
                  </a:cubicBezTo>
                  <a:cubicBezTo>
                    <a:pt x="32299" y="67235"/>
                    <a:pt x="32299" y="66898"/>
                    <a:pt x="32367" y="66572"/>
                  </a:cubicBezTo>
                  <a:cubicBezTo>
                    <a:pt x="32367" y="66572"/>
                    <a:pt x="32367" y="66572"/>
                    <a:pt x="33357" y="66572"/>
                  </a:cubicBezTo>
                  <a:lnTo>
                    <a:pt x="34911" y="68127"/>
                  </a:lnTo>
                  <a:lnTo>
                    <a:pt x="36184" y="68127"/>
                  </a:lnTo>
                  <a:lnTo>
                    <a:pt x="38728" y="68127"/>
                  </a:lnTo>
                  <a:cubicBezTo>
                    <a:pt x="38966" y="67489"/>
                    <a:pt x="38966" y="66786"/>
                    <a:pt x="38728" y="66148"/>
                  </a:cubicBezTo>
                  <a:cubicBezTo>
                    <a:pt x="38401" y="66083"/>
                    <a:pt x="38065" y="66083"/>
                    <a:pt x="37738" y="66148"/>
                  </a:cubicBezTo>
                  <a:lnTo>
                    <a:pt x="36749" y="66148"/>
                  </a:lnTo>
                  <a:cubicBezTo>
                    <a:pt x="36749" y="66148"/>
                    <a:pt x="36749" y="66148"/>
                    <a:pt x="36749" y="66148"/>
                  </a:cubicBezTo>
                  <a:cubicBezTo>
                    <a:pt x="36749" y="66148"/>
                    <a:pt x="36749" y="66148"/>
                    <a:pt x="36749" y="66148"/>
                  </a:cubicBezTo>
                  <a:lnTo>
                    <a:pt x="37738" y="66148"/>
                  </a:lnTo>
                  <a:cubicBezTo>
                    <a:pt x="37738" y="66148"/>
                    <a:pt x="37738" y="66148"/>
                    <a:pt x="37738" y="66148"/>
                  </a:cubicBezTo>
                  <a:cubicBezTo>
                    <a:pt x="37672" y="65440"/>
                    <a:pt x="37430" y="64759"/>
                    <a:pt x="37032" y="64169"/>
                  </a:cubicBezTo>
                  <a:cubicBezTo>
                    <a:pt x="36543" y="63480"/>
                    <a:pt x="35757" y="63061"/>
                    <a:pt x="34912" y="63038"/>
                  </a:cubicBezTo>
                  <a:lnTo>
                    <a:pt x="34911" y="64593"/>
                  </a:lnTo>
                  <a:cubicBezTo>
                    <a:pt x="34911" y="64593"/>
                    <a:pt x="34911" y="64593"/>
                    <a:pt x="34063" y="64593"/>
                  </a:cubicBezTo>
                  <a:cubicBezTo>
                    <a:pt x="33622" y="64074"/>
                    <a:pt x="33242" y="63505"/>
                    <a:pt x="32933" y="62897"/>
                  </a:cubicBezTo>
                  <a:cubicBezTo>
                    <a:pt x="32551" y="62364"/>
                    <a:pt x="32220" y="61796"/>
                    <a:pt x="31943" y="61201"/>
                  </a:cubicBezTo>
                  <a:cubicBezTo>
                    <a:pt x="31887" y="60826"/>
                    <a:pt x="31887" y="60445"/>
                    <a:pt x="31943" y="60070"/>
                  </a:cubicBezTo>
                  <a:lnTo>
                    <a:pt x="31943" y="55830"/>
                  </a:lnTo>
                  <a:cubicBezTo>
                    <a:pt x="32216" y="55720"/>
                    <a:pt x="32520" y="55720"/>
                    <a:pt x="32791" y="55830"/>
                  </a:cubicBezTo>
                  <a:lnTo>
                    <a:pt x="32791" y="55830"/>
                  </a:lnTo>
                  <a:lnTo>
                    <a:pt x="32791" y="55830"/>
                  </a:lnTo>
                  <a:lnTo>
                    <a:pt x="33639" y="55830"/>
                  </a:lnTo>
                  <a:cubicBezTo>
                    <a:pt x="33639" y="55830"/>
                    <a:pt x="33639" y="55830"/>
                    <a:pt x="33639" y="55830"/>
                  </a:cubicBezTo>
                  <a:cubicBezTo>
                    <a:pt x="33639" y="55830"/>
                    <a:pt x="33639" y="55830"/>
                    <a:pt x="33639" y="54982"/>
                  </a:cubicBezTo>
                  <a:lnTo>
                    <a:pt x="32226" y="53993"/>
                  </a:lnTo>
                  <a:lnTo>
                    <a:pt x="30813" y="53993"/>
                  </a:lnTo>
                  <a:cubicBezTo>
                    <a:pt x="30441" y="53903"/>
                    <a:pt x="30054" y="53903"/>
                    <a:pt x="29682" y="53993"/>
                  </a:cubicBezTo>
                  <a:lnTo>
                    <a:pt x="29682" y="53993"/>
                  </a:lnTo>
                  <a:lnTo>
                    <a:pt x="29682" y="53993"/>
                  </a:lnTo>
                  <a:cubicBezTo>
                    <a:pt x="29658" y="53710"/>
                    <a:pt x="29658" y="53427"/>
                    <a:pt x="29682" y="53145"/>
                  </a:cubicBezTo>
                  <a:cubicBezTo>
                    <a:pt x="29792" y="52873"/>
                    <a:pt x="29792" y="52568"/>
                    <a:pt x="29682" y="52296"/>
                  </a:cubicBezTo>
                  <a:lnTo>
                    <a:pt x="29682" y="52296"/>
                  </a:lnTo>
                  <a:cubicBezTo>
                    <a:pt x="29682" y="52296"/>
                    <a:pt x="29682" y="52296"/>
                    <a:pt x="28692" y="51166"/>
                  </a:cubicBezTo>
                  <a:cubicBezTo>
                    <a:pt x="28058" y="50390"/>
                    <a:pt x="27348" y="49680"/>
                    <a:pt x="26572" y="49046"/>
                  </a:cubicBezTo>
                  <a:lnTo>
                    <a:pt x="24170" y="46501"/>
                  </a:lnTo>
                  <a:cubicBezTo>
                    <a:pt x="23479" y="45960"/>
                    <a:pt x="22903" y="45288"/>
                    <a:pt x="22474" y="44523"/>
                  </a:cubicBezTo>
                  <a:cubicBezTo>
                    <a:pt x="22013" y="44125"/>
                    <a:pt x="21630" y="43646"/>
                    <a:pt x="21343" y="43109"/>
                  </a:cubicBezTo>
                  <a:cubicBezTo>
                    <a:pt x="21045" y="42500"/>
                    <a:pt x="20610" y="41967"/>
                    <a:pt x="20071" y="41555"/>
                  </a:cubicBezTo>
                  <a:cubicBezTo>
                    <a:pt x="19729" y="41131"/>
                    <a:pt x="19293" y="40793"/>
                    <a:pt x="18799" y="40565"/>
                  </a:cubicBezTo>
                  <a:cubicBezTo>
                    <a:pt x="17940" y="41190"/>
                    <a:pt x="16738" y="41000"/>
                    <a:pt x="16114" y="40141"/>
                  </a:cubicBezTo>
                  <a:cubicBezTo>
                    <a:pt x="15489" y="39282"/>
                    <a:pt x="15679" y="38080"/>
                    <a:pt x="16538" y="37456"/>
                  </a:cubicBezTo>
                  <a:cubicBezTo>
                    <a:pt x="16616" y="36879"/>
                    <a:pt x="16862" y="36339"/>
                    <a:pt x="17244" y="35901"/>
                  </a:cubicBezTo>
                  <a:lnTo>
                    <a:pt x="18799" y="34205"/>
                  </a:lnTo>
                  <a:lnTo>
                    <a:pt x="20777" y="32650"/>
                  </a:lnTo>
                  <a:lnTo>
                    <a:pt x="22474" y="31519"/>
                  </a:lnTo>
                  <a:lnTo>
                    <a:pt x="25866" y="31519"/>
                  </a:lnTo>
                  <a:lnTo>
                    <a:pt x="28127" y="31519"/>
                  </a:lnTo>
                  <a:lnTo>
                    <a:pt x="29965" y="31519"/>
                  </a:lnTo>
                  <a:lnTo>
                    <a:pt x="30813" y="31519"/>
                  </a:lnTo>
                  <a:lnTo>
                    <a:pt x="30813" y="31519"/>
                  </a:lnTo>
                  <a:cubicBezTo>
                    <a:pt x="30813" y="31519"/>
                    <a:pt x="30813" y="31519"/>
                    <a:pt x="30813" y="31519"/>
                  </a:cubicBezTo>
                  <a:lnTo>
                    <a:pt x="31519" y="31519"/>
                  </a:lnTo>
                  <a:cubicBezTo>
                    <a:pt x="31836" y="31765"/>
                    <a:pt x="32121" y="32050"/>
                    <a:pt x="32367" y="32367"/>
                  </a:cubicBezTo>
                  <a:cubicBezTo>
                    <a:pt x="32440" y="32693"/>
                    <a:pt x="32440" y="33031"/>
                    <a:pt x="32367" y="33357"/>
                  </a:cubicBezTo>
                  <a:cubicBezTo>
                    <a:pt x="32253" y="34106"/>
                    <a:pt x="32253" y="34869"/>
                    <a:pt x="32367" y="35618"/>
                  </a:cubicBezTo>
                  <a:cubicBezTo>
                    <a:pt x="32636" y="36489"/>
                    <a:pt x="32966" y="37339"/>
                    <a:pt x="33357" y="38162"/>
                  </a:cubicBezTo>
                  <a:cubicBezTo>
                    <a:pt x="33715" y="38862"/>
                    <a:pt x="34141" y="39525"/>
                    <a:pt x="34629" y="40141"/>
                  </a:cubicBezTo>
                  <a:cubicBezTo>
                    <a:pt x="35054" y="40644"/>
                    <a:pt x="35667" y="40951"/>
                    <a:pt x="36325" y="40989"/>
                  </a:cubicBezTo>
                  <a:cubicBezTo>
                    <a:pt x="36325" y="40989"/>
                    <a:pt x="36325" y="40989"/>
                    <a:pt x="36325" y="41979"/>
                  </a:cubicBezTo>
                  <a:cubicBezTo>
                    <a:pt x="36325" y="42968"/>
                    <a:pt x="36325" y="41979"/>
                    <a:pt x="37032" y="41979"/>
                  </a:cubicBezTo>
                  <a:lnTo>
                    <a:pt x="37032" y="41979"/>
                  </a:lnTo>
                  <a:lnTo>
                    <a:pt x="37880" y="41979"/>
                  </a:lnTo>
                  <a:cubicBezTo>
                    <a:pt x="38425" y="42023"/>
                    <a:pt x="38931" y="42276"/>
                    <a:pt x="39293" y="42685"/>
                  </a:cubicBezTo>
                  <a:cubicBezTo>
                    <a:pt x="39357" y="43059"/>
                    <a:pt x="39357" y="43442"/>
                    <a:pt x="39293" y="43816"/>
                  </a:cubicBezTo>
                  <a:lnTo>
                    <a:pt x="39293" y="45229"/>
                  </a:lnTo>
                  <a:cubicBezTo>
                    <a:pt x="39293" y="45229"/>
                    <a:pt x="39293" y="45229"/>
                    <a:pt x="39293" y="45229"/>
                  </a:cubicBezTo>
                  <a:cubicBezTo>
                    <a:pt x="39349" y="45604"/>
                    <a:pt x="39349" y="45985"/>
                    <a:pt x="39293" y="46360"/>
                  </a:cubicBezTo>
                  <a:lnTo>
                    <a:pt x="39293" y="47350"/>
                  </a:lnTo>
                  <a:lnTo>
                    <a:pt x="39293" y="48198"/>
                  </a:lnTo>
                  <a:cubicBezTo>
                    <a:pt x="39293" y="48198"/>
                    <a:pt x="39293" y="48198"/>
                    <a:pt x="40141" y="48198"/>
                  </a:cubicBezTo>
                  <a:lnTo>
                    <a:pt x="41696" y="48198"/>
                  </a:lnTo>
                  <a:cubicBezTo>
                    <a:pt x="41815" y="48517"/>
                    <a:pt x="41815" y="48868"/>
                    <a:pt x="41696" y="49187"/>
                  </a:cubicBezTo>
                  <a:lnTo>
                    <a:pt x="41696" y="49187"/>
                  </a:lnTo>
                  <a:lnTo>
                    <a:pt x="42968" y="49187"/>
                  </a:lnTo>
                  <a:lnTo>
                    <a:pt x="44806" y="49187"/>
                  </a:lnTo>
                  <a:cubicBezTo>
                    <a:pt x="45401" y="48982"/>
                    <a:pt x="46048" y="48982"/>
                    <a:pt x="46643" y="49187"/>
                  </a:cubicBezTo>
                  <a:cubicBezTo>
                    <a:pt x="46150" y="49552"/>
                    <a:pt x="45760" y="50039"/>
                    <a:pt x="45513" y="50600"/>
                  </a:cubicBezTo>
                  <a:cubicBezTo>
                    <a:pt x="45459" y="51070"/>
                    <a:pt x="45459" y="51544"/>
                    <a:pt x="45513" y="52014"/>
                  </a:cubicBezTo>
                  <a:cubicBezTo>
                    <a:pt x="46198" y="51976"/>
                    <a:pt x="46866" y="52233"/>
                    <a:pt x="47350" y="52720"/>
                  </a:cubicBezTo>
                  <a:lnTo>
                    <a:pt x="48622" y="54134"/>
                  </a:lnTo>
                  <a:cubicBezTo>
                    <a:pt x="49019" y="54674"/>
                    <a:pt x="49496" y="55150"/>
                    <a:pt x="50035" y="55547"/>
                  </a:cubicBezTo>
                  <a:cubicBezTo>
                    <a:pt x="50743" y="56028"/>
                    <a:pt x="51583" y="56275"/>
                    <a:pt x="52438" y="56254"/>
                  </a:cubicBezTo>
                  <a:cubicBezTo>
                    <a:pt x="52582" y="55650"/>
                    <a:pt x="52582" y="55021"/>
                    <a:pt x="52438" y="54417"/>
                  </a:cubicBezTo>
                  <a:cubicBezTo>
                    <a:pt x="52212" y="53728"/>
                    <a:pt x="52212" y="52985"/>
                    <a:pt x="52438" y="52296"/>
                  </a:cubicBezTo>
                  <a:cubicBezTo>
                    <a:pt x="52224" y="51081"/>
                    <a:pt x="52224" y="49837"/>
                    <a:pt x="52438" y="48622"/>
                  </a:cubicBezTo>
                  <a:cubicBezTo>
                    <a:pt x="52958" y="47519"/>
                    <a:pt x="53200" y="46306"/>
                    <a:pt x="53145" y="45088"/>
                  </a:cubicBezTo>
                  <a:cubicBezTo>
                    <a:pt x="53252" y="44767"/>
                    <a:pt x="53252" y="44420"/>
                    <a:pt x="53145" y="44099"/>
                  </a:cubicBezTo>
                  <a:cubicBezTo>
                    <a:pt x="52785" y="43843"/>
                    <a:pt x="52494" y="43504"/>
                    <a:pt x="52297" y="43109"/>
                  </a:cubicBezTo>
                  <a:cubicBezTo>
                    <a:pt x="52297" y="41837"/>
                    <a:pt x="51307" y="40565"/>
                    <a:pt x="50883" y="39293"/>
                  </a:cubicBezTo>
                  <a:cubicBezTo>
                    <a:pt x="50684" y="37934"/>
                    <a:pt x="50684" y="36553"/>
                    <a:pt x="50883" y="35194"/>
                  </a:cubicBezTo>
                  <a:lnTo>
                    <a:pt x="50883" y="35194"/>
                  </a:lnTo>
                  <a:cubicBezTo>
                    <a:pt x="50993" y="34922"/>
                    <a:pt x="50993" y="34618"/>
                    <a:pt x="50883" y="34346"/>
                  </a:cubicBezTo>
                  <a:cubicBezTo>
                    <a:pt x="51080" y="33847"/>
                    <a:pt x="51080" y="33291"/>
                    <a:pt x="50883" y="32791"/>
                  </a:cubicBezTo>
                  <a:cubicBezTo>
                    <a:pt x="50632" y="32353"/>
                    <a:pt x="50295" y="31968"/>
                    <a:pt x="49894" y="31661"/>
                  </a:cubicBezTo>
                  <a:lnTo>
                    <a:pt x="48763" y="30389"/>
                  </a:lnTo>
                  <a:cubicBezTo>
                    <a:pt x="48601" y="29931"/>
                    <a:pt x="48601" y="29432"/>
                    <a:pt x="48763" y="28975"/>
                  </a:cubicBezTo>
                  <a:cubicBezTo>
                    <a:pt x="48702" y="28648"/>
                    <a:pt x="48702" y="28313"/>
                    <a:pt x="48763" y="27986"/>
                  </a:cubicBezTo>
                  <a:cubicBezTo>
                    <a:pt x="48893" y="27620"/>
                    <a:pt x="48893" y="27221"/>
                    <a:pt x="48763" y="26855"/>
                  </a:cubicBezTo>
                  <a:cubicBezTo>
                    <a:pt x="48763" y="26855"/>
                    <a:pt x="48763" y="26855"/>
                    <a:pt x="48763" y="26855"/>
                  </a:cubicBezTo>
                  <a:lnTo>
                    <a:pt x="47915" y="26855"/>
                  </a:lnTo>
                  <a:lnTo>
                    <a:pt x="47915" y="24028"/>
                  </a:lnTo>
                  <a:cubicBezTo>
                    <a:pt x="47915" y="24028"/>
                    <a:pt x="48763" y="24028"/>
                    <a:pt x="48763" y="24028"/>
                  </a:cubicBezTo>
                  <a:cubicBezTo>
                    <a:pt x="48829" y="23749"/>
                    <a:pt x="48829" y="23459"/>
                    <a:pt x="48763" y="23180"/>
                  </a:cubicBezTo>
                  <a:lnTo>
                    <a:pt x="48763" y="22473"/>
                  </a:lnTo>
                  <a:cubicBezTo>
                    <a:pt x="48763" y="22473"/>
                    <a:pt x="48763" y="22473"/>
                    <a:pt x="47915" y="22473"/>
                  </a:cubicBezTo>
                  <a:lnTo>
                    <a:pt x="47209" y="22473"/>
                  </a:lnTo>
                  <a:cubicBezTo>
                    <a:pt x="47132" y="22846"/>
                    <a:pt x="47132" y="23231"/>
                    <a:pt x="47209" y="23604"/>
                  </a:cubicBezTo>
                  <a:cubicBezTo>
                    <a:pt x="47162" y="23932"/>
                    <a:pt x="47162" y="24265"/>
                    <a:pt x="47209" y="24594"/>
                  </a:cubicBezTo>
                  <a:cubicBezTo>
                    <a:pt x="47209" y="24594"/>
                    <a:pt x="47209" y="24594"/>
                    <a:pt x="47209" y="24594"/>
                  </a:cubicBezTo>
                  <a:cubicBezTo>
                    <a:pt x="47216" y="23778"/>
                    <a:pt x="46784" y="23022"/>
                    <a:pt x="46078" y="22615"/>
                  </a:cubicBezTo>
                  <a:cubicBezTo>
                    <a:pt x="46078" y="22615"/>
                    <a:pt x="46078" y="21908"/>
                    <a:pt x="46078" y="21484"/>
                  </a:cubicBezTo>
                  <a:cubicBezTo>
                    <a:pt x="46102" y="20538"/>
                    <a:pt x="45745" y="19621"/>
                    <a:pt x="45088" y="18940"/>
                  </a:cubicBezTo>
                  <a:cubicBezTo>
                    <a:pt x="44453" y="18290"/>
                    <a:pt x="43741" y="17721"/>
                    <a:pt x="42968" y="17244"/>
                  </a:cubicBezTo>
                  <a:cubicBezTo>
                    <a:pt x="42214" y="16792"/>
                    <a:pt x="41505" y="16272"/>
                    <a:pt x="40848" y="15689"/>
                  </a:cubicBezTo>
                  <a:cubicBezTo>
                    <a:pt x="40171" y="15140"/>
                    <a:pt x="39802" y="14297"/>
                    <a:pt x="39858" y="13427"/>
                  </a:cubicBezTo>
                  <a:lnTo>
                    <a:pt x="39010" y="13427"/>
                  </a:lnTo>
                  <a:cubicBezTo>
                    <a:pt x="38654" y="13604"/>
                    <a:pt x="38236" y="13604"/>
                    <a:pt x="37880" y="13427"/>
                  </a:cubicBezTo>
                  <a:cubicBezTo>
                    <a:pt x="37814" y="13006"/>
                    <a:pt x="37814" y="12577"/>
                    <a:pt x="37880" y="12155"/>
                  </a:cubicBezTo>
                  <a:lnTo>
                    <a:pt x="37880" y="11025"/>
                  </a:lnTo>
                  <a:cubicBezTo>
                    <a:pt x="37880" y="11025"/>
                    <a:pt x="37880" y="11025"/>
                    <a:pt x="36608" y="11025"/>
                  </a:cubicBezTo>
                  <a:lnTo>
                    <a:pt x="33639" y="12721"/>
                  </a:lnTo>
                  <a:cubicBezTo>
                    <a:pt x="32649" y="13567"/>
                    <a:pt x="31407" y="14064"/>
                    <a:pt x="30106" y="14134"/>
                  </a:cubicBezTo>
                  <a:cubicBezTo>
                    <a:pt x="29800" y="14311"/>
                    <a:pt x="29423" y="14311"/>
                    <a:pt x="29116" y="14134"/>
                  </a:cubicBezTo>
                  <a:cubicBezTo>
                    <a:pt x="29117" y="14134"/>
                    <a:pt x="29117" y="14134"/>
                    <a:pt x="29117" y="13003"/>
                  </a:cubicBezTo>
                  <a:cubicBezTo>
                    <a:pt x="28965" y="12593"/>
                    <a:pt x="28965" y="12142"/>
                    <a:pt x="29117" y="11731"/>
                  </a:cubicBezTo>
                  <a:cubicBezTo>
                    <a:pt x="29318" y="11331"/>
                    <a:pt x="29318" y="10859"/>
                    <a:pt x="29117" y="10459"/>
                  </a:cubicBezTo>
                  <a:cubicBezTo>
                    <a:pt x="29117" y="10459"/>
                    <a:pt x="29117" y="10459"/>
                    <a:pt x="28410" y="9753"/>
                  </a:cubicBezTo>
                  <a:lnTo>
                    <a:pt x="26855" y="8763"/>
                  </a:lnTo>
                  <a:lnTo>
                    <a:pt x="25300" y="7491"/>
                  </a:lnTo>
                  <a:cubicBezTo>
                    <a:pt x="24871" y="7085"/>
                    <a:pt x="24617" y="6527"/>
                    <a:pt x="24594" y="5936"/>
                  </a:cubicBezTo>
                  <a:lnTo>
                    <a:pt x="25442" y="4806"/>
                  </a:lnTo>
                  <a:lnTo>
                    <a:pt x="25442" y="3816"/>
                  </a:lnTo>
                  <a:cubicBezTo>
                    <a:pt x="25442" y="3816"/>
                    <a:pt x="25442" y="3816"/>
                    <a:pt x="25442" y="3816"/>
                  </a:cubicBezTo>
                  <a:lnTo>
                    <a:pt x="24311" y="3816"/>
                  </a:lnTo>
                  <a:lnTo>
                    <a:pt x="24311" y="4664"/>
                  </a:lnTo>
                  <a:cubicBezTo>
                    <a:pt x="24380" y="5228"/>
                    <a:pt x="24380" y="5797"/>
                    <a:pt x="24311" y="6360"/>
                  </a:cubicBezTo>
                  <a:cubicBezTo>
                    <a:pt x="24389" y="6686"/>
                    <a:pt x="24389" y="7025"/>
                    <a:pt x="24311" y="7350"/>
                  </a:cubicBezTo>
                  <a:cubicBezTo>
                    <a:pt x="24311" y="7350"/>
                    <a:pt x="24311" y="7350"/>
                    <a:pt x="24311" y="7350"/>
                  </a:cubicBezTo>
                  <a:lnTo>
                    <a:pt x="22191" y="8198"/>
                  </a:lnTo>
                  <a:cubicBezTo>
                    <a:pt x="21826" y="8491"/>
                    <a:pt x="21495" y="8823"/>
                    <a:pt x="21201" y="9187"/>
                  </a:cubicBezTo>
                  <a:cubicBezTo>
                    <a:pt x="21014" y="9627"/>
                    <a:pt x="20723" y="10015"/>
                    <a:pt x="20353" y="10318"/>
                  </a:cubicBezTo>
                  <a:lnTo>
                    <a:pt x="18657" y="11449"/>
                  </a:lnTo>
                  <a:lnTo>
                    <a:pt x="15972" y="16678"/>
                  </a:lnTo>
                  <a:cubicBezTo>
                    <a:pt x="15657" y="17000"/>
                    <a:pt x="15416" y="17385"/>
                    <a:pt x="15265" y="17809"/>
                  </a:cubicBezTo>
                  <a:cubicBezTo>
                    <a:pt x="15265" y="17809"/>
                    <a:pt x="15265" y="17809"/>
                    <a:pt x="15265" y="19081"/>
                  </a:cubicBezTo>
                  <a:cubicBezTo>
                    <a:pt x="15265" y="20353"/>
                    <a:pt x="15265" y="19929"/>
                    <a:pt x="15265" y="20353"/>
                  </a:cubicBezTo>
                  <a:cubicBezTo>
                    <a:pt x="15423" y="20714"/>
                    <a:pt x="15423" y="21124"/>
                    <a:pt x="15265" y="21484"/>
                  </a:cubicBezTo>
                  <a:lnTo>
                    <a:pt x="15265" y="22332"/>
                  </a:lnTo>
                  <a:lnTo>
                    <a:pt x="14134" y="23463"/>
                  </a:lnTo>
                  <a:lnTo>
                    <a:pt x="13145" y="24735"/>
                  </a:lnTo>
                  <a:cubicBezTo>
                    <a:pt x="13145" y="24735"/>
                    <a:pt x="13145" y="25442"/>
                    <a:pt x="13145" y="25583"/>
                  </a:cubicBezTo>
                  <a:lnTo>
                    <a:pt x="13145" y="34487"/>
                  </a:lnTo>
                  <a:lnTo>
                    <a:pt x="12438" y="35760"/>
                  </a:lnTo>
                  <a:cubicBezTo>
                    <a:pt x="12372" y="36038"/>
                    <a:pt x="12372" y="36329"/>
                    <a:pt x="12438" y="36608"/>
                  </a:cubicBezTo>
                  <a:lnTo>
                    <a:pt x="12438" y="37456"/>
                  </a:lnTo>
                  <a:cubicBezTo>
                    <a:pt x="12526" y="37875"/>
                    <a:pt x="12526" y="38308"/>
                    <a:pt x="12438" y="38728"/>
                  </a:cubicBezTo>
                  <a:lnTo>
                    <a:pt x="10884" y="38728"/>
                  </a:lnTo>
                  <a:lnTo>
                    <a:pt x="10884" y="40282"/>
                  </a:lnTo>
                  <a:cubicBezTo>
                    <a:pt x="11203" y="40402"/>
                    <a:pt x="11554" y="40402"/>
                    <a:pt x="11873" y="40282"/>
                  </a:cubicBezTo>
                  <a:cubicBezTo>
                    <a:pt x="12580" y="40282"/>
                    <a:pt x="12862" y="40282"/>
                    <a:pt x="12862" y="40282"/>
                  </a:cubicBezTo>
                  <a:lnTo>
                    <a:pt x="12862" y="40282"/>
                  </a:lnTo>
                  <a:lnTo>
                    <a:pt x="12862" y="40282"/>
                  </a:lnTo>
                  <a:lnTo>
                    <a:pt x="11590" y="40282"/>
                  </a:lnTo>
                  <a:cubicBezTo>
                    <a:pt x="11625" y="41013"/>
                    <a:pt x="12059" y="41666"/>
                    <a:pt x="12721" y="41979"/>
                  </a:cubicBezTo>
                  <a:cubicBezTo>
                    <a:pt x="13270" y="42319"/>
                    <a:pt x="13635" y="42891"/>
                    <a:pt x="13710" y="43533"/>
                  </a:cubicBezTo>
                  <a:cubicBezTo>
                    <a:pt x="13680" y="44856"/>
                    <a:pt x="12990" y="46076"/>
                    <a:pt x="11873" y="46784"/>
                  </a:cubicBezTo>
                  <a:lnTo>
                    <a:pt x="14558" y="48904"/>
                  </a:lnTo>
                  <a:cubicBezTo>
                    <a:pt x="15345" y="49594"/>
                    <a:pt x="15848" y="50551"/>
                    <a:pt x="15972" y="51590"/>
                  </a:cubicBezTo>
                  <a:lnTo>
                    <a:pt x="15972" y="51590"/>
                  </a:lnTo>
                  <a:cubicBezTo>
                    <a:pt x="15972" y="51590"/>
                    <a:pt x="15972" y="51590"/>
                    <a:pt x="15972" y="52579"/>
                  </a:cubicBezTo>
                  <a:cubicBezTo>
                    <a:pt x="15892" y="53094"/>
                    <a:pt x="15892" y="53619"/>
                    <a:pt x="15972" y="54134"/>
                  </a:cubicBezTo>
                  <a:cubicBezTo>
                    <a:pt x="15972" y="54134"/>
                    <a:pt x="16820" y="54982"/>
                    <a:pt x="17951" y="55123"/>
                  </a:cubicBezTo>
                  <a:lnTo>
                    <a:pt x="17951" y="55123"/>
                  </a:lnTo>
                  <a:lnTo>
                    <a:pt x="17951" y="55123"/>
                  </a:lnTo>
                  <a:lnTo>
                    <a:pt x="17951" y="55123"/>
                  </a:lnTo>
                  <a:cubicBezTo>
                    <a:pt x="18599" y="54949"/>
                    <a:pt x="19281" y="54949"/>
                    <a:pt x="19930" y="55123"/>
                  </a:cubicBezTo>
                  <a:cubicBezTo>
                    <a:pt x="20644" y="55513"/>
                    <a:pt x="21309" y="55987"/>
                    <a:pt x="21909" y="56537"/>
                  </a:cubicBezTo>
                  <a:lnTo>
                    <a:pt x="24028" y="58516"/>
                  </a:lnTo>
                  <a:lnTo>
                    <a:pt x="25300" y="58516"/>
                  </a:lnTo>
                  <a:cubicBezTo>
                    <a:pt x="25940" y="58289"/>
                    <a:pt x="26639" y="58289"/>
                    <a:pt x="27279" y="58516"/>
                  </a:cubicBezTo>
                  <a:cubicBezTo>
                    <a:pt x="27255" y="58798"/>
                    <a:pt x="27255" y="59081"/>
                    <a:pt x="27279" y="59364"/>
                  </a:cubicBezTo>
                  <a:lnTo>
                    <a:pt x="27279" y="59364"/>
                  </a:lnTo>
                  <a:lnTo>
                    <a:pt x="27986" y="59364"/>
                  </a:lnTo>
                  <a:cubicBezTo>
                    <a:pt x="28370" y="59653"/>
                    <a:pt x="28663" y="60045"/>
                    <a:pt x="28834" y="60494"/>
                  </a:cubicBezTo>
                  <a:cubicBezTo>
                    <a:pt x="29122" y="60969"/>
                    <a:pt x="29575" y="61321"/>
                    <a:pt x="30106" y="61484"/>
                  </a:cubicBezTo>
                  <a:lnTo>
                    <a:pt x="31802" y="61484"/>
                  </a:lnTo>
                  <a:lnTo>
                    <a:pt x="30671" y="61484"/>
                  </a:lnTo>
                  <a:cubicBezTo>
                    <a:pt x="30671" y="61484"/>
                    <a:pt x="31378" y="61484"/>
                    <a:pt x="31378" y="61484"/>
                  </a:cubicBezTo>
                  <a:lnTo>
                    <a:pt x="31378" y="64028"/>
                  </a:lnTo>
                  <a:cubicBezTo>
                    <a:pt x="31378" y="64028"/>
                    <a:pt x="31378" y="64028"/>
                    <a:pt x="31378" y="64028"/>
                  </a:cubicBezTo>
                  <a:cubicBezTo>
                    <a:pt x="31378" y="64028"/>
                    <a:pt x="31378" y="63321"/>
                    <a:pt x="32367" y="63321"/>
                  </a:cubicBezTo>
                  <a:lnTo>
                    <a:pt x="32367" y="63321"/>
                  </a:lnTo>
                  <a:lnTo>
                    <a:pt x="33074" y="64735"/>
                  </a:lnTo>
                  <a:lnTo>
                    <a:pt x="32226" y="64735"/>
                  </a:lnTo>
                  <a:lnTo>
                    <a:pt x="32226" y="64735"/>
                  </a:lnTo>
                  <a:close/>
                  <a:moveTo>
                    <a:pt x="6785" y="45229"/>
                  </a:moveTo>
                  <a:cubicBezTo>
                    <a:pt x="6785" y="45229"/>
                    <a:pt x="6785" y="45229"/>
                    <a:pt x="6785" y="45229"/>
                  </a:cubicBezTo>
                  <a:lnTo>
                    <a:pt x="6785" y="45229"/>
                  </a:lnTo>
                  <a:lnTo>
                    <a:pt x="6785" y="45229"/>
                  </a:lnTo>
                  <a:cubicBezTo>
                    <a:pt x="6785" y="45229"/>
                    <a:pt x="6785" y="45229"/>
                    <a:pt x="6785" y="45229"/>
                  </a:cubicBezTo>
                  <a:lnTo>
                    <a:pt x="6785" y="46360"/>
                  </a:lnTo>
                  <a:close/>
                  <a:moveTo>
                    <a:pt x="7774" y="56113"/>
                  </a:moveTo>
                  <a:cubicBezTo>
                    <a:pt x="7774" y="56113"/>
                    <a:pt x="7774" y="56113"/>
                    <a:pt x="7774" y="56113"/>
                  </a:cubicBezTo>
                  <a:cubicBezTo>
                    <a:pt x="7774" y="56113"/>
                    <a:pt x="7774" y="56113"/>
                    <a:pt x="7774" y="56113"/>
                  </a:cubicBezTo>
                  <a:lnTo>
                    <a:pt x="7774" y="55265"/>
                  </a:lnTo>
                  <a:close/>
                  <a:moveTo>
                    <a:pt x="7774" y="48339"/>
                  </a:moveTo>
                  <a:cubicBezTo>
                    <a:pt x="8322" y="49126"/>
                    <a:pt x="9217" y="49600"/>
                    <a:pt x="10177" y="49611"/>
                  </a:cubicBezTo>
                  <a:cubicBezTo>
                    <a:pt x="10194" y="49082"/>
                    <a:pt x="9841" y="48612"/>
                    <a:pt x="9329" y="48480"/>
                  </a:cubicBezTo>
                  <a:close/>
                  <a:moveTo>
                    <a:pt x="7774" y="58940"/>
                  </a:moveTo>
                  <a:cubicBezTo>
                    <a:pt x="7774" y="58940"/>
                    <a:pt x="8622" y="58940"/>
                    <a:pt x="8622" y="58940"/>
                  </a:cubicBezTo>
                  <a:lnTo>
                    <a:pt x="7774" y="58940"/>
                  </a:lnTo>
                  <a:close/>
                  <a:moveTo>
                    <a:pt x="9046" y="53427"/>
                  </a:moveTo>
                  <a:cubicBezTo>
                    <a:pt x="8340" y="53427"/>
                    <a:pt x="8057" y="54275"/>
                    <a:pt x="8057" y="54699"/>
                  </a:cubicBezTo>
                  <a:cubicBezTo>
                    <a:pt x="8275" y="54826"/>
                    <a:pt x="8544" y="54826"/>
                    <a:pt x="8763" y="54699"/>
                  </a:cubicBezTo>
                  <a:cubicBezTo>
                    <a:pt x="8861" y="54660"/>
                    <a:pt x="8956" y="54613"/>
                    <a:pt x="9046" y="54558"/>
                  </a:cubicBezTo>
                  <a:close/>
                  <a:moveTo>
                    <a:pt x="11025" y="18092"/>
                  </a:moveTo>
                  <a:lnTo>
                    <a:pt x="11025" y="18092"/>
                  </a:lnTo>
                  <a:lnTo>
                    <a:pt x="11025" y="18092"/>
                  </a:lnTo>
                  <a:close/>
                  <a:moveTo>
                    <a:pt x="14134" y="60494"/>
                  </a:moveTo>
                  <a:lnTo>
                    <a:pt x="14134" y="60494"/>
                  </a:lnTo>
                  <a:lnTo>
                    <a:pt x="14134" y="60494"/>
                  </a:lnTo>
                  <a:close/>
                  <a:moveTo>
                    <a:pt x="16537" y="59081"/>
                  </a:moveTo>
                  <a:lnTo>
                    <a:pt x="16537" y="60212"/>
                  </a:lnTo>
                  <a:cubicBezTo>
                    <a:pt x="16666" y="60646"/>
                    <a:pt x="17074" y="60937"/>
                    <a:pt x="17527" y="60918"/>
                  </a:cubicBezTo>
                  <a:cubicBezTo>
                    <a:pt x="17527" y="60918"/>
                    <a:pt x="18375" y="60918"/>
                    <a:pt x="18375" y="60918"/>
                  </a:cubicBezTo>
                  <a:cubicBezTo>
                    <a:pt x="18425" y="60590"/>
                    <a:pt x="18425" y="60257"/>
                    <a:pt x="18375" y="59929"/>
                  </a:cubicBezTo>
                  <a:cubicBezTo>
                    <a:pt x="17825" y="59592"/>
                    <a:pt x="17163" y="59490"/>
                    <a:pt x="16537" y="59646"/>
                  </a:cubicBezTo>
                  <a:close/>
                  <a:moveTo>
                    <a:pt x="17668" y="65583"/>
                  </a:moveTo>
                  <a:lnTo>
                    <a:pt x="17668" y="65583"/>
                  </a:lnTo>
                  <a:lnTo>
                    <a:pt x="17668" y="65583"/>
                  </a:lnTo>
                  <a:lnTo>
                    <a:pt x="17668" y="65583"/>
                  </a:lnTo>
                  <a:close/>
                  <a:moveTo>
                    <a:pt x="17668" y="62190"/>
                  </a:moveTo>
                  <a:lnTo>
                    <a:pt x="17668" y="62190"/>
                  </a:lnTo>
                  <a:lnTo>
                    <a:pt x="17668" y="62190"/>
                  </a:lnTo>
                  <a:cubicBezTo>
                    <a:pt x="17668" y="62190"/>
                    <a:pt x="17668" y="62190"/>
                    <a:pt x="17668" y="62190"/>
                  </a:cubicBezTo>
                  <a:close/>
                  <a:moveTo>
                    <a:pt x="21343" y="62190"/>
                  </a:moveTo>
                  <a:lnTo>
                    <a:pt x="21343" y="62190"/>
                  </a:lnTo>
                  <a:cubicBezTo>
                    <a:pt x="21343" y="62190"/>
                    <a:pt x="21343" y="62190"/>
                    <a:pt x="21343" y="62190"/>
                  </a:cubicBezTo>
                  <a:lnTo>
                    <a:pt x="21343" y="62190"/>
                  </a:lnTo>
                  <a:cubicBezTo>
                    <a:pt x="21343" y="62190"/>
                    <a:pt x="22050" y="62049"/>
                    <a:pt x="21908" y="62049"/>
                  </a:cubicBezTo>
                  <a:close/>
                  <a:moveTo>
                    <a:pt x="24170" y="43675"/>
                  </a:moveTo>
                  <a:cubicBezTo>
                    <a:pt x="23463" y="43675"/>
                    <a:pt x="23039" y="43675"/>
                    <a:pt x="23039" y="43675"/>
                  </a:cubicBezTo>
                  <a:lnTo>
                    <a:pt x="24170" y="43675"/>
                  </a:lnTo>
                  <a:close/>
                  <a:moveTo>
                    <a:pt x="23180" y="33074"/>
                  </a:moveTo>
                  <a:lnTo>
                    <a:pt x="23180" y="33074"/>
                  </a:lnTo>
                  <a:lnTo>
                    <a:pt x="23180" y="33074"/>
                  </a:lnTo>
                  <a:lnTo>
                    <a:pt x="23180" y="33074"/>
                  </a:lnTo>
                  <a:close/>
                  <a:moveTo>
                    <a:pt x="24452" y="33074"/>
                  </a:moveTo>
                  <a:cubicBezTo>
                    <a:pt x="24452" y="33074"/>
                    <a:pt x="24452" y="33074"/>
                    <a:pt x="25300" y="33074"/>
                  </a:cubicBezTo>
                  <a:lnTo>
                    <a:pt x="26572" y="33074"/>
                  </a:lnTo>
                  <a:cubicBezTo>
                    <a:pt x="26572" y="33074"/>
                    <a:pt x="26572" y="33074"/>
                    <a:pt x="26572" y="33074"/>
                  </a:cubicBezTo>
                  <a:cubicBezTo>
                    <a:pt x="26354" y="32948"/>
                    <a:pt x="26084" y="32948"/>
                    <a:pt x="25866" y="33074"/>
                  </a:cubicBezTo>
                  <a:lnTo>
                    <a:pt x="25018" y="33074"/>
                  </a:lnTo>
                  <a:cubicBezTo>
                    <a:pt x="24974" y="33212"/>
                    <a:pt x="24974" y="33360"/>
                    <a:pt x="25018" y="33498"/>
                  </a:cubicBezTo>
                  <a:close/>
                  <a:moveTo>
                    <a:pt x="25583" y="71943"/>
                  </a:moveTo>
                  <a:lnTo>
                    <a:pt x="25583" y="71943"/>
                  </a:lnTo>
                  <a:lnTo>
                    <a:pt x="24452" y="71943"/>
                  </a:lnTo>
                  <a:close/>
                  <a:moveTo>
                    <a:pt x="29117" y="0"/>
                  </a:moveTo>
                  <a:lnTo>
                    <a:pt x="29117" y="0"/>
                  </a:lnTo>
                  <a:lnTo>
                    <a:pt x="29117" y="0"/>
                  </a:lnTo>
                  <a:close/>
                  <a:moveTo>
                    <a:pt x="29117" y="70671"/>
                  </a:moveTo>
                  <a:cubicBezTo>
                    <a:pt x="29117" y="70671"/>
                    <a:pt x="29823" y="70671"/>
                    <a:pt x="29823" y="69964"/>
                  </a:cubicBezTo>
                  <a:lnTo>
                    <a:pt x="30671" y="69964"/>
                  </a:lnTo>
                  <a:close/>
                  <a:moveTo>
                    <a:pt x="30813" y="70671"/>
                  </a:moveTo>
                  <a:lnTo>
                    <a:pt x="30813" y="71519"/>
                  </a:lnTo>
                  <a:cubicBezTo>
                    <a:pt x="30813" y="71519"/>
                    <a:pt x="30813" y="71519"/>
                    <a:pt x="30813" y="71519"/>
                  </a:cubicBezTo>
                  <a:cubicBezTo>
                    <a:pt x="30813" y="71519"/>
                    <a:pt x="31943" y="70247"/>
                    <a:pt x="31802" y="70247"/>
                  </a:cubicBezTo>
                  <a:close/>
                  <a:moveTo>
                    <a:pt x="32509" y="3251"/>
                  </a:moveTo>
                  <a:lnTo>
                    <a:pt x="32509" y="3251"/>
                  </a:ln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3639" y="2827"/>
                    <a:pt x="33498" y="2827"/>
                  </a:cubicBezTo>
                  <a:close/>
                  <a:moveTo>
                    <a:pt x="33215" y="58798"/>
                  </a:moveTo>
                  <a:lnTo>
                    <a:pt x="33215" y="58798"/>
                  </a:lnTo>
                  <a:lnTo>
                    <a:pt x="33215" y="58798"/>
                  </a:lnTo>
                  <a:lnTo>
                    <a:pt x="33215" y="58798"/>
                  </a:lnTo>
                  <a:close/>
                  <a:moveTo>
                    <a:pt x="34487" y="72932"/>
                  </a:moveTo>
                  <a:lnTo>
                    <a:pt x="34487" y="72932"/>
                  </a:lnTo>
                  <a:cubicBezTo>
                    <a:pt x="34487" y="72932"/>
                    <a:pt x="34487" y="72932"/>
                    <a:pt x="34487" y="72932"/>
                  </a:cubicBezTo>
                  <a:cubicBezTo>
                    <a:pt x="34487" y="72932"/>
                    <a:pt x="34487" y="72932"/>
                    <a:pt x="34487" y="72932"/>
                  </a:cubicBezTo>
                  <a:lnTo>
                    <a:pt x="34487" y="72932"/>
                  </a:lnTo>
                  <a:close/>
                  <a:moveTo>
                    <a:pt x="34487" y="44664"/>
                  </a:moveTo>
                  <a:cubicBezTo>
                    <a:pt x="34487" y="44664"/>
                    <a:pt x="34487" y="44664"/>
                    <a:pt x="34487" y="44664"/>
                  </a:cubicBez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close/>
                  <a:moveTo>
                    <a:pt x="34487" y="14417"/>
                  </a:moveTo>
                  <a:lnTo>
                    <a:pt x="34487" y="14417"/>
                  </a:lnTo>
                  <a:close/>
                  <a:moveTo>
                    <a:pt x="35618" y="10459"/>
                  </a:moveTo>
                  <a:lnTo>
                    <a:pt x="35618" y="11307"/>
                  </a:lnTo>
                  <a:cubicBezTo>
                    <a:pt x="35523" y="11678"/>
                    <a:pt x="35523" y="12067"/>
                    <a:pt x="35618" y="12438"/>
                  </a:cubicBezTo>
                  <a:lnTo>
                    <a:pt x="35618" y="12438"/>
                  </a:lnTo>
                  <a:cubicBezTo>
                    <a:pt x="36890" y="12438"/>
                    <a:pt x="37456" y="12438"/>
                    <a:pt x="37456" y="11166"/>
                  </a:cubicBezTo>
                  <a:cubicBezTo>
                    <a:pt x="37456" y="9894"/>
                    <a:pt x="37738" y="9187"/>
                    <a:pt x="37173" y="9187"/>
                  </a:cubicBezTo>
                  <a:close/>
                  <a:moveTo>
                    <a:pt x="35618" y="59929"/>
                  </a:moveTo>
                  <a:lnTo>
                    <a:pt x="35618" y="59929"/>
                  </a:lnTo>
                  <a:cubicBezTo>
                    <a:pt x="35618" y="59929"/>
                    <a:pt x="35618" y="59929"/>
                    <a:pt x="35618" y="59929"/>
                  </a:cubicBezTo>
                  <a:close/>
                  <a:moveTo>
                    <a:pt x="35618" y="58516"/>
                  </a:moveTo>
                  <a:lnTo>
                    <a:pt x="35618" y="58516"/>
                  </a:lnTo>
                  <a:lnTo>
                    <a:pt x="35618" y="58516"/>
                  </a:lnTo>
                  <a:lnTo>
                    <a:pt x="35618" y="58516"/>
                  </a:lnTo>
                  <a:close/>
                  <a:moveTo>
                    <a:pt x="36325" y="61060"/>
                  </a:moveTo>
                  <a:lnTo>
                    <a:pt x="36325" y="61060"/>
                  </a:lnTo>
                  <a:lnTo>
                    <a:pt x="37032" y="61060"/>
                  </a:lnTo>
                  <a:close/>
                  <a:moveTo>
                    <a:pt x="38021" y="18657"/>
                  </a:moveTo>
                  <a:cubicBezTo>
                    <a:pt x="37924" y="18932"/>
                    <a:pt x="37924" y="19231"/>
                    <a:pt x="38021" y="19505"/>
                  </a:cubicBezTo>
                  <a:lnTo>
                    <a:pt x="39152" y="19505"/>
                  </a:lnTo>
                  <a:cubicBezTo>
                    <a:pt x="41131" y="17102"/>
                    <a:pt x="40565" y="16678"/>
                    <a:pt x="39576" y="16678"/>
                  </a:cubicBezTo>
                  <a:close/>
                  <a:moveTo>
                    <a:pt x="38021" y="61908"/>
                  </a:moveTo>
                  <a:cubicBezTo>
                    <a:pt x="37968" y="62425"/>
                    <a:pt x="37968" y="62946"/>
                    <a:pt x="38021" y="63463"/>
                  </a:cubicBezTo>
                  <a:cubicBezTo>
                    <a:pt x="38021" y="63463"/>
                    <a:pt x="38021" y="64593"/>
                    <a:pt x="39152" y="64593"/>
                  </a:cubicBezTo>
                  <a:cubicBezTo>
                    <a:pt x="39241" y="63984"/>
                    <a:pt x="39241" y="63365"/>
                    <a:pt x="39152" y="62756"/>
                  </a:cubicBezTo>
                  <a:cubicBezTo>
                    <a:pt x="39152" y="62756"/>
                    <a:pt x="39152" y="61484"/>
                    <a:pt x="38304" y="61484"/>
                  </a:cubicBezTo>
                  <a:close/>
                  <a:moveTo>
                    <a:pt x="38021" y="59222"/>
                  </a:moveTo>
                  <a:cubicBezTo>
                    <a:pt x="38021" y="60070"/>
                    <a:pt x="38021" y="60353"/>
                    <a:pt x="39576" y="60353"/>
                  </a:cubicBezTo>
                  <a:lnTo>
                    <a:pt x="39576" y="57243"/>
                  </a:lnTo>
                  <a:close/>
                  <a:moveTo>
                    <a:pt x="39152" y="9894"/>
                  </a:moveTo>
                  <a:cubicBezTo>
                    <a:pt x="39152" y="9894"/>
                    <a:pt x="39152" y="9894"/>
                    <a:pt x="39152" y="9894"/>
                  </a:cubicBezTo>
                  <a:cubicBezTo>
                    <a:pt x="39152" y="9894"/>
                    <a:pt x="39152" y="9894"/>
                    <a:pt x="39152" y="9894"/>
                  </a:cubicBezTo>
                  <a:lnTo>
                    <a:pt x="39152" y="9894"/>
                  </a:lnTo>
                  <a:close/>
                  <a:moveTo>
                    <a:pt x="39152" y="75053"/>
                  </a:moveTo>
                  <a:lnTo>
                    <a:pt x="39152" y="75053"/>
                  </a:lnTo>
                  <a:cubicBezTo>
                    <a:pt x="39152" y="75053"/>
                    <a:pt x="39152" y="75053"/>
                    <a:pt x="39152" y="75053"/>
                  </a:cubicBezTo>
                  <a:cubicBezTo>
                    <a:pt x="39152" y="75053"/>
                    <a:pt x="39152" y="75053"/>
                    <a:pt x="39152" y="75053"/>
                  </a:cubicBezTo>
                  <a:lnTo>
                    <a:pt x="41555" y="73074"/>
                  </a:lnTo>
                  <a:close/>
                  <a:moveTo>
                    <a:pt x="39152" y="14134"/>
                  </a:move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42261" y="12155"/>
                    <a:pt x="41979" y="12155"/>
                  </a:cubicBezTo>
                  <a:close/>
                  <a:moveTo>
                    <a:pt x="40707" y="75759"/>
                  </a:moveTo>
                  <a:lnTo>
                    <a:pt x="40707" y="75759"/>
                  </a:lnTo>
                  <a:cubicBezTo>
                    <a:pt x="40707" y="75759"/>
                    <a:pt x="40707" y="75759"/>
                    <a:pt x="40707" y="75759"/>
                  </a:cubicBezTo>
                  <a:lnTo>
                    <a:pt x="40707" y="75759"/>
                  </a:lnTo>
                  <a:close/>
                  <a:moveTo>
                    <a:pt x="42403" y="16254"/>
                  </a:moveTo>
                  <a:cubicBezTo>
                    <a:pt x="42403" y="16254"/>
                    <a:pt x="42403" y="16254"/>
                    <a:pt x="42403" y="16254"/>
                  </a:cubicBezTo>
                  <a:cubicBezTo>
                    <a:pt x="42403" y="16254"/>
                    <a:pt x="42403" y="16254"/>
                    <a:pt x="42403" y="16254"/>
                  </a:cubicBezTo>
                  <a:lnTo>
                    <a:pt x="42403" y="16254"/>
                  </a:lnTo>
                  <a:lnTo>
                    <a:pt x="41696" y="16254"/>
                  </a:lnTo>
                  <a:cubicBezTo>
                    <a:pt x="41696" y="16254"/>
                    <a:pt x="44806" y="13993"/>
                    <a:pt x="44806" y="14276"/>
                  </a:cubicBezTo>
                  <a:close/>
                  <a:moveTo>
                    <a:pt x="43251" y="22756"/>
                  </a:moveTo>
                  <a:cubicBezTo>
                    <a:pt x="43251" y="22756"/>
                    <a:pt x="43251" y="22756"/>
                    <a:pt x="43251" y="23604"/>
                  </a:cubicBezTo>
                  <a:cubicBezTo>
                    <a:pt x="43618" y="23723"/>
                    <a:pt x="44014" y="23723"/>
                    <a:pt x="44382" y="23604"/>
                  </a:cubicBezTo>
                  <a:lnTo>
                    <a:pt x="45088" y="23604"/>
                  </a:lnTo>
                  <a:cubicBezTo>
                    <a:pt x="45088" y="23604"/>
                    <a:pt x="45088" y="23604"/>
                    <a:pt x="45088" y="23604"/>
                  </a:cubicBezTo>
                  <a:cubicBezTo>
                    <a:pt x="45088" y="23604"/>
                    <a:pt x="45088" y="23604"/>
                    <a:pt x="44382" y="23604"/>
                  </a:cubicBezTo>
                  <a:close/>
                  <a:moveTo>
                    <a:pt x="43251" y="59081"/>
                  </a:moveTo>
                  <a:lnTo>
                    <a:pt x="43251" y="59081"/>
                  </a:lnTo>
                  <a:lnTo>
                    <a:pt x="43251" y="59081"/>
                  </a:lnTo>
                  <a:cubicBezTo>
                    <a:pt x="43251" y="59081"/>
                    <a:pt x="43251" y="59081"/>
                    <a:pt x="43251" y="59081"/>
                  </a:cubicBezTo>
                  <a:lnTo>
                    <a:pt x="43251" y="59081"/>
                  </a:lnTo>
                  <a:lnTo>
                    <a:pt x="43251" y="59081"/>
                  </a:lnTo>
                  <a:close/>
                  <a:moveTo>
                    <a:pt x="43251" y="62049"/>
                  </a:moveTo>
                  <a:lnTo>
                    <a:pt x="43251" y="62897"/>
                  </a:lnTo>
                  <a:lnTo>
                    <a:pt x="43251" y="62049"/>
                  </a:lnTo>
                  <a:lnTo>
                    <a:pt x="46643" y="60070"/>
                  </a:lnTo>
                  <a:close/>
                  <a:moveTo>
                    <a:pt x="44947" y="61060"/>
                  </a:moveTo>
                  <a:lnTo>
                    <a:pt x="44947" y="61060"/>
                  </a:lnTo>
                  <a:cubicBezTo>
                    <a:pt x="44947" y="61060"/>
                    <a:pt x="44947" y="61060"/>
                    <a:pt x="44947" y="61766"/>
                  </a:cubicBezTo>
                  <a:cubicBezTo>
                    <a:pt x="44947" y="62473"/>
                    <a:pt x="44947" y="61766"/>
                    <a:pt x="44947" y="61060"/>
                  </a:cubicBezTo>
                  <a:cubicBezTo>
                    <a:pt x="44947" y="60353"/>
                    <a:pt x="49046" y="59081"/>
                    <a:pt x="48339" y="59081"/>
                  </a:cubicBezTo>
                  <a:close/>
                  <a:moveTo>
                    <a:pt x="44947" y="71943"/>
                  </a:moveTo>
                  <a:lnTo>
                    <a:pt x="44947" y="71943"/>
                  </a:lnTo>
                  <a:lnTo>
                    <a:pt x="44240" y="71943"/>
                  </a:lnTo>
                  <a:close/>
                  <a:moveTo>
                    <a:pt x="44947" y="62897"/>
                  </a:move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9187" y="60918"/>
                    <a:pt x="48905" y="60918"/>
                  </a:cubicBezTo>
                  <a:close/>
                  <a:moveTo>
                    <a:pt x="44947" y="23887"/>
                  </a:moveTo>
                  <a:lnTo>
                    <a:pt x="45795" y="23887"/>
                  </a:lnTo>
                  <a:lnTo>
                    <a:pt x="45795" y="23887"/>
                  </a:lnTo>
                  <a:lnTo>
                    <a:pt x="45795" y="23887"/>
                  </a:lnTo>
                  <a:close/>
                  <a:moveTo>
                    <a:pt x="44947" y="32791"/>
                  </a:move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50035" y="30813"/>
                    <a:pt x="49753" y="30813"/>
                  </a:cubicBezTo>
                  <a:close/>
                  <a:moveTo>
                    <a:pt x="46078" y="61060"/>
                  </a:moveTo>
                  <a:lnTo>
                    <a:pt x="46078" y="61060"/>
                  </a:ln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51025" y="59788"/>
                    <a:pt x="50883" y="59788"/>
                  </a:cubicBezTo>
                  <a:close/>
                  <a:moveTo>
                    <a:pt x="46078" y="63321"/>
                  </a:moveTo>
                  <a:lnTo>
                    <a:pt x="46078" y="63321"/>
                  </a:lnTo>
                  <a:lnTo>
                    <a:pt x="46078" y="63321"/>
                  </a:lnTo>
                  <a:lnTo>
                    <a:pt x="46078" y="63321"/>
                  </a:lnTo>
                  <a:close/>
                  <a:moveTo>
                    <a:pt x="46078" y="75759"/>
                  </a:moveTo>
                  <a:lnTo>
                    <a:pt x="46078" y="75759"/>
                  </a:lnTo>
                  <a:lnTo>
                    <a:pt x="46078" y="75759"/>
                  </a:lnTo>
                  <a:close/>
                  <a:moveTo>
                    <a:pt x="46078" y="23887"/>
                  </a:moveTo>
                  <a:cubicBezTo>
                    <a:pt x="46078" y="23887"/>
                    <a:pt x="46078" y="23887"/>
                    <a:pt x="46078" y="23887"/>
                  </a:cubicBezTo>
                  <a:cubicBezTo>
                    <a:pt x="46188" y="23615"/>
                    <a:pt x="46188" y="23311"/>
                    <a:pt x="46078" y="23039"/>
                  </a:cubicBezTo>
                  <a:cubicBezTo>
                    <a:pt x="46139" y="22759"/>
                    <a:pt x="46139" y="22470"/>
                    <a:pt x="46078" y="22191"/>
                  </a:cubicBezTo>
                  <a:lnTo>
                    <a:pt x="46078" y="22191"/>
                  </a:lnTo>
                  <a:cubicBezTo>
                    <a:pt x="46136" y="21863"/>
                    <a:pt x="46136" y="21529"/>
                    <a:pt x="46078" y="21201"/>
                  </a:cubicBezTo>
                  <a:cubicBezTo>
                    <a:pt x="46078" y="21201"/>
                    <a:pt x="46078" y="21201"/>
                    <a:pt x="46078" y="21201"/>
                  </a:cubicBezTo>
                  <a:lnTo>
                    <a:pt x="45088" y="21201"/>
                  </a:lnTo>
                  <a:lnTo>
                    <a:pt x="45088" y="25300"/>
                  </a:lnTo>
                  <a:close/>
                  <a:moveTo>
                    <a:pt x="47350" y="47208"/>
                  </a:moveTo>
                  <a:cubicBezTo>
                    <a:pt x="47350" y="47208"/>
                    <a:pt x="47350" y="47208"/>
                    <a:pt x="47350" y="47208"/>
                  </a:cubicBezTo>
                  <a:lnTo>
                    <a:pt x="47350" y="47208"/>
                  </a:lnTo>
                  <a:lnTo>
                    <a:pt x="45936" y="47208"/>
                  </a:lnTo>
                  <a:close/>
                  <a:moveTo>
                    <a:pt x="47350" y="40424"/>
                  </a:moveTo>
                  <a:cubicBezTo>
                    <a:pt x="47350" y="40424"/>
                    <a:pt x="47350" y="40424"/>
                    <a:pt x="47350" y="40424"/>
                  </a:cubicBezTo>
                  <a:cubicBezTo>
                    <a:pt x="47810" y="40565"/>
                    <a:pt x="48302" y="40565"/>
                    <a:pt x="48763" y="40424"/>
                  </a:cubicBezTo>
                  <a:cubicBezTo>
                    <a:pt x="49267" y="40211"/>
                    <a:pt x="49706" y="39870"/>
                    <a:pt x="50035" y="39434"/>
                  </a:cubicBezTo>
                  <a:cubicBezTo>
                    <a:pt x="50323" y="39042"/>
                    <a:pt x="50561" y="38614"/>
                    <a:pt x="50742" y="38162"/>
                  </a:cubicBezTo>
                  <a:cubicBezTo>
                    <a:pt x="50832" y="37839"/>
                    <a:pt x="50832" y="37497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lnTo>
                    <a:pt x="49187" y="37173"/>
                  </a:lnTo>
                  <a:lnTo>
                    <a:pt x="47491" y="38162"/>
                  </a:lnTo>
                  <a:cubicBezTo>
                    <a:pt x="47066" y="38375"/>
                    <a:pt x="46683" y="38662"/>
                    <a:pt x="46361" y="39010"/>
                  </a:cubicBezTo>
                  <a:cubicBezTo>
                    <a:pt x="46360" y="39010"/>
                    <a:pt x="46360" y="39010"/>
                    <a:pt x="46360" y="39010"/>
                  </a:cubicBez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close/>
                  <a:moveTo>
                    <a:pt x="47350" y="57950"/>
                  </a:moveTo>
                  <a:lnTo>
                    <a:pt x="47350" y="57950"/>
                  </a:lnTo>
                  <a:close/>
                  <a:moveTo>
                    <a:pt x="47350" y="28410"/>
                  </a:move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lnTo>
                    <a:pt x="47350" y="28410"/>
                  </a:lnTo>
                  <a:close/>
                  <a:moveTo>
                    <a:pt x="49470" y="34770"/>
                  </a:moveTo>
                  <a:cubicBezTo>
                    <a:pt x="48057" y="34770"/>
                    <a:pt x="47350" y="34770"/>
                    <a:pt x="47350" y="36325"/>
                  </a:cubicBezTo>
                  <a:cubicBezTo>
                    <a:pt x="47810" y="36467"/>
                    <a:pt x="48302" y="36467"/>
                    <a:pt x="48763" y="36325"/>
                  </a:cubicBezTo>
                  <a:cubicBezTo>
                    <a:pt x="48763" y="36325"/>
                    <a:pt x="55548" y="33922"/>
                    <a:pt x="55548" y="33498"/>
                  </a:cubicBezTo>
                  <a:close/>
                  <a:moveTo>
                    <a:pt x="47350" y="76042"/>
                  </a:moveTo>
                  <a:cubicBezTo>
                    <a:pt x="47350" y="76042"/>
                    <a:pt x="47350" y="76042"/>
                    <a:pt x="48198" y="76042"/>
                  </a:cubicBezTo>
                  <a:lnTo>
                    <a:pt x="48198" y="72650"/>
                  </a:lnTo>
                  <a:cubicBezTo>
                    <a:pt x="47818" y="72562"/>
                    <a:pt x="47438" y="72798"/>
                    <a:pt x="47350" y="73179"/>
                  </a:cubicBezTo>
                  <a:cubicBezTo>
                    <a:pt x="47325" y="73284"/>
                    <a:pt x="47325" y="73393"/>
                    <a:pt x="47350" y="73498"/>
                  </a:cubicBezTo>
                  <a:cubicBezTo>
                    <a:pt x="53569" y="74063"/>
                    <a:pt x="53427" y="74487"/>
                    <a:pt x="53427" y="74770"/>
                  </a:cubicBezTo>
                  <a:close/>
                  <a:moveTo>
                    <a:pt x="47350" y="26431"/>
                  </a:moveTo>
                  <a:lnTo>
                    <a:pt x="47350" y="26431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6431"/>
                  </a:cubicBezTo>
                  <a:cubicBezTo>
                    <a:pt x="47350" y="26431"/>
                    <a:pt x="54134" y="25159"/>
                    <a:pt x="53852" y="25159"/>
                  </a:cubicBezTo>
                  <a:close/>
                  <a:moveTo>
                    <a:pt x="49470" y="69823"/>
                  </a:moveTo>
                  <a:cubicBezTo>
                    <a:pt x="49470" y="69823"/>
                    <a:pt x="49470" y="69823"/>
                    <a:pt x="49470" y="69823"/>
                  </a:cubicBezTo>
                  <a:lnTo>
                    <a:pt x="49470" y="69823"/>
                  </a:lnTo>
                  <a:cubicBezTo>
                    <a:pt x="49470" y="69823"/>
                    <a:pt x="49470" y="69823"/>
                    <a:pt x="49470" y="69823"/>
                  </a:cubicBezTo>
                  <a:cubicBezTo>
                    <a:pt x="49470" y="69823"/>
                    <a:pt x="55548" y="68551"/>
                    <a:pt x="55972" y="68551"/>
                  </a:cubicBezTo>
                  <a:close/>
                  <a:moveTo>
                    <a:pt x="50459" y="39717"/>
                  </a:moveTo>
                  <a:lnTo>
                    <a:pt x="50459" y="39717"/>
                  </a:lnTo>
                  <a:lnTo>
                    <a:pt x="50459" y="39717"/>
                  </a:lnTo>
                  <a:cubicBezTo>
                    <a:pt x="50459" y="39717"/>
                    <a:pt x="50459" y="39717"/>
                    <a:pt x="50459" y="39717"/>
                  </a:cubicBezTo>
                  <a:close/>
                  <a:moveTo>
                    <a:pt x="51166" y="53851"/>
                  </a:moveTo>
                  <a:lnTo>
                    <a:pt x="51166" y="53851"/>
                  </a:lnTo>
                  <a:lnTo>
                    <a:pt x="51166" y="53851"/>
                  </a:lnTo>
                  <a:close/>
                  <a:moveTo>
                    <a:pt x="51166" y="44523"/>
                  </a:moveTo>
                  <a:lnTo>
                    <a:pt x="51166" y="44523"/>
                  </a:lnTo>
                  <a:lnTo>
                    <a:pt x="51166" y="43109"/>
                  </a:lnTo>
                  <a:lnTo>
                    <a:pt x="51166" y="43109"/>
                  </a:lnTo>
                  <a:close/>
                  <a:moveTo>
                    <a:pt x="52862" y="79717"/>
                  </a:moveTo>
                  <a:lnTo>
                    <a:pt x="52862" y="79717"/>
                  </a:lnTo>
                  <a:lnTo>
                    <a:pt x="52862" y="79717"/>
                  </a:lnTo>
                  <a:lnTo>
                    <a:pt x="53569" y="79717"/>
                  </a:lnTo>
                  <a:close/>
                  <a:moveTo>
                    <a:pt x="52862" y="75618"/>
                  </a:moveTo>
                  <a:lnTo>
                    <a:pt x="52862" y="75618"/>
                  </a:lnTo>
                  <a:close/>
                  <a:moveTo>
                    <a:pt x="56537" y="79434"/>
                  </a:moveTo>
                  <a:cubicBezTo>
                    <a:pt x="56537" y="79434"/>
                    <a:pt x="56537" y="79434"/>
                    <a:pt x="56537" y="79434"/>
                  </a:cubicBezTo>
                  <a:cubicBezTo>
                    <a:pt x="56537" y="79434"/>
                    <a:pt x="56537" y="79434"/>
                    <a:pt x="56537" y="79434"/>
                  </a:cubicBezTo>
                  <a:lnTo>
                    <a:pt x="56537" y="79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727938" y="311323"/>
              <a:ext cx="53003" cy="95836"/>
            </a:xfrm>
            <a:custGeom>
              <a:avLst/>
              <a:gdLst/>
              <a:ahLst/>
              <a:cxnLst/>
              <a:rect l="l" t="t" r="r" b="b"/>
              <a:pathLst>
                <a:path w="53003" h="95836" extrusionOk="0">
                  <a:moveTo>
                    <a:pt x="44947" y="95836"/>
                  </a:moveTo>
                  <a:cubicBezTo>
                    <a:pt x="44749" y="95000"/>
                    <a:pt x="44749" y="94129"/>
                    <a:pt x="44947" y="93292"/>
                  </a:cubicBezTo>
                  <a:cubicBezTo>
                    <a:pt x="45145" y="92360"/>
                    <a:pt x="45145" y="91397"/>
                    <a:pt x="44947" y="90465"/>
                  </a:cubicBezTo>
                  <a:cubicBezTo>
                    <a:pt x="45151" y="88681"/>
                    <a:pt x="45151" y="86879"/>
                    <a:pt x="44947" y="85094"/>
                  </a:cubicBezTo>
                  <a:lnTo>
                    <a:pt x="44099" y="79158"/>
                  </a:lnTo>
                  <a:cubicBezTo>
                    <a:pt x="44099" y="77179"/>
                    <a:pt x="43392" y="75200"/>
                    <a:pt x="42968" y="73363"/>
                  </a:cubicBezTo>
                  <a:cubicBezTo>
                    <a:pt x="42761" y="71578"/>
                    <a:pt x="42761" y="69776"/>
                    <a:pt x="42968" y="67992"/>
                  </a:cubicBezTo>
                  <a:lnTo>
                    <a:pt x="42968" y="67992"/>
                  </a:lnTo>
                  <a:cubicBezTo>
                    <a:pt x="42992" y="67710"/>
                    <a:pt x="42992" y="67426"/>
                    <a:pt x="42968" y="67144"/>
                  </a:cubicBezTo>
                  <a:lnTo>
                    <a:pt x="42968" y="65589"/>
                  </a:lnTo>
                  <a:lnTo>
                    <a:pt x="42968" y="64034"/>
                  </a:lnTo>
                  <a:cubicBezTo>
                    <a:pt x="43015" y="63754"/>
                    <a:pt x="43015" y="63467"/>
                    <a:pt x="42968" y="63186"/>
                  </a:cubicBezTo>
                  <a:lnTo>
                    <a:pt x="42968" y="62480"/>
                  </a:lnTo>
                  <a:cubicBezTo>
                    <a:pt x="43021" y="61727"/>
                    <a:pt x="43021" y="60971"/>
                    <a:pt x="42968" y="60218"/>
                  </a:cubicBezTo>
                  <a:lnTo>
                    <a:pt x="42968" y="57391"/>
                  </a:lnTo>
                  <a:lnTo>
                    <a:pt x="42968" y="54564"/>
                  </a:lnTo>
                  <a:lnTo>
                    <a:pt x="42968" y="52020"/>
                  </a:lnTo>
                  <a:cubicBezTo>
                    <a:pt x="42968" y="52020"/>
                    <a:pt x="42968" y="52020"/>
                    <a:pt x="42968" y="52020"/>
                  </a:cubicBezTo>
                  <a:cubicBezTo>
                    <a:pt x="43201" y="50901"/>
                    <a:pt x="43201" y="49747"/>
                    <a:pt x="42968" y="48628"/>
                  </a:cubicBezTo>
                  <a:cubicBezTo>
                    <a:pt x="42649" y="47597"/>
                    <a:pt x="42223" y="46602"/>
                    <a:pt x="41696" y="45660"/>
                  </a:cubicBezTo>
                  <a:lnTo>
                    <a:pt x="41696" y="45660"/>
                  </a:lnTo>
                  <a:lnTo>
                    <a:pt x="40424" y="46508"/>
                  </a:lnTo>
                  <a:lnTo>
                    <a:pt x="39576" y="47497"/>
                  </a:lnTo>
                  <a:lnTo>
                    <a:pt x="39576" y="44953"/>
                  </a:lnTo>
                  <a:lnTo>
                    <a:pt x="39576" y="44953"/>
                  </a:lnTo>
                  <a:cubicBezTo>
                    <a:pt x="39576" y="44953"/>
                    <a:pt x="39576" y="44953"/>
                    <a:pt x="39576" y="44953"/>
                  </a:cubicBezTo>
                  <a:cubicBezTo>
                    <a:pt x="39433" y="45748"/>
                    <a:pt x="39433" y="46561"/>
                    <a:pt x="39576" y="47356"/>
                  </a:cubicBezTo>
                  <a:cubicBezTo>
                    <a:pt x="39718" y="48198"/>
                    <a:pt x="39718" y="49058"/>
                    <a:pt x="39576" y="49900"/>
                  </a:cubicBezTo>
                  <a:cubicBezTo>
                    <a:pt x="39154" y="49748"/>
                    <a:pt x="38802" y="49446"/>
                    <a:pt x="38586" y="49052"/>
                  </a:cubicBezTo>
                  <a:cubicBezTo>
                    <a:pt x="38636" y="48629"/>
                    <a:pt x="38636" y="48203"/>
                    <a:pt x="38586" y="47780"/>
                  </a:cubicBezTo>
                  <a:cubicBezTo>
                    <a:pt x="38586" y="47780"/>
                    <a:pt x="37738" y="47780"/>
                    <a:pt x="37597" y="47780"/>
                  </a:cubicBezTo>
                  <a:lnTo>
                    <a:pt x="37597" y="48628"/>
                  </a:lnTo>
                  <a:cubicBezTo>
                    <a:pt x="37597" y="48628"/>
                    <a:pt x="37597" y="49476"/>
                    <a:pt x="37597" y="49759"/>
                  </a:cubicBezTo>
                  <a:cubicBezTo>
                    <a:pt x="37740" y="50107"/>
                    <a:pt x="37987" y="50403"/>
                    <a:pt x="38304" y="50607"/>
                  </a:cubicBezTo>
                  <a:cubicBezTo>
                    <a:pt x="37098" y="51277"/>
                    <a:pt x="35720" y="51573"/>
                    <a:pt x="34346" y="51455"/>
                  </a:cubicBezTo>
                  <a:lnTo>
                    <a:pt x="32367" y="51455"/>
                  </a:lnTo>
                  <a:cubicBezTo>
                    <a:pt x="32367" y="51455"/>
                    <a:pt x="32367" y="51455"/>
                    <a:pt x="32367" y="50324"/>
                  </a:cubicBezTo>
                  <a:lnTo>
                    <a:pt x="30954" y="50324"/>
                  </a:lnTo>
                  <a:cubicBezTo>
                    <a:pt x="30446" y="50179"/>
                    <a:pt x="29907" y="50179"/>
                    <a:pt x="29399" y="50324"/>
                  </a:cubicBezTo>
                  <a:lnTo>
                    <a:pt x="27986" y="51172"/>
                  </a:lnTo>
                  <a:lnTo>
                    <a:pt x="26572" y="52020"/>
                  </a:lnTo>
                  <a:cubicBezTo>
                    <a:pt x="26017" y="52170"/>
                    <a:pt x="25431" y="52170"/>
                    <a:pt x="24876" y="52020"/>
                  </a:cubicBezTo>
                  <a:lnTo>
                    <a:pt x="23039" y="52020"/>
                  </a:lnTo>
                  <a:cubicBezTo>
                    <a:pt x="22191" y="52020"/>
                    <a:pt x="21908" y="51172"/>
                    <a:pt x="22049" y="50183"/>
                  </a:cubicBezTo>
                  <a:lnTo>
                    <a:pt x="21060" y="50889"/>
                  </a:lnTo>
                  <a:lnTo>
                    <a:pt x="20071" y="50889"/>
                  </a:lnTo>
                  <a:lnTo>
                    <a:pt x="20071" y="50889"/>
                  </a:lnTo>
                  <a:cubicBezTo>
                    <a:pt x="19395" y="50771"/>
                    <a:pt x="18762" y="50479"/>
                    <a:pt x="18233" y="50041"/>
                  </a:cubicBezTo>
                  <a:lnTo>
                    <a:pt x="15830" y="48204"/>
                  </a:lnTo>
                  <a:lnTo>
                    <a:pt x="13428" y="46084"/>
                  </a:lnTo>
                  <a:lnTo>
                    <a:pt x="12014" y="44388"/>
                  </a:lnTo>
                  <a:lnTo>
                    <a:pt x="10742" y="45660"/>
                  </a:lnTo>
                  <a:cubicBezTo>
                    <a:pt x="10279" y="45444"/>
                    <a:pt x="9886" y="45101"/>
                    <a:pt x="9612" y="44670"/>
                  </a:cubicBezTo>
                  <a:cubicBezTo>
                    <a:pt x="9545" y="44154"/>
                    <a:pt x="9545" y="43632"/>
                    <a:pt x="9612" y="43116"/>
                  </a:cubicBezTo>
                  <a:cubicBezTo>
                    <a:pt x="9546" y="42647"/>
                    <a:pt x="9546" y="42171"/>
                    <a:pt x="9612" y="41702"/>
                  </a:cubicBezTo>
                  <a:cubicBezTo>
                    <a:pt x="9533" y="41377"/>
                    <a:pt x="9533" y="41038"/>
                    <a:pt x="9612" y="40713"/>
                  </a:cubicBezTo>
                  <a:cubicBezTo>
                    <a:pt x="9050" y="41040"/>
                    <a:pt x="8606" y="41534"/>
                    <a:pt x="8340" y="42126"/>
                  </a:cubicBezTo>
                  <a:lnTo>
                    <a:pt x="7491" y="43540"/>
                  </a:lnTo>
                  <a:lnTo>
                    <a:pt x="7491" y="43540"/>
                  </a:lnTo>
                  <a:cubicBezTo>
                    <a:pt x="7491" y="42268"/>
                    <a:pt x="7491" y="41420"/>
                    <a:pt x="7491" y="40996"/>
                  </a:cubicBezTo>
                  <a:cubicBezTo>
                    <a:pt x="6861" y="40665"/>
                    <a:pt x="6289" y="40236"/>
                    <a:pt x="5795" y="39724"/>
                  </a:cubicBezTo>
                  <a:cubicBezTo>
                    <a:pt x="5105" y="39161"/>
                    <a:pt x="4570" y="38431"/>
                    <a:pt x="4241" y="37603"/>
                  </a:cubicBezTo>
                  <a:cubicBezTo>
                    <a:pt x="3734" y="35897"/>
                    <a:pt x="3734" y="34080"/>
                    <a:pt x="4241" y="32374"/>
                  </a:cubicBezTo>
                  <a:cubicBezTo>
                    <a:pt x="3982" y="31897"/>
                    <a:pt x="3931" y="31335"/>
                    <a:pt x="4099" y="30819"/>
                  </a:cubicBezTo>
                  <a:cubicBezTo>
                    <a:pt x="4574" y="30494"/>
                    <a:pt x="4883" y="29978"/>
                    <a:pt x="4947" y="29406"/>
                  </a:cubicBezTo>
                  <a:cubicBezTo>
                    <a:pt x="5024" y="28512"/>
                    <a:pt x="5024" y="27614"/>
                    <a:pt x="4947" y="26720"/>
                  </a:cubicBezTo>
                  <a:cubicBezTo>
                    <a:pt x="4873" y="25826"/>
                    <a:pt x="4873" y="24928"/>
                    <a:pt x="4947" y="24035"/>
                  </a:cubicBezTo>
                  <a:cubicBezTo>
                    <a:pt x="4850" y="23473"/>
                    <a:pt x="4850" y="22900"/>
                    <a:pt x="4947" y="22339"/>
                  </a:cubicBezTo>
                  <a:cubicBezTo>
                    <a:pt x="5138" y="21571"/>
                    <a:pt x="5374" y="20816"/>
                    <a:pt x="5654" y="20077"/>
                  </a:cubicBezTo>
                  <a:cubicBezTo>
                    <a:pt x="5924" y="19344"/>
                    <a:pt x="6255" y="18635"/>
                    <a:pt x="6643" y="17957"/>
                  </a:cubicBezTo>
                  <a:cubicBezTo>
                    <a:pt x="6868" y="17365"/>
                    <a:pt x="7152" y="16796"/>
                    <a:pt x="7491" y="16261"/>
                  </a:cubicBez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8481" y="15130"/>
                  </a:lnTo>
                  <a:cubicBezTo>
                    <a:pt x="8819" y="14717"/>
                    <a:pt x="9198" y="14338"/>
                    <a:pt x="9611" y="13999"/>
                  </a:cubicBezTo>
                  <a:lnTo>
                    <a:pt x="9612" y="13999"/>
                  </a:lnTo>
                  <a:lnTo>
                    <a:pt x="9612" y="15413"/>
                  </a:lnTo>
                  <a:cubicBezTo>
                    <a:pt x="9516" y="15879"/>
                    <a:pt x="9516" y="16360"/>
                    <a:pt x="9612" y="16826"/>
                  </a:cubicBezTo>
                  <a:lnTo>
                    <a:pt x="9612" y="16826"/>
                  </a:lnTo>
                  <a:cubicBezTo>
                    <a:pt x="9612" y="16826"/>
                    <a:pt x="9612" y="16826"/>
                    <a:pt x="9612" y="16826"/>
                  </a:cubicBezTo>
                  <a:cubicBezTo>
                    <a:pt x="9612" y="16826"/>
                    <a:pt x="9612" y="16826"/>
                    <a:pt x="9612" y="16826"/>
                  </a:cubicBezTo>
                  <a:cubicBezTo>
                    <a:pt x="10159" y="16456"/>
                    <a:pt x="10559" y="15906"/>
                    <a:pt x="10742" y="15271"/>
                  </a:cubicBezTo>
                  <a:cubicBezTo>
                    <a:pt x="11076" y="14701"/>
                    <a:pt x="11315" y="14081"/>
                    <a:pt x="11449" y="13434"/>
                  </a:cubicBezTo>
                  <a:cubicBezTo>
                    <a:pt x="11449" y="13434"/>
                    <a:pt x="11449" y="13434"/>
                    <a:pt x="11449" y="13434"/>
                  </a:cubicBezTo>
                  <a:lnTo>
                    <a:pt x="11449" y="13434"/>
                  </a:lnTo>
                  <a:cubicBezTo>
                    <a:pt x="11667" y="13560"/>
                    <a:pt x="11937" y="13560"/>
                    <a:pt x="12155" y="13434"/>
                  </a:cubicBezTo>
                  <a:cubicBezTo>
                    <a:pt x="12131" y="13152"/>
                    <a:pt x="12131" y="12868"/>
                    <a:pt x="12155" y="12586"/>
                  </a:cubicBezTo>
                  <a:cubicBezTo>
                    <a:pt x="12289" y="11885"/>
                    <a:pt x="12289" y="11166"/>
                    <a:pt x="12155" y="10466"/>
                  </a:cubicBezTo>
                  <a:cubicBezTo>
                    <a:pt x="12025" y="9860"/>
                    <a:pt x="12025" y="9234"/>
                    <a:pt x="12155" y="8628"/>
                  </a:cubicBezTo>
                  <a:cubicBezTo>
                    <a:pt x="12156" y="8628"/>
                    <a:pt x="12156" y="8628"/>
                    <a:pt x="13004" y="7780"/>
                  </a:cubicBezTo>
                  <a:lnTo>
                    <a:pt x="14982" y="6650"/>
                  </a:lnTo>
                  <a:lnTo>
                    <a:pt x="17103" y="5801"/>
                  </a:lnTo>
                  <a:lnTo>
                    <a:pt x="18657" y="5801"/>
                  </a:lnTo>
                  <a:cubicBezTo>
                    <a:pt x="19572" y="5924"/>
                    <a:pt x="20444" y="6263"/>
                    <a:pt x="21201" y="6791"/>
                  </a:cubicBezTo>
                  <a:cubicBezTo>
                    <a:pt x="22010" y="7154"/>
                    <a:pt x="22936" y="7154"/>
                    <a:pt x="23745" y="6791"/>
                  </a:cubicBezTo>
                  <a:lnTo>
                    <a:pt x="24452" y="5801"/>
                  </a:lnTo>
                  <a:cubicBezTo>
                    <a:pt x="24603" y="5342"/>
                    <a:pt x="24603" y="4847"/>
                    <a:pt x="24452" y="4388"/>
                  </a:cubicBezTo>
                  <a:lnTo>
                    <a:pt x="24452" y="4388"/>
                  </a:lnTo>
                  <a:cubicBezTo>
                    <a:pt x="24539" y="4616"/>
                    <a:pt x="24539" y="4867"/>
                    <a:pt x="24452" y="5095"/>
                  </a:cubicBezTo>
                  <a:cubicBezTo>
                    <a:pt x="24730" y="5016"/>
                    <a:pt x="25023" y="5016"/>
                    <a:pt x="25300" y="5095"/>
                  </a:cubicBezTo>
                  <a:lnTo>
                    <a:pt x="26290" y="5095"/>
                  </a:lnTo>
                  <a:cubicBezTo>
                    <a:pt x="26290" y="5095"/>
                    <a:pt x="26290" y="5095"/>
                    <a:pt x="26290" y="5095"/>
                  </a:cubicBezTo>
                  <a:lnTo>
                    <a:pt x="26290" y="5095"/>
                  </a:lnTo>
                  <a:cubicBezTo>
                    <a:pt x="26290" y="5095"/>
                    <a:pt x="26996" y="5095"/>
                    <a:pt x="26996" y="4247"/>
                  </a:cubicBezTo>
                  <a:lnTo>
                    <a:pt x="26996" y="2268"/>
                  </a:lnTo>
                  <a:cubicBezTo>
                    <a:pt x="26917" y="1611"/>
                    <a:pt x="26917" y="946"/>
                    <a:pt x="26996" y="289"/>
                  </a:cubicBezTo>
                  <a:cubicBezTo>
                    <a:pt x="27600" y="-96"/>
                    <a:pt x="28372" y="-96"/>
                    <a:pt x="28975" y="289"/>
                  </a:cubicBezTo>
                  <a:cubicBezTo>
                    <a:pt x="28915" y="870"/>
                    <a:pt x="28667" y="1416"/>
                    <a:pt x="28269" y="1844"/>
                  </a:cubicBezTo>
                  <a:lnTo>
                    <a:pt x="26855" y="2833"/>
                  </a:lnTo>
                  <a:cubicBezTo>
                    <a:pt x="26801" y="3066"/>
                    <a:pt x="26801" y="3308"/>
                    <a:pt x="26855" y="3540"/>
                  </a:cubicBezTo>
                  <a:lnTo>
                    <a:pt x="26855" y="3540"/>
                  </a:lnTo>
                  <a:cubicBezTo>
                    <a:pt x="27401" y="3746"/>
                    <a:pt x="28004" y="3746"/>
                    <a:pt x="28551" y="3540"/>
                  </a:cubicBezTo>
                  <a:lnTo>
                    <a:pt x="30106" y="2409"/>
                  </a:lnTo>
                  <a:lnTo>
                    <a:pt x="31661" y="1279"/>
                  </a:lnTo>
                  <a:cubicBezTo>
                    <a:pt x="32219" y="1156"/>
                    <a:pt x="32798" y="1156"/>
                    <a:pt x="33357" y="1279"/>
                  </a:cubicBezTo>
                  <a:lnTo>
                    <a:pt x="33357" y="4105"/>
                  </a:lnTo>
                  <a:lnTo>
                    <a:pt x="33357" y="4105"/>
                  </a:lnTo>
                  <a:cubicBezTo>
                    <a:pt x="33357" y="4105"/>
                    <a:pt x="33357" y="4105"/>
                    <a:pt x="33357" y="4105"/>
                  </a:cubicBezTo>
                  <a:lnTo>
                    <a:pt x="34487" y="3257"/>
                  </a:lnTo>
                  <a:cubicBezTo>
                    <a:pt x="34722" y="3292"/>
                    <a:pt x="34960" y="3292"/>
                    <a:pt x="35194" y="3257"/>
                  </a:cubicBezTo>
                  <a:cubicBezTo>
                    <a:pt x="35194" y="3257"/>
                    <a:pt x="35194" y="3257"/>
                    <a:pt x="35194" y="2127"/>
                  </a:cubicBezTo>
                  <a:lnTo>
                    <a:pt x="34487" y="1279"/>
                  </a:lnTo>
                  <a:lnTo>
                    <a:pt x="34487" y="1279"/>
                  </a:lnTo>
                  <a:cubicBezTo>
                    <a:pt x="35114" y="1846"/>
                    <a:pt x="35639" y="2515"/>
                    <a:pt x="36042" y="3257"/>
                  </a:cubicBezTo>
                  <a:lnTo>
                    <a:pt x="38728" y="7922"/>
                  </a:lnTo>
                  <a:cubicBezTo>
                    <a:pt x="39717" y="9476"/>
                    <a:pt x="40565" y="11031"/>
                    <a:pt x="41413" y="12586"/>
                  </a:cubicBezTo>
                  <a:cubicBezTo>
                    <a:pt x="41899" y="13431"/>
                    <a:pt x="42279" y="14333"/>
                    <a:pt x="42544" y="15271"/>
                  </a:cubicBezTo>
                  <a:lnTo>
                    <a:pt x="42544" y="15271"/>
                  </a:lnTo>
                  <a:lnTo>
                    <a:pt x="42544" y="16261"/>
                  </a:lnTo>
                  <a:lnTo>
                    <a:pt x="42544" y="17109"/>
                  </a:lnTo>
                  <a:lnTo>
                    <a:pt x="43675" y="18381"/>
                  </a:lnTo>
                  <a:cubicBezTo>
                    <a:pt x="44087" y="18521"/>
                    <a:pt x="44534" y="18521"/>
                    <a:pt x="44947" y="18381"/>
                  </a:cubicBezTo>
                  <a:cubicBezTo>
                    <a:pt x="44893" y="18756"/>
                    <a:pt x="44893" y="19137"/>
                    <a:pt x="44947" y="19512"/>
                  </a:cubicBezTo>
                  <a:lnTo>
                    <a:pt x="44947" y="21208"/>
                  </a:lnTo>
                  <a:lnTo>
                    <a:pt x="44947" y="22762"/>
                  </a:lnTo>
                  <a:cubicBezTo>
                    <a:pt x="44947" y="22762"/>
                    <a:pt x="44947" y="23611"/>
                    <a:pt x="44947" y="23752"/>
                  </a:cubicBezTo>
                  <a:lnTo>
                    <a:pt x="44947" y="24600"/>
                  </a:lnTo>
                  <a:lnTo>
                    <a:pt x="44240" y="24600"/>
                  </a:lnTo>
                  <a:lnTo>
                    <a:pt x="43534" y="24600"/>
                  </a:lnTo>
                  <a:cubicBezTo>
                    <a:pt x="44381" y="24728"/>
                    <a:pt x="45116" y="25253"/>
                    <a:pt x="45513" y="26013"/>
                  </a:cubicBezTo>
                  <a:cubicBezTo>
                    <a:pt x="45648" y="26761"/>
                    <a:pt x="45648" y="27527"/>
                    <a:pt x="45513" y="28275"/>
                  </a:cubicBezTo>
                  <a:lnTo>
                    <a:pt x="45512" y="28982"/>
                  </a:lnTo>
                  <a:cubicBezTo>
                    <a:pt x="45512" y="28982"/>
                    <a:pt x="45512" y="28982"/>
                    <a:pt x="45512" y="28982"/>
                  </a:cubicBez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cubicBezTo>
                    <a:pt x="44515" y="29298"/>
                    <a:pt x="44515" y="29655"/>
                    <a:pt x="44382" y="29971"/>
                  </a:cubicBezTo>
                  <a:cubicBezTo>
                    <a:pt x="44127" y="30369"/>
                    <a:pt x="43790" y="30706"/>
                    <a:pt x="43392" y="30960"/>
                  </a:cubicBezTo>
                  <a:lnTo>
                    <a:pt x="42544" y="31950"/>
                  </a:lnTo>
                  <a:cubicBezTo>
                    <a:pt x="42379" y="32358"/>
                    <a:pt x="42379" y="32814"/>
                    <a:pt x="42544" y="33222"/>
                  </a:cubicBezTo>
                  <a:cubicBezTo>
                    <a:pt x="42544" y="33222"/>
                    <a:pt x="42544" y="33222"/>
                    <a:pt x="42544" y="33929"/>
                  </a:cubicBezTo>
                  <a:cubicBezTo>
                    <a:pt x="42544" y="34635"/>
                    <a:pt x="42544" y="33929"/>
                    <a:pt x="42544" y="33929"/>
                  </a:cubicBezTo>
                  <a:cubicBezTo>
                    <a:pt x="42544" y="33929"/>
                    <a:pt x="42544" y="33929"/>
                    <a:pt x="42544" y="33929"/>
                  </a:cubicBezTo>
                  <a:lnTo>
                    <a:pt x="43534" y="33929"/>
                  </a:lnTo>
                  <a:lnTo>
                    <a:pt x="44382" y="33929"/>
                  </a:lnTo>
                  <a:cubicBezTo>
                    <a:pt x="44768" y="34138"/>
                    <a:pt x="45105" y="34427"/>
                    <a:pt x="45371" y="34777"/>
                  </a:cubicBezTo>
                  <a:lnTo>
                    <a:pt x="45371" y="34777"/>
                  </a:lnTo>
                  <a:cubicBezTo>
                    <a:pt x="45274" y="35338"/>
                    <a:pt x="45274" y="35911"/>
                    <a:pt x="45371" y="36473"/>
                  </a:cubicBezTo>
                  <a:cubicBezTo>
                    <a:pt x="45371" y="37321"/>
                    <a:pt x="45371" y="37886"/>
                    <a:pt x="45371" y="38169"/>
                  </a:cubicBez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4240" y="38169"/>
                  </a:lnTo>
                  <a:cubicBezTo>
                    <a:pt x="44240" y="38169"/>
                    <a:pt x="44240" y="38169"/>
                    <a:pt x="44240" y="38169"/>
                  </a:cubicBezTo>
                  <a:cubicBezTo>
                    <a:pt x="44240" y="38169"/>
                    <a:pt x="44240" y="38169"/>
                    <a:pt x="44240" y="38169"/>
                  </a:cubicBezTo>
                  <a:cubicBezTo>
                    <a:pt x="44143" y="38443"/>
                    <a:pt x="44143" y="38742"/>
                    <a:pt x="44240" y="39017"/>
                  </a:cubicBezTo>
                  <a:lnTo>
                    <a:pt x="44240" y="39017"/>
                  </a:lnTo>
                  <a:lnTo>
                    <a:pt x="44240" y="45801"/>
                  </a:lnTo>
                  <a:cubicBezTo>
                    <a:pt x="44114" y="46311"/>
                    <a:pt x="43814" y="46761"/>
                    <a:pt x="43392" y="47073"/>
                  </a:cubicBezTo>
                  <a:lnTo>
                    <a:pt x="42544" y="47921"/>
                  </a:lnTo>
                  <a:lnTo>
                    <a:pt x="42544" y="52162"/>
                  </a:lnTo>
                  <a:cubicBezTo>
                    <a:pt x="42905" y="52004"/>
                    <a:pt x="43314" y="52004"/>
                    <a:pt x="43675" y="52162"/>
                  </a:cubicBezTo>
                  <a:cubicBezTo>
                    <a:pt x="43994" y="52638"/>
                    <a:pt x="44232" y="53163"/>
                    <a:pt x="44381" y="53716"/>
                  </a:cubicBezTo>
                  <a:cubicBezTo>
                    <a:pt x="44437" y="54186"/>
                    <a:pt x="44437" y="54660"/>
                    <a:pt x="44381" y="55130"/>
                  </a:cubicBezTo>
                  <a:cubicBezTo>
                    <a:pt x="44429" y="55410"/>
                    <a:pt x="44429" y="55697"/>
                    <a:pt x="44381" y="55978"/>
                  </a:cubicBezTo>
                  <a:lnTo>
                    <a:pt x="44382" y="55978"/>
                  </a:lnTo>
                  <a:lnTo>
                    <a:pt x="43392" y="55978"/>
                  </a:lnTo>
                  <a:lnTo>
                    <a:pt x="43392" y="55978"/>
                  </a:lnTo>
                  <a:cubicBezTo>
                    <a:pt x="43439" y="56353"/>
                    <a:pt x="43439" y="56733"/>
                    <a:pt x="43392" y="57109"/>
                  </a:cubicBezTo>
                  <a:cubicBezTo>
                    <a:pt x="43351" y="57484"/>
                    <a:pt x="43351" y="57864"/>
                    <a:pt x="43392" y="58239"/>
                  </a:cubicBezTo>
                  <a:cubicBezTo>
                    <a:pt x="43170" y="59073"/>
                    <a:pt x="43170" y="59950"/>
                    <a:pt x="43392" y="60783"/>
                  </a:cubicBezTo>
                  <a:cubicBezTo>
                    <a:pt x="43477" y="61629"/>
                    <a:pt x="43477" y="62482"/>
                    <a:pt x="43392" y="63328"/>
                  </a:cubicBezTo>
                  <a:lnTo>
                    <a:pt x="42261" y="63328"/>
                  </a:lnTo>
                  <a:cubicBezTo>
                    <a:pt x="42261" y="63328"/>
                    <a:pt x="42261" y="63328"/>
                    <a:pt x="41413" y="63328"/>
                  </a:cubicBezTo>
                  <a:lnTo>
                    <a:pt x="41413" y="63328"/>
                  </a:lnTo>
                  <a:lnTo>
                    <a:pt x="41413" y="63328"/>
                  </a:lnTo>
                  <a:lnTo>
                    <a:pt x="41413" y="63328"/>
                  </a:lnTo>
                  <a:lnTo>
                    <a:pt x="42544" y="65024"/>
                  </a:lnTo>
                  <a:cubicBezTo>
                    <a:pt x="42791" y="65548"/>
                    <a:pt x="43125" y="66026"/>
                    <a:pt x="43534" y="66437"/>
                  </a:cubicBezTo>
                  <a:lnTo>
                    <a:pt x="44806" y="67285"/>
                  </a:lnTo>
                  <a:cubicBezTo>
                    <a:pt x="45504" y="67438"/>
                    <a:pt x="46227" y="67438"/>
                    <a:pt x="46926" y="67285"/>
                  </a:cubicBezTo>
                  <a:lnTo>
                    <a:pt x="45512" y="69123"/>
                  </a:lnTo>
                  <a:lnTo>
                    <a:pt x="44806" y="79582"/>
                  </a:lnTo>
                  <a:lnTo>
                    <a:pt x="43392" y="79582"/>
                  </a:lnTo>
                  <a:cubicBezTo>
                    <a:pt x="43392" y="80854"/>
                    <a:pt x="43392" y="81561"/>
                    <a:pt x="43392" y="81985"/>
                  </a:cubicBezTo>
                  <a:cubicBezTo>
                    <a:pt x="43719" y="82049"/>
                    <a:pt x="44055" y="82049"/>
                    <a:pt x="44382" y="81985"/>
                  </a:cubicBezTo>
                  <a:lnTo>
                    <a:pt x="45230" y="81985"/>
                  </a:lnTo>
                  <a:cubicBezTo>
                    <a:pt x="45387" y="82539"/>
                    <a:pt x="45387" y="83126"/>
                    <a:pt x="45230" y="83681"/>
                  </a:cubicBezTo>
                  <a:lnTo>
                    <a:pt x="45230" y="84812"/>
                  </a:lnTo>
                  <a:cubicBezTo>
                    <a:pt x="45230" y="84812"/>
                    <a:pt x="45230" y="84812"/>
                    <a:pt x="45230" y="84105"/>
                  </a:cubicBezTo>
                  <a:lnTo>
                    <a:pt x="44523" y="84105"/>
                  </a:lnTo>
                  <a:cubicBezTo>
                    <a:pt x="43986" y="83850"/>
                    <a:pt x="43363" y="83850"/>
                    <a:pt x="42827" y="84105"/>
                  </a:cubicBezTo>
                  <a:cubicBezTo>
                    <a:pt x="42507" y="84529"/>
                    <a:pt x="42268" y="85008"/>
                    <a:pt x="42120" y="85518"/>
                  </a:cubicBezTo>
                  <a:cubicBezTo>
                    <a:pt x="42120" y="85518"/>
                    <a:pt x="42120" y="86649"/>
                    <a:pt x="42120" y="87214"/>
                  </a:cubicBezTo>
                  <a:cubicBezTo>
                    <a:pt x="42120" y="87780"/>
                    <a:pt x="42120" y="88062"/>
                    <a:pt x="40848" y="88204"/>
                  </a:cubicBezTo>
                  <a:cubicBezTo>
                    <a:pt x="39576" y="88345"/>
                    <a:pt x="40848" y="88204"/>
                    <a:pt x="39858" y="88204"/>
                  </a:cubicBezTo>
                  <a:cubicBezTo>
                    <a:pt x="39366" y="87570"/>
                    <a:pt x="38797" y="87000"/>
                    <a:pt x="38162" y="86508"/>
                  </a:cubicBezTo>
                  <a:cubicBezTo>
                    <a:pt x="37766" y="86784"/>
                    <a:pt x="37469" y="87181"/>
                    <a:pt x="37314" y="87638"/>
                  </a:cubicBezTo>
                  <a:cubicBezTo>
                    <a:pt x="37231" y="88058"/>
                    <a:pt x="37231" y="88491"/>
                    <a:pt x="37314" y="88911"/>
                  </a:cubicBezTo>
                  <a:lnTo>
                    <a:pt x="37314" y="88910"/>
                  </a:lnTo>
                  <a:cubicBezTo>
                    <a:pt x="37242" y="88585"/>
                    <a:pt x="37242" y="88247"/>
                    <a:pt x="37314" y="87921"/>
                  </a:cubicBezTo>
                  <a:cubicBezTo>
                    <a:pt x="37251" y="87547"/>
                    <a:pt x="37251" y="87165"/>
                    <a:pt x="37314" y="86790"/>
                  </a:cubicBezTo>
                  <a:lnTo>
                    <a:pt x="37314" y="86790"/>
                  </a:lnTo>
                  <a:close/>
                  <a:moveTo>
                    <a:pt x="4099" y="35201"/>
                  </a:moveTo>
                  <a:cubicBezTo>
                    <a:pt x="4000" y="35666"/>
                    <a:pt x="4000" y="36148"/>
                    <a:pt x="4099" y="36614"/>
                  </a:cubicBezTo>
                  <a:cubicBezTo>
                    <a:pt x="4099" y="37321"/>
                    <a:pt x="4099" y="37745"/>
                    <a:pt x="4806" y="37886"/>
                  </a:cubicBezTo>
                  <a:lnTo>
                    <a:pt x="4806" y="34918"/>
                  </a:lnTo>
                  <a:lnTo>
                    <a:pt x="4806" y="34918"/>
                  </a:lnTo>
                  <a:cubicBezTo>
                    <a:pt x="4539" y="34895"/>
                    <a:pt x="4277" y="35000"/>
                    <a:pt x="4099" y="35201"/>
                  </a:cubicBezTo>
                  <a:close/>
                  <a:moveTo>
                    <a:pt x="5371" y="22056"/>
                  </a:moveTo>
                  <a:cubicBezTo>
                    <a:pt x="5371" y="22056"/>
                    <a:pt x="5371" y="22056"/>
                    <a:pt x="4665" y="22056"/>
                  </a:cubicBezTo>
                  <a:cubicBezTo>
                    <a:pt x="3958" y="22056"/>
                    <a:pt x="4665" y="22056"/>
                    <a:pt x="4665" y="22056"/>
                  </a:cubicBezTo>
                  <a:cubicBezTo>
                    <a:pt x="4665" y="22056"/>
                    <a:pt x="4665" y="22056"/>
                    <a:pt x="4665" y="22056"/>
                  </a:cubicBezTo>
                  <a:cubicBezTo>
                    <a:pt x="4845" y="22134"/>
                    <a:pt x="5050" y="22134"/>
                    <a:pt x="5230" y="22056"/>
                  </a:cubicBezTo>
                  <a:close/>
                  <a:moveTo>
                    <a:pt x="6502" y="28557"/>
                  </a:moveTo>
                  <a:cubicBezTo>
                    <a:pt x="6425" y="28978"/>
                    <a:pt x="6425" y="29409"/>
                    <a:pt x="6502" y="29830"/>
                  </a:cubicBezTo>
                  <a:cubicBezTo>
                    <a:pt x="6483" y="30282"/>
                    <a:pt x="6774" y="30690"/>
                    <a:pt x="7209" y="30819"/>
                  </a:cubicBezTo>
                  <a:cubicBezTo>
                    <a:pt x="7795" y="30800"/>
                    <a:pt x="8329" y="30479"/>
                    <a:pt x="8622" y="29971"/>
                  </a:cubicBezTo>
                  <a:cubicBezTo>
                    <a:pt x="8683" y="29407"/>
                    <a:pt x="8683" y="28839"/>
                    <a:pt x="8622" y="28275"/>
                  </a:cubicBezTo>
                  <a:cubicBezTo>
                    <a:pt x="8741" y="27907"/>
                    <a:pt x="8741" y="27512"/>
                    <a:pt x="8622" y="27144"/>
                  </a:cubicBezTo>
                  <a:cubicBezTo>
                    <a:pt x="8346" y="26748"/>
                    <a:pt x="7949" y="26451"/>
                    <a:pt x="7492" y="26296"/>
                  </a:cubicBezTo>
                  <a:cubicBezTo>
                    <a:pt x="7112" y="26208"/>
                    <a:pt x="6732" y="26445"/>
                    <a:pt x="6644" y="26825"/>
                  </a:cubicBezTo>
                  <a:cubicBezTo>
                    <a:pt x="6619" y="26930"/>
                    <a:pt x="6619" y="27039"/>
                    <a:pt x="6644" y="27144"/>
                  </a:cubicBezTo>
                  <a:cubicBezTo>
                    <a:pt x="6486" y="27600"/>
                    <a:pt x="6391" y="28076"/>
                    <a:pt x="6361" y="28557"/>
                  </a:cubicBezTo>
                  <a:close/>
                  <a:moveTo>
                    <a:pt x="15972" y="45094"/>
                  </a:moveTo>
                  <a:lnTo>
                    <a:pt x="15972" y="45094"/>
                  </a:lnTo>
                  <a:lnTo>
                    <a:pt x="15972" y="45094"/>
                  </a:lnTo>
                  <a:lnTo>
                    <a:pt x="15972" y="44246"/>
                  </a:lnTo>
                  <a:cubicBezTo>
                    <a:pt x="15906" y="43825"/>
                    <a:pt x="15906" y="43396"/>
                    <a:pt x="15972" y="42974"/>
                  </a:cubicBezTo>
                  <a:lnTo>
                    <a:pt x="15972" y="41702"/>
                  </a:lnTo>
                  <a:cubicBezTo>
                    <a:pt x="15972" y="41702"/>
                    <a:pt x="15972" y="41702"/>
                    <a:pt x="15972" y="40996"/>
                  </a:cubicBezTo>
                  <a:cubicBezTo>
                    <a:pt x="15972" y="40289"/>
                    <a:pt x="15972" y="40996"/>
                    <a:pt x="16820" y="40996"/>
                  </a:cubicBezTo>
                  <a:lnTo>
                    <a:pt x="16820" y="40996"/>
                  </a:lnTo>
                  <a:lnTo>
                    <a:pt x="16820" y="40996"/>
                  </a:lnTo>
                  <a:cubicBezTo>
                    <a:pt x="16820" y="40996"/>
                    <a:pt x="16820" y="40996"/>
                    <a:pt x="16820" y="40996"/>
                  </a:cubicBezTo>
                  <a:cubicBezTo>
                    <a:pt x="17193" y="40919"/>
                    <a:pt x="17578" y="40919"/>
                    <a:pt x="17950" y="40996"/>
                  </a:cubicBezTo>
                  <a:lnTo>
                    <a:pt x="18799" y="40996"/>
                  </a:lnTo>
                  <a:lnTo>
                    <a:pt x="18799" y="40996"/>
                  </a:lnTo>
                  <a:lnTo>
                    <a:pt x="18799" y="40996"/>
                  </a:lnTo>
                  <a:cubicBezTo>
                    <a:pt x="18700" y="41318"/>
                    <a:pt x="18700" y="41663"/>
                    <a:pt x="18799" y="41985"/>
                  </a:cubicBezTo>
                  <a:lnTo>
                    <a:pt x="18799" y="43116"/>
                  </a:lnTo>
                  <a:lnTo>
                    <a:pt x="18799" y="43116"/>
                  </a:lnTo>
                  <a:cubicBezTo>
                    <a:pt x="18847" y="41857"/>
                    <a:pt x="19238" y="40635"/>
                    <a:pt x="19929" y="39582"/>
                  </a:cubicBezTo>
                  <a:cubicBezTo>
                    <a:pt x="20811" y="38492"/>
                    <a:pt x="22237" y="37998"/>
                    <a:pt x="23604" y="38310"/>
                  </a:cubicBezTo>
                  <a:lnTo>
                    <a:pt x="23604" y="38310"/>
                  </a:lnTo>
                  <a:lnTo>
                    <a:pt x="23604" y="38310"/>
                  </a:lnTo>
                  <a:lnTo>
                    <a:pt x="23604" y="38310"/>
                  </a:lnTo>
                  <a:cubicBezTo>
                    <a:pt x="24306" y="38032"/>
                    <a:pt x="24900" y="37537"/>
                    <a:pt x="25300" y="36897"/>
                  </a:cubicBezTo>
                  <a:cubicBezTo>
                    <a:pt x="25338" y="36379"/>
                    <a:pt x="25338" y="35859"/>
                    <a:pt x="25300" y="35342"/>
                  </a:cubicBezTo>
                  <a:cubicBezTo>
                    <a:pt x="25414" y="34861"/>
                    <a:pt x="25659" y="34421"/>
                    <a:pt x="26007" y="34070"/>
                  </a:cubicBezTo>
                  <a:cubicBezTo>
                    <a:pt x="26007" y="34070"/>
                    <a:pt x="26996" y="34070"/>
                    <a:pt x="27844" y="34070"/>
                  </a:cubicBezTo>
                  <a:lnTo>
                    <a:pt x="28551" y="32232"/>
                  </a:lnTo>
                  <a:cubicBezTo>
                    <a:pt x="28843" y="31528"/>
                    <a:pt x="29223" y="30863"/>
                    <a:pt x="29682" y="30254"/>
                  </a:cubicBezTo>
                  <a:cubicBezTo>
                    <a:pt x="30146" y="29709"/>
                    <a:pt x="30725" y="29274"/>
                    <a:pt x="31378" y="28982"/>
                  </a:cubicBezTo>
                  <a:cubicBezTo>
                    <a:pt x="31990" y="28628"/>
                    <a:pt x="32744" y="28628"/>
                    <a:pt x="33357" y="28982"/>
                  </a:cubicBezTo>
                  <a:lnTo>
                    <a:pt x="34205" y="26861"/>
                  </a:lnTo>
                  <a:cubicBezTo>
                    <a:pt x="34205" y="25731"/>
                    <a:pt x="34205" y="25024"/>
                    <a:pt x="34911" y="24741"/>
                  </a:cubicBezTo>
                  <a:cubicBezTo>
                    <a:pt x="34952" y="24460"/>
                    <a:pt x="34952" y="24174"/>
                    <a:pt x="34911" y="23893"/>
                  </a:cubicBezTo>
                  <a:lnTo>
                    <a:pt x="34911" y="23186"/>
                  </a:lnTo>
                  <a:lnTo>
                    <a:pt x="34911" y="23186"/>
                  </a:lnTo>
                  <a:lnTo>
                    <a:pt x="34911" y="20784"/>
                  </a:lnTo>
                  <a:cubicBezTo>
                    <a:pt x="35046" y="19941"/>
                    <a:pt x="35046" y="19082"/>
                    <a:pt x="34911" y="18240"/>
                  </a:cubicBezTo>
                  <a:cubicBezTo>
                    <a:pt x="35009" y="17678"/>
                    <a:pt x="35009" y="17105"/>
                    <a:pt x="34911" y="16543"/>
                  </a:cubicBezTo>
                  <a:cubicBezTo>
                    <a:pt x="34819" y="16029"/>
                    <a:pt x="34819" y="15503"/>
                    <a:pt x="34911" y="14989"/>
                  </a:cubicBezTo>
                  <a:cubicBezTo>
                    <a:pt x="34334" y="14762"/>
                    <a:pt x="33806" y="14426"/>
                    <a:pt x="33357" y="13999"/>
                  </a:cubicBezTo>
                  <a:lnTo>
                    <a:pt x="31943" y="12445"/>
                  </a:lnTo>
                  <a:lnTo>
                    <a:pt x="30388" y="11031"/>
                  </a:lnTo>
                  <a:cubicBezTo>
                    <a:pt x="29879" y="10899"/>
                    <a:pt x="29344" y="10899"/>
                    <a:pt x="28834" y="11031"/>
                  </a:cubicBezTo>
                  <a:lnTo>
                    <a:pt x="26007" y="11031"/>
                  </a:lnTo>
                  <a:lnTo>
                    <a:pt x="23463" y="11031"/>
                  </a:lnTo>
                  <a:lnTo>
                    <a:pt x="21060" y="12020"/>
                  </a:lnTo>
                  <a:lnTo>
                    <a:pt x="18516" y="13010"/>
                  </a:lnTo>
                  <a:lnTo>
                    <a:pt x="16537" y="13010"/>
                  </a:lnTo>
                  <a:lnTo>
                    <a:pt x="15265" y="13010"/>
                  </a:lnTo>
                  <a:lnTo>
                    <a:pt x="14417" y="13010"/>
                  </a:lnTo>
                  <a:cubicBezTo>
                    <a:pt x="13588" y="13464"/>
                    <a:pt x="12865" y="14091"/>
                    <a:pt x="12297" y="14847"/>
                  </a:cubicBezTo>
                  <a:lnTo>
                    <a:pt x="10884" y="16826"/>
                  </a:lnTo>
                  <a:cubicBezTo>
                    <a:pt x="10489" y="17409"/>
                    <a:pt x="10013" y="17933"/>
                    <a:pt x="9470" y="18381"/>
                  </a:cubicBezTo>
                  <a:cubicBezTo>
                    <a:pt x="8763" y="18861"/>
                    <a:pt x="7922" y="19108"/>
                    <a:pt x="7067" y="19088"/>
                  </a:cubicBezTo>
                  <a:lnTo>
                    <a:pt x="1838" y="19088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707" y="20360"/>
                    <a:pt x="707" y="20360"/>
                    <a:pt x="707" y="20360"/>
                  </a:cubicBez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651" y="20734"/>
                    <a:pt x="651" y="21116"/>
                    <a:pt x="707" y="21490"/>
                  </a:cubicBez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cubicBezTo>
                    <a:pt x="733" y="22008"/>
                    <a:pt x="733" y="22527"/>
                    <a:pt x="707" y="23045"/>
                  </a:cubicBezTo>
                  <a:cubicBezTo>
                    <a:pt x="670" y="23516"/>
                    <a:pt x="670" y="23988"/>
                    <a:pt x="707" y="24459"/>
                  </a:cubicBezTo>
                  <a:lnTo>
                    <a:pt x="707" y="24459"/>
                  </a:lnTo>
                  <a:cubicBezTo>
                    <a:pt x="707" y="24459"/>
                    <a:pt x="707" y="24459"/>
                    <a:pt x="707" y="24459"/>
                  </a:cubicBezTo>
                  <a:lnTo>
                    <a:pt x="707" y="24459"/>
                  </a:lnTo>
                  <a:lnTo>
                    <a:pt x="707" y="24459"/>
                  </a:lnTo>
                  <a:cubicBezTo>
                    <a:pt x="646" y="24738"/>
                    <a:pt x="646" y="25027"/>
                    <a:pt x="707" y="25307"/>
                  </a:cubicBezTo>
                  <a:lnTo>
                    <a:pt x="707" y="26296"/>
                  </a:lnTo>
                  <a:cubicBezTo>
                    <a:pt x="646" y="26670"/>
                    <a:pt x="646" y="27052"/>
                    <a:pt x="707" y="27427"/>
                  </a:cubicBezTo>
                  <a:cubicBezTo>
                    <a:pt x="668" y="27708"/>
                    <a:pt x="668" y="27993"/>
                    <a:pt x="707" y="28275"/>
                  </a:cubicBezTo>
                  <a:lnTo>
                    <a:pt x="707" y="28275"/>
                  </a:lnTo>
                  <a:lnTo>
                    <a:pt x="707" y="28275"/>
                  </a:lnTo>
                  <a:lnTo>
                    <a:pt x="0" y="28275"/>
                  </a:lnTo>
                  <a:lnTo>
                    <a:pt x="0" y="28275"/>
                  </a:lnTo>
                  <a:lnTo>
                    <a:pt x="0" y="29688"/>
                  </a:lnTo>
                  <a:cubicBezTo>
                    <a:pt x="575" y="29990"/>
                    <a:pt x="1262" y="29990"/>
                    <a:pt x="1838" y="29688"/>
                  </a:cubicBezTo>
                  <a:cubicBezTo>
                    <a:pt x="2369" y="29412"/>
                    <a:pt x="3002" y="29412"/>
                    <a:pt x="3534" y="29688"/>
                  </a:cubicBezTo>
                  <a:cubicBezTo>
                    <a:pt x="4036" y="29504"/>
                    <a:pt x="4586" y="29504"/>
                    <a:pt x="5088" y="29688"/>
                  </a:cubicBezTo>
                  <a:cubicBezTo>
                    <a:pt x="5621" y="30163"/>
                    <a:pt x="6053" y="30740"/>
                    <a:pt x="6360" y="31384"/>
                  </a:cubicBezTo>
                  <a:cubicBezTo>
                    <a:pt x="6442" y="32041"/>
                    <a:pt x="6442" y="32706"/>
                    <a:pt x="6360" y="33363"/>
                  </a:cubicBezTo>
                  <a:cubicBezTo>
                    <a:pt x="6418" y="33974"/>
                    <a:pt x="6418" y="34589"/>
                    <a:pt x="6360" y="35201"/>
                  </a:cubicBezTo>
                  <a:lnTo>
                    <a:pt x="6361" y="35201"/>
                  </a:lnTo>
                  <a:cubicBezTo>
                    <a:pt x="6361" y="35201"/>
                    <a:pt x="6361" y="35201"/>
                    <a:pt x="6361" y="35201"/>
                  </a:cubicBezTo>
                  <a:lnTo>
                    <a:pt x="6361" y="35907"/>
                  </a:lnTo>
                  <a:lnTo>
                    <a:pt x="6361" y="35907"/>
                  </a:lnTo>
                  <a:close/>
                  <a:moveTo>
                    <a:pt x="12721" y="42268"/>
                  </a:moveTo>
                  <a:cubicBezTo>
                    <a:pt x="12721" y="43257"/>
                    <a:pt x="12721" y="43822"/>
                    <a:pt x="12721" y="44105"/>
                  </a:cubicBezTo>
                  <a:lnTo>
                    <a:pt x="14700" y="44105"/>
                  </a:lnTo>
                  <a:cubicBezTo>
                    <a:pt x="14842" y="43310"/>
                    <a:pt x="14842" y="42497"/>
                    <a:pt x="14700" y="41702"/>
                  </a:cubicBezTo>
                  <a:cubicBezTo>
                    <a:pt x="14531" y="40844"/>
                    <a:pt x="14195" y="40028"/>
                    <a:pt x="13710" y="39300"/>
                  </a:cubicBezTo>
                  <a:cubicBezTo>
                    <a:pt x="13312" y="39554"/>
                    <a:pt x="12975" y="39891"/>
                    <a:pt x="12721" y="40289"/>
                  </a:cubicBezTo>
                  <a:cubicBezTo>
                    <a:pt x="12423" y="40906"/>
                    <a:pt x="12372" y="41614"/>
                    <a:pt x="12579" y="42268"/>
                  </a:cubicBezTo>
                  <a:close/>
                  <a:moveTo>
                    <a:pt x="15548" y="16402"/>
                  </a:moveTo>
                  <a:cubicBezTo>
                    <a:pt x="15548" y="16402"/>
                    <a:pt x="15548" y="16402"/>
                    <a:pt x="14841" y="17109"/>
                  </a:cubicBezTo>
                  <a:cubicBezTo>
                    <a:pt x="14773" y="17435"/>
                    <a:pt x="14773" y="17772"/>
                    <a:pt x="14841" y="18098"/>
                  </a:cubicBezTo>
                  <a:lnTo>
                    <a:pt x="15548" y="18098"/>
                  </a:lnTo>
                  <a:close/>
                  <a:moveTo>
                    <a:pt x="18375" y="10466"/>
                  </a:move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233" y="10890"/>
                    <a:pt x="18233" y="10466"/>
                  </a:cubicBezTo>
                  <a:close/>
                  <a:moveTo>
                    <a:pt x="22473" y="9194"/>
                  </a:moveTo>
                  <a:cubicBezTo>
                    <a:pt x="22473" y="9194"/>
                    <a:pt x="22473" y="9194"/>
                    <a:pt x="21767" y="9194"/>
                  </a:cubicBezTo>
                  <a:cubicBezTo>
                    <a:pt x="21060" y="9194"/>
                    <a:pt x="21767" y="9900"/>
                    <a:pt x="21767" y="9900"/>
                  </a:cubicBezTo>
                  <a:lnTo>
                    <a:pt x="21767" y="9194"/>
                  </a:lnTo>
                  <a:cubicBezTo>
                    <a:pt x="21767" y="9194"/>
                    <a:pt x="22615" y="9194"/>
                    <a:pt x="22332" y="9194"/>
                  </a:cubicBezTo>
                  <a:close/>
                  <a:moveTo>
                    <a:pt x="24452" y="49476"/>
                  </a:moveTo>
                  <a:cubicBezTo>
                    <a:pt x="24452" y="49476"/>
                    <a:pt x="24452" y="49476"/>
                    <a:pt x="23746" y="49476"/>
                  </a:cubicBezTo>
                  <a:cubicBezTo>
                    <a:pt x="23039" y="49476"/>
                    <a:pt x="23746" y="49476"/>
                    <a:pt x="23746" y="49476"/>
                  </a:cubicBezTo>
                  <a:lnTo>
                    <a:pt x="23746" y="49476"/>
                  </a:lnTo>
                  <a:cubicBezTo>
                    <a:pt x="23746" y="49476"/>
                    <a:pt x="24452" y="49476"/>
                    <a:pt x="24311" y="49476"/>
                  </a:cubicBezTo>
                  <a:close/>
                  <a:moveTo>
                    <a:pt x="26007" y="42692"/>
                  </a:moveTo>
                  <a:lnTo>
                    <a:pt x="26007" y="41420"/>
                  </a:lnTo>
                  <a:lnTo>
                    <a:pt x="25159" y="41420"/>
                  </a:lnTo>
                  <a:close/>
                  <a:moveTo>
                    <a:pt x="27279" y="47780"/>
                  </a:moveTo>
                  <a:lnTo>
                    <a:pt x="27279" y="47780"/>
                  </a:lnTo>
                  <a:cubicBezTo>
                    <a:pt x="27437" y="47420"/>
                    <a:pt x="27437" y="47010"/>
                    <a:pt x="27279" y="46649"/>
                  </a:cubicBezTo>
                  <a:close/>
                  <a:moveTo>
                    <a:pt x="29823" y="41420"/>
                  </a:moveTo>
                  <a:cubicBezTo>
                    <a:pt x="29617" y="41966"/>
                    <a:pt x="29617" y="42569"/>
                    <a:pt x="29823" y="43116"/>
                  </a:cubicBezTo>
                  <a:cubicBezTo>
                    <a:pt x="29823" y="43822"/>
                    <a:pt x="30671" y="44105"/>
                    <a:pt x="31237" y="44105"/>
                  </a:cubicBezTo>
                  <a:lnTo>
                    <a:pt x="31237" y="41561"/>
                  </a:lnTo>
                  <a:close/>
                  <a:moveTo>
                    <a:pt x="36325" y="41420"/>
                  </a:moveTo>
                  <a:lnTo>
                    <a:pt x="36325" y="41420"/>
                  </a:lnTo>
                  <a:lnTo>
                    <a:pt x="36325" y="41420"/>
                  </a:lnTo>
                  <a:lnTo>
                    <a:pt x="36325" y="41420"/>
                  </a:lnTo>
                  <a:close/>
                  <a:moveTo>
                    <a:pt x="37880" y="6791"/>
                  </a:move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8162" y="6932"/>
                    <a:pt x="37738" y="6791"/>
                  </a:cubicBezTo>
                  <a:close/>
                  <a:moveTo>
                    <a:pt x="40707" y="42409"/>
                  </a:moveTo>
                  <a:lnTo>
                    <a:pt x="40707" y="42409"/>
                  </a:lnTo>
                  <a:lnTo>
                    <a:pt x="40707" y="42409"/>
                  </a:lnTo>
                  <a:lnTo>
                    <a:pt x="40707" y="42409"/>
                  </a:lnTo>
                  <a:cubicBezTo>
                    <a:pt x="40707" y="42409"/>
                    <a:pt x="40707" y="42409"/>
                    <a:pt x="40707" y="42409"/>
                  </a:cubicBezTo>
                  <a:lnTo>
                    <a:pt x="40707" y="41420"/>
                  </a:lnTo>
                  <a:cubicBezTo>
                    <a:pt x="40707" y="41420"/>
                    <a:pt x="40707" y="40713"/>
                    <a:pt x="40707" y="40289"/>
                  </a:cubicBezTo>
                  <a:lnTo>
                    <a:pt x="40707" y="40289"/>
                  </a:lnTo>
                  <a:cubicBezTo>
                    <a:pt x="40307" y="40087"/>
                    <a:pt x="39834" y="40087"/>
                    <a:pt x="39434" y="40289"/>
                  </a:cubicBezTo>
                  <a:cubicBezTo>
                    <a:pt x="39013" y="40641"/>
                    <a:pt x="38757" y="41153"/>
                    <a:pt x="38728" y="41702"/>
                  </a:cubicBezTo>
                  <a:close/>
                  <a:moveTo>
                    <a:pt x="43816" y="39017"/>
                  </a:moveTo>
                  <a:cubicBezTo>
                    <a:pt x="43816" y="39017"/>
                    <a:pt x="43816" y="39017"/>
                    <a:pt x="43816" y="39017"/>
                  </a:cubicBezTo>
                  <a:cubicBezTo>
                    <a:pt x="43816" y="39017"/>
                    <a:pt x="43816" y="39017"/>
                    <a:pt x="43816" y="39017"/>
                  </a:cubicBezTo>
                  <a:lnTo>
                    <a:pt x="43816" y="39017"/>
                  </a:lnTo>
                  <a:cubicBezTo>
                    <a:pt x="43816" y="39017"/>
                    <a:pt x="44099" y="39017"/>
                    <a:pt x="43675" y="39017"/>
                  </a:cubicBezTo>
                  <a:close/>
                  <a:moveTo>
                    <a:pt x="48481" y="16967"/>
                  </a:move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763" y="16685"/>
                    <a:pt x="48339" y="16685"/>
                  </a:cubicBezTo>
                  <a:close/>
                  <a:moveTo>
                    <a:pt x="51025" y="63045"/>
                  </a:moveTo>
                  <a:lnTo>
                    <a:pt x="51025" y="63045"/>
                  </a:lnTo>
                  <a:lnTo>
                    <a:pt x="51025" y="63045"/>
                  </a:lnTo>
                  <a:close/>
                  <a:moveTo>
                    <a:pt x="51025" y="63045"/>
                  </a:move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166" y="63610"/>
                    <a:pt x="50883" y="63610"/>
                  </a:cubicBezTo>
                  <a:close/>
                  <a:moveTo>
                    <a:pt x="52155" y="43398"/>
                  </a:moveTo>
                  <a:cubicBezTo>
                    <a:pt x="52155" y="43398"/>
                    <a:pt x="52155" y="43398"/>
                    <a:pt x="52155" y="43398"/>
                  </a:cubicBezTo>
                  <a:lnTo>
                    <a:pt x="52155" y="43398"/>
                  </a:lnTo>
                  <a:cubicBezTo>
                    <a:pt x="52155" y="43398"/>
                    <a:pt x="52438" y="44953"/>
                    <a:pt x="52014" y="43964"/>
                  </a:cubicBezTo>
                  <a:close/>
                  <a:moveTo>
                    <a:pt x="52155" y="48911"/>
                  </a:moveTo>
                  <a:cubicBezTo>
                    <a:pt x="52155" y="48911"/>
                    <a:pt x="52155" y="48911"/>
                    <a:pt x="52155" y="48911"/>
                  </a:cubicBezTo>
                  <a:lnTo>
                    <a:pt x="52155" y="48911"/>
                  </a:lnTo>
                  <a:lnTo>
                    <a:pt x="52155" y="48911"/>
                  </a:lnTo>
                  <a:lnTo>
                    <a:pt x="52155" y="49476"/>
                  </a:lnTo>
                  <a:close/>
                  <a:moveTo>
                    <a:pt x="52155" y="52727"/>
                  </a:moveTo>
                  <a:lnTo>
                    <a:pt x="52155" y="52727"/>
                  </a:lnTo>
                  <a:lnTo>
                    <a:pt x="52155" y="52727"/>
                  </a:lnTo>
                  <a:close/>
                  <a:moveTo>
                    <a:pt x="53003" y="41702"/>
                  </a:moveTo>
                  <a:lnTo>
                    <a:pt x="53003" y="41702"/>
                  </a:lnTo>
                  <a:lnTo>
                    <a:pt x="53003" y="417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843651" y="291824"/>
              <a:ext cx="63543" cy="79292"/>
            </a:xfrm>
            <a:custGeom>
              <a:avLst/>
              <a:gdLst/>
              <a:ahLst/>
              <a:cxnLst/>
              <a:rect l="l" t="t" r="r" b="b"/>
              <a:pathLst>
                <a:path w="63543" h="79292" extrusionOk="0">
                  <a:moveTo>
                    <a:pt x="53332" y="77738"/>
                  </a:moveTo>
                  <a:cubicBezTo>
                    <a:pt x="53332" y="77738"/>
                    <a:pt x="52484" y="77738"/>
                    <a:pt x="52484" y="78727"/>
                  </a:cubicBezTo>
                  <a:cubicBezTo>
                    <a:pt x="52484" y="79717"/>
                    <a:pt x="52484" y="78727"/>
                    <a:pt x="52484" y="77879"/>
                  </a:cubicBezTo>
                  <a:lnTo>
                    <a:pt x="52484" y="77879"/>
                  </a:lnTo>
                  <a:lnTo>
                    <a:pt x="51777" y="77879"/>
                  </a:lnTo>
                  <a:lnTo>
                    <a:pt x="51777" y="77879"/>
                  </a:ln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4180" y="77879"/>
                  </a:lnTo>
                  <a:cubicBezTo>
                    <a:pt x="54306" y="77661"/>
                    <a:pt x="54306" y="77391"/>
                    <a:pt x="54180" y="77173"/>
                  </a:cubicBezTo>
                  <a:lnTo>
                    <a:pt x="53332" y="77173"/>
                  </a:lnTo>
                  <a:cubicBezTo>
                    <a:pt x="53332" y="77173"/>
                    <a:pt x="52484" y="77173"/>
                    <a:pt x="52343" y="77173"/>
                  </a:cubicBezTo>
                  <a:cubicBezTo>
                    <a:pt x="52274" y="77499"/>
                    <a:pt x="52274" y="77836"/>
                    <a:pt x="52343" y="78162"/>
                  </a:cubicBezTo>
                  <a:cubicBezTo>
                    <a:pt x="51582" y="78039"/>
                    <a:pt x="50858" y="77749"/>
                    <a:pt x="50223" y="77314"/>
                  </a:cubicBezTo>
                  <a:cubicBezTo>
                    <a:pt x="49285" y="76766"/>
                    <a:pt x="48388" y="76152"/>
                    <a:pt x="47537" y="75477"/>
                  </a:cubicBezTo>
                  <a:lnTo>
                    <a:pt x="45134" y="73356"/>
                  </a:lnTo>
                  <a:cubicBezTo>
                    <a:pt x="44657" y="72891"/>
                    <a:pt x="44314" y="72305"/>
                    <a:pt x="44145" y="71660"/>
                  </a:cubicBezTo>
                  <a:lnTo>
                    <a:pt x="40894" y="71660"/>
                  </a:lnTo>
                  <a:cubicBezTo>
                    <a:pt x="40948" y="71893"/>
                    <a:pt x="40948" y="72135"/>
                    <a:pt x="40894" y="72367"/>
                  </a:cubicBezTo>
                  <a:lnTo>
                    <a:pt x="40894" y="72367"/>
                  </a:lnTo>
                  <a:lnTo>
                    <a:pt x="40894" y="72367"/>
                  </a:lnTo>
                  <a:lnTo>
                    <a:pt x="40894" y="72367"/>
                  </a:lnTo>
                  <a:lnTo>
                    <a:pt x="40894" y="71519"/>
                  </a:lnTo>
                  <a:lnTo>
                    <a:pt x="40894" y="70671"/>
                  </a:lnTo>
                  <a:lnTo>
                    <a:pt x="40046" y="70671"/>
                  </a:lnTo>
                  <a:lnTo>
                    <a:pt x="40046" y="70671"/>
                  </a:lnTo>
                  <a:lnTo>
                    <a:pt x="40046" y="70671"/>
                  </a:lnTo>
                  <a:cubicBezTo>
                    <a:pt x="40046" y="70671"/>
                    <a:pt x="39339" y="70671"/>
                    <a:pt x="38632" y="69823"/>
                  </a:cubicBezTo>
                  <a:cubicBezTo>
                    <a:pt x="37810" y="69193"/>
                    <a:pt x="37052" y="68483"/>
                    <a:pt x="36371" y="67703"/>
                  </a:cubicBezTo>
                  <a:lnTo>
                    <a:pt x="29728" y="63038"/>
                  </a:lnTo>
                  <a:lnTo>
                    <a:pt x="28173" y="61625"/>
                  </a:lnTo>
                  <a:lnTo>
                    <a:pt x="27466" y="61625"/>
                  </a:lnTo>
                  <a:lnTo>
                    <a:pt x="26477" y="61625"/>
                  </a:lnTo>
                  <a:lnTo>
                    <a:pt x="24922" y="61625"/>
                  </a:lnTo>
                  <a:cubicBezTo>
                    <a:pt x="24057" y="61291"/>
                    <a:pt x="23283" y="60758"/>
                    <a:pt x="22661" y="60070"/>
                  </a:cubicBezTo>
                  <a:lnTo>
                    <a:pt x="20541" y="57667"/>
                  </a:lnTo>
                  <a:lnTo>
                    <a:pt x="18562" y="55123"/>
                  </a:lnTo>
                  <a:lnTo>
                    <a:pt x="17007" y="53145"/>
                  </a:lnTo>
                  <a:lnTo>
                    <a:pt x="15876" y="51872"/>
                  </a:lnTo>
                  <a:cubicBezTo>
                    <a:pt x="15478" y="51618"/>
                    <a:pt x="15141" y="51281"/>
                    <a:pt x="14887" y="50883"/>
                  </a:cubicBezTo>
                  <a:cubicBezTo>
                    <a:pt x="14806" y="50510"/>
                    <a:pt x="14806" y="50125"/>
                    <a:pt x="14887" y="49752"/>
                  </a:cubicBezTo>
                  <a:cubicBezTo>
                    <a:pt x="14797" y="49096"/>
                    <a:pt x="14797" y="48430"/>
                    <a:pt x="14887" y="47774"/>
                  </a:cubicBez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180" y="46925"/>
                  </a:lnTo>
                  <a:cubicBezTo>
                    <a:pt x="13877" y="46401"/>
                    <a:pt x="13877" y="45754"/>
                    <a:pt x="14180" y="45229"/>
                  </a:cubicBezTo>
                  <a:cubicBezTo>
                    <a:pt x="14018" y="44628"/>
                    <a:pt x="14018" y="43994"/>
                    <a:pt x="14180" y="43392"/>
                  </a:cubicBezTo>
                  <a:cubicBezTo>
                    <a:pt x="14443" y="42879"/>
                    <a:pt x="14832" y="42441"/>
                    <a:pt x="15311" y="42120"/>
                  </a:cubicBezTo>
                  <a:lnTo>
                    <a:pt x="16583" y="40989"/>
                  </a:lnTo>
                  <a:cubicBezTo>
                    <a:pt x="17023" y="40550"/>
                    <a:pt x="17361" y="40019"/>
                    <a:pt x="17573" y="39434"/>
                  </a:cubicBezTo>
                  <a:lnTo>
                    <a:pt x="20117" y="38445"/>
                  </a:lnTo>
                  <a:lnTo>
                    <a:pt x="22661" y="37314"/>
                  </a:lnTo>
                  <a:cubicBezTo>
                    <a:pt x="23124" y="37099"/>
                    <a:pt x="23516" y="36756"/>
                    <a:pt x="23791" y="36325"/>
                  </a:cubicBezTo>
                  <a:lnTo>
                    <a:pt x="23791" y="36325"/>
                  </a:lnTo>
                  <a:lnTo>
                    <a:pt x="23791" y="36325"/>
                  </a:lnTo>
                  <a:lnTo>
                    <a:pt x="26053" y="36325"/>
                  </a:lnTo>
                  <a:lnTo>
                    <a:pt x="27325" y="36325"/>
                  </a:lnTo>
                  <a:cubicBezTo>
                    <a:pt x="27325" y="36325"/>
                    <a:pt x="27325" y="36325"/>
                    <a:pt x="27325" y="36325"/>
                  </a:cubicBezTo>
                  <a:lnTo>
                    <a:pt x="28032" y="35477"/>
                  </a:lnTo>
                  <a:cubicBezTo>
                    <a:pt x="28381" y="34984"/>
                    <a:pt x="28811" y="34554"/>
                    <a:pt x="29304" y="34205"/>
                  </a:cubicBezTo>
                  <a:lnTo>
                    <a:pt x="30434" y="32933"/>
                  </a:lnTo>
                  <a:lnTo>
                    <a:pt x="31141" y="32933"/>
                  </a:lnTo>
                  <a:cubicBezTo>
                    <a:pt x="31651" y="32801"/>
                    <a:pt x="32186" y="32801"/>
                    <a:pt x="32696" y="32933"/>
                  </a:cubicBezTo>
                  <a:cubicBezTo>
                    <a:pt x="33080" y="33194"/>
                    <a:pt x="33584" y="33194"/>
                    <a:pt x="33968" y="32933"/>
                  </a:cubicBezTo>
                  <a:cubicBezTo>
                    <a:pt x="33968" y="32933"/>
                    <a:pt x="33968" y="32933"/>
                    <a:pt x="33968" y="32933"/>
                  </a:cubicBezTo>
                  <a:cubicBezTo>
                    <a:pt x="33968" y="32933"/>
                    <a:pt x="33968" y="32933"/>
                    <a:pt x="33968" y="32226"/>
                  </a:cubicBezTo>
                  <a:cubicBezTo>
                    <a:pt x="34470" y="32042"/>
                    <a:pt x="35021" y="32042"/>
                    <a:pt x="35522" y="32226"/>
                  </a:cubicBezTo>
                  <a:cubicBezTo>
                    <a:pt x="36078" y="32376"/>
                    <a:pt x="36663" y="32376"/>
                    <a:pt x="37218" y="32226"/>
                  </a:cubicBezTo>
                  <a:lnTo>
                    <a:pt x="37219" y="32226"/>
                  </a:lnTo>
                  <a:cubicBezTo>
                    <a:pt x="37219" y="32226"/>
                    <a:pt x="37219" y="32226"/>
                    <a:pt x="37219" y="32226"/>
                  </a:cubicBezTo>
                  <a:lnTo>
                    <a:pt x="38491" y="31237"/>
                  </a:lnTo>
                  <a:lnTo>
                    <a:pt x="40046" y="30247"/>
                  </a:lnTo>
                  <a:lnTo>
                    <a:pt x="41035" y="29540"/>
                  </a:lnTo>
                  <a:lnTo>
                    <a:pt x="41883" y="28551"/>
                  </a:lnTo>
                  <a:cubicBezTo>
                    <a:pt x="42233" y="28345"/>
                    <a:pt x="42524" y="28053"/>
                    <a:pt x="42731" y="27703"/>
                  </a:cubicBezTo>
                  <a:lnTo>
                    <a:pt x="42731" y="27703"/>
                  </a:lnTo>
                  <a:cubicBezTo>
                    <a:pt x="42731" y="27703"/>
                    <a:pt x="42731" y="27703"/>
                    <a:pt x="42731" y="26572"/>
                  </a:cubicBezTo>
                  <a:cubicBezTo>
                    <a:pt x="42731" y="25442"/>
                    <a:pt x="42731" y="25583"/>
                    <a:pt x="43579" y="25583"/>
                  </a:cubicBezTo>
                  <a:lnTo>
                    <a:pt x="43579" y="25583"/>
                  </a:lnTo>
                  <a:lnTo>
                    <a:pt x="43579" y="27279"/>
                  </a:lnTo>
                  <a:lnTo>
                    <a:pt x="43579" y="27279"/>
                  </a:lnTo>
                  <a:cubicBezTo>
                    <a:pt x="43579" y="27279"/>
                    <a:pt x="43579" y="27279"/>
                    <a:pt x="44286" y="27279"/>
                  </a:cubicBezTo>
                  <a:cubicBezTo>
                    <a:pt x="44382" y="26908"/>
                    <a:pt x="44382" y="26519"/>
                    <a:pt x="44286" y="26148"/>
                  </a:cubicBezTo>
                  <a:lnTo>
                    <a:pt x="44286" y="26148"/>
                  </a:lnTo>
                  <a:cubicBezTo>
                    <a:pt x="44286" y="26148"/>
                    <a:pt x="44286" y="25300"/>
                    <a:pt x="43438" y="24735"/>
                  </a:cubicBezTo>
                  <a:cubicBezTo>
                    <a:pt x="42590" y="24169"/>
                    <a:pt x="42448" y="23887"/>
                    <a:pt x="42024" y="23887"/>
                  </a:cubicBezTo>
                  <a:lnTo>
                    <a:pt x="42024" y="23887"/>
                  </a:lnTo>
                  <a:lnTo>
                    <a:pt x="42024" y="23887"/>
                  </a:lnTo>
                  <a:cubicBezTo>
                    <a:pt x="41945" y="23372"/>
                    <a:pt x="41945" y="22847"/>
                    <a:pt x="42024" y="22332"/>
                  </a:cubicBezTo>
                  <a:cubicBezTo>
                    <a:pt x="42156" y="21822"/>
                    <a:pt x="42156" y="21287"/>
                    <a:pt x="42024" y="20777"/>
                  </a:cubicBezTo>
                  <a:lnTo>
                    <a:pt x="42024" y="20777"/>
                  </a:lnTo>
                  <a:cubicBezTo>
                    <a:pt x="41741" y="21167"/>
                    <a:pt x="41347" y="21462"/>
                    <a:pt x="40894" y="21625"/>
                  </a:cubicBezTo>
                  <a:lnTo>
                    <a:pt x="39622" y="21625"/>
                  </a:lnTo>
                  <a:lnTo>
                    <a:pt x="39622" y="19222"/>
                  </a:lnTo>
                  <a:lnTo>
                    <a:pt x="39622" y="19222"/>
                  </a:lnTo>
                  <a:cubicBezTo>
                    <a:pt x="39683" y="19786"/>
                    <a:pt x="39683" y="20355"/>
                    <a:pt x="39622" y="20919"/>
                  </a:cubicBezTo>
                  <a:cubicBezTo>
                    <a:pt x="39420" y="21477"/>
                    <a:pt x="39134" y="22002"/>
                    <a:pt x="38774" y="22473"/>
                  </a:cubicBezTo>
                  <a:cubicBezTo>
                    <a:pt x="37964" y="21823"/>
                    <a:pt x="37250" y="21062"/>
                    <a:pt x="36654" y="20212"/>
                  </a:cubicBezTo>
                  <a:cubicBezTo>
                    <a:pt x="36032" y="19360"/>
                    <a:pt x="35021" y="18881"/>
                    <a:pt x="33968" y="18940"/>
                  </a:cubicBezTo>
                  <a:lnTo>
                    <a:pt x="32131" y="18940"/>
                  </a:lnTo>
                  <a:cubicBezTo>
                    <a:pt x="32131" y="18940"/>
                    <a:pt x="31424" y="19788"/>
                    <a:pt x="31424" y="20777"/>
                  </a:cubicBezTo>
                  <a:lnTo>
                    <a:pt x="31424" y="20777"/>
                  </a:lnTo>
                  <a:lnTo>
                    <a:pt x="31424" y="20777"/>
                  </a:lnTo>
                  <a:cubicBezTo>
                    <a:pt x="31424" y="20777"/>
                    <a:pt x="31424" y="20777"/>
                    <a:pt x="31424" y="20777"/>
                  </a:cubicBezTo>
                  <a:lnTo>
                    <a:pt x="28173" y="20777"/>
                  </a:lnTo>
                  <a:cubicBezTo>
                    <a:pt x="28173" y="20777"/>
                    <a:pt x="28173" y="20777"/>
                    <a:pt x="28173" y="20777"/>
                  </a:cubicBezTo>
                  <a:lnTo>
                    <a:pt x="28173" y="20777"/>
                  </a:lnTo>
                  <a:lnTo>
                    <a:pt x="28173" y="20777"/>
                  </a:lnTo>
                  <a:lnTo>
                    <a:pt x="28173" y="20777"/>
                  </a:lnTo>
                  <a:lnTo>
                    <a:pt x="27466" y="19505"/>
                  </a:lnTo>
                  <a:cubicBezTo>
                    <a:pt x="27133" y="19016"/>
                    <a:pt x="26849" y="18495"/>
                    <a:pt x="26618" y="17950"/>
                  </a:cubicBezTo>
                  <a:lnTo>
                    <a:pt x="26618" y="17950"/>
                  </a:lnTo>
                  <a:lnTo>
                    <a:pt x="26618" y="18798"/>
                  </a:lnTo>
                  <a:lnTo>
                    <a:pt x="25629" y="18798"/>
                  </a:lnTo>
                  <a:lnTo>
                    <a:pt x="24781" y="18798"/>
                  </a:lnTo>
                  <a:cubicBezTo>
                    <a:pt x="24851" y="18046"/>
                    <a:pt x="24851" y="17289"/>
                    <a:pt x="24781" y="16537"/>
                  </a:cubicBezTo>
                  <a:cubicBezTo>
                    <a:pt x="24625" y="15804"/>
                    <a:pt x="24285" y="15122"/>
                    <a:pt x="23791" y="14558"/>
                  </a:cubicBezTo>
                  <a:cubicBezTo>
                    <a:pt x="23745" y="14981"/>
                    <a:pt x="23745" y="15408"/>
                    <a:pt x="23791" y="15830"/>
                  </a:cubicBezTo>
                  <a:lnTo>
                    <a:pt x="23791" y="16961"/>
                  </a:lnTo>
                  <a:cubicBezTo>
                    <a:pt x="23791" y="16961"/>
                    <a:pt x="23791" y="16961"/>
                    <a:pt x="23791" y="16961"/>
                  </a:cubicBezTo>
                  <a:cubicBezTo>
                    <a:pt x="23791" y="16961"/>
                    <a:pt x="23791" y="16961"/>
                    <a:pt x="23791" y="17668"/>
                  </a:cubicBezTo>
                  <a:lnTo>
                    <a:pt x="23791" y="17668"/>
                  </a:lnTo>
                  <a:lnTo>
                    <a:pt x="23791" y="17668"/>
                  </a:lnTo>
                  <a:lnTo>
                    <a:pt x="23791" y="17668"/>
                  </a:lnTo>
                  <a:lnTo>
                    <a:pt x="23791" y="16254"/>
                  </a:lnTo>
                  <a:cubicBezTo>
                    <a:pt x="23865" y="15739"/>
                    <a:pt x="23865" y="15215"/>
                    <a:pt x="23791" y="14700"/>
                  </a:cubicBezTo>
                  <a:cubicBezTo>
                    <a:pt x="23791" y="14700"/>
                    <a:pt x="23791" y="14700"/>
                    <a:pt x="23791" y="14700"/>
                  </a:cubicBezTo>
                  <a:lnTo>
                    <a:pt x="23791" y="14700"/>
                  </a:lnTo>
                  <a:lnTo>
                    <a:pt x="23791" y="14700"/>
                  </a:lnTo>
                  <a:cubicBezTo>
                    <a:pt x="23791" y="14700"/>
                    <a:pt x="23791" y="15406"/>
                    <a:pt x="23791" y="15689"/>
                  </a:cubicBezTo>
                  <a:cubicBezTo>
                    <a:pt x="23818" y="16018"/>
                    <a:pt x="23818" y="16349"/>
                    <a:pt x="23791" y="16678"/>
                  </a:cubicBezTo>
                  <a:cubicBezTo>
                    <a:pt x="23791" y="16678"/>
                    <a:pt x="23791" y="16678"/>
                    <a:pt x="23085" y="16678"/>
                  </a:cubicBez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cubicBezTo>
                    <a:pt x="23019" y="16957"/>
                    <a:pt x="23019" y="17248"/>
                    <a:pt x="23085" y="17526"/>
                  </a:cubicBezTo>
                  <a:cubicBezTo>
                    <a:pt x="23148" y="17901"/>
                    <a:pt x="23148" y="18283"/>
                    <a:pt x="23085" y="18657"/>
                  </a:cubicBezTo>
                  <a:cubicBezTo>
                    <a:pt x="22816" y="18784"/>
                    <a:pt x="22505" y="18784"/>
                    <a:pt x="22237" y="18657"/>
                  </a:cubicBezTo>
                  <a:cubicBezTo>
                    <a:pt x="21918" y="18538"/>
                    <a:pt x="21566" y="18538"/>
                    <a:pt x="21247" y="18657"/>
                  </a:cubicBezTo>
                  <a:lnTo>
                    <a:pt x="21247" y="18657"/>
                  </a:lnTo>
                  <a:lnTo>
                    <a:pt x="21247" y="18657"/>
                  </a:lnTo>
                  <a:lnTo>
                    <a:pt x="20117" y="20777"/>
                  </a:lnTo>
                  <a:lnTo>
                    <a:pt x="16724" y="20777"/>
                  </a:lnTo>
                  <a:cubicBezTo>
                    <a:pt x="16783" y="21813"/>
                    <a:pt x="16783" y="22851"/>
                    <a:pt x="16724" y="23887"/>
                  </a:cubicBezTo>
                  <a:cubicBezTo>
                    <a:pt x="16588" y="24922"/>
                    <a:pt x="16087" y="25874"/>
                    <a:pt x="15311" y="26572"/>
                  </a:cubicBezTo>
                  <a:lnTo>
                    <a:pt x="15311" y="26572"/>
                  </a:lnTo>
                  <a:lnTo>
                    <a:pt x="15311" y="26572"/>
                  </a:lnTo>
                  <a:lnTo>
                    <a:pt x="15311" y="24735"/>
                  </a:lnTo>
                  <a:lnTo>
                    <a:pt x="15311" y="24735"/>
                  </a:lnTo>
                  <a:lnTo>
                    <a:pt x="15311" y="24735"/>
                  </a:lnTo>
                  <a:cubicBezTo>
                    <a:pt x="14970" y="24910"/>
                    <a:pt x="14715" y="25216"/>
                    <a:pt x="14605" y="25583"/>
                  </a:cubicBezTo>
                  <a:cubicBezTo>
                    <a:pt x="14544" y="25957"/>
                    <a:pt x="14544" y="26339"/>
                    <a:pt x="14605" y="26714"/>
                  </a:cubicBezTo>
                  <a:cubicBezTo>
                    <a:pt x="14325" y="27294"/>
                    <a:pt x="14325" y="27970"/>
                    <a:pt x="14605" y="28551"/>
                  </a:cubicBezTo>
                  <a:cubicBezTo>
                    <a:pt x="14881" y="29083"/>
                    <a:pt x="14881" y="29716"/>
                    <a:pt x="14605" y="30247"/>
                  </a:cubicBezTo>
                  <a:cubicBezTo>
                    <a:pt x="13474" y="30247"/>
                    <a:pt x="12767" y="30247"/>
                    <a:pt x="12767" y="32226"/>
                  </a:cubicBezTo>
                  <a:lnTo>
                    <a:pt x="12767" y="32226"/>
                  </a:lnTo>
                  <a:lnTo>
                    <a:pt x="12767" y="33357"/>
                  </a:lnTo>
                  <a:lnTo>
                    <a:pt x="13756" y="32509"/>
                  </a:lnTo>
                  <a:cubicBezTo>
                    <a:pt x="14033" y="33103"/>
                    <a:pt x="14364" y="33671"/>
                    <a:pt x="14746" y="34205"/>
                  </a:cubicBezTo>
                  <a:cubicBezTo>
                    <a:pt x="15098" y="34714"/>
                    <a:pt x="15339" y="35292"/>
                    <a:pt x="15452" y="35901"/>
                  </a:cubicBezTo>
                  <a:lnTo>
                    <a:pt x="15452" y="35901"/>
                  </a:lnTo>
                  <a:lnTo>
                    <a:pt x="15452" y="35901"/>
                  </a:lnTo>
                  <a:lnTo>
                    <a:pt x="15452" y="35901"/>
                  </a:lnTo>
                  <a:cubicBezTo>
                    <a:pt x="15452" y="35901"/>
                    <a:pt x="15452" y="35901"/>
                    <a:pt x="15452" y="37173"/>
                  </a:cubicBezTo>
                  <a:cubicBezTo>
                    <a:pt x="15452" y="38445"/>
                    <a:pt x="15452" y="38304"/>
                    <a:pt x="15452" y="38445"/>
                  </a:cubicBez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cubicBezTo>
                    <a:pt x="15452" y="38445"/>
                    <a:pt x="15452" y="39576"/>
                    <a:pt x="15452" y="40282"/>
                  </a:cubicBezTo>
                  <a:cubicBezTo>
                    <a:pt x="15384" y="40846"/>
                    <a:pt x="15384" y="41415"/>
                    <a:pt x="15452" y="41979"/>
                  </a:cubicBezTo>
                  <a:cubicBezTo>
                    <a:pt x="15699" y="42503"/>
                    <a:pt x="16034" y="42981"/>
                    <a:pt x="16442" y="43392"/>
                  </a:cubicBezTo>
                  <a:cubicBezTo>
                    <a:pt x="16986" y="43612"/>
                    <a:pt x="17594" y="43612"/>
                    <a:pt x="18138" y="43392"/>
                  </a:cubicBezTo>
                  <a:cubicBezTo>
                    <a:pt x="18230" y="43954"/>
                    <a:pt x="18230" y="44526"/>
                    <a:pt x="18138" y="45088"/>
                  </a:cubicBezTo>
                  <a:cubicBezTo>
                    <a:pt x="17935" y="45484"/>
                    <a:pt x="17698" y="45862"/>
                    <a:pt x="17431" y="46219"/>
                  </a:cubicBezTo>
                  <a:cubicBezTo>
                    <a:pt x="17472" y="46500"/>
                    <a:pt x="17472" y="46786"/>
                    <a:pt x="17431" y="47067"/>
                  </a:cubicBezTo>
                  <a:cubicBezTo>
                    <a:pt x="17351" y="47439"/>
                    <a:pt x="17351" y="47825"/>
                    <a:pt x="17431" y="48198"/>
                  </a:cubicBezTo>
                  <a:lnTo>
                    <a:pt x="17431" y="48198"/>
                  </a:lnTo>
                  <a:lnTo>
                    <a:pt x="17431" y="48198"/>
                  </a:lnTo>
                  <a:lnTo>
                    <a:pt x="17431" y="48198"/>
                  </a:lnTo>
                  <a:lnTo>
                    <a:pt x="17431" y="50459"/>
                  </a:lnTo>
                  <a:cubicBezTo>
                    <a:pt x="17658" y="51148"/>
                    <a:pt x="17658" y="51891"/>
                    <a:pt x="17431" y="52579"/>
                  </a:cubicBezTo>
                  <a:cubicBezTo>
                    <a:pt x="17112" y="53255"/>
                    <a:pt x="16874" y="53967"/>
                    <a:pt x="16725" y="54699"/>
                  </a:cubicBezTo>
                  <a:cubicBezTo>
                    <a:pt x="16901" y="55227"/>
                    <a:pt x="17190" y="55709"/>
                    <a:pt x="17573" y="56113"/>
                  </a:cubicBezTo>
                  <a:cubicBezTo>
                    <a:pt x="18041" y="56378"/>
                    <a:pt x="18356" y="56850"/>
                    <a:pt x="18421" y="57385"/>
                  </a:cubicBezTo>
                  <a:lnTo>
                    <a:pt x="18421" y="59222"/>
                  </a:lnTo>
                  <a:cubicBezTo>
                    <a:pt x="18421" y="59929"/>
                    <a:pt x="18421" y="60636"/>
                    <a:pt x="18421" y="61484"/>
                  </a:cubicBezTo>
                  <a:cubicBezTo>
                    <a:pt x="18421" y="62332"/>
                    <a:pt x="18421" y="63038"/>
                    <a:pt x="18421" y="63887"/>
                  </a:cubicBezTo>
                  <a:cubicBezTo>
                    <a:pt x="18441" y="64263"/>
                    <a:pt x="18441" y="64641"/>
                    <a:pt x="18421" y="65017"/>
                  </a:cubicBezTo>
                  <a:lnTo>
                    <a:pt x="18421" y="65017"/>
                  </a:lnTo>
                  <a:lnTo>
                    <a:pt x="18421" y="65017"/>
                  </a:lnTo>
                  <a:lnTo>
                    <a:pt x="19269" y="65017"/>
                  </a:lnTo>
                  <a:cubicBezTo>
                    <a:pt x="19269" y="65017"/>
                    <a:pt x="19269" y="65017"/>
                    <a:pt x="19269" y="65724"/>
                  </a:cubicBezTo>
                  <a:cubicBezTo>
                    <a:pt x="19269" y="66431"/>
                    <a:pt x="19269" y="65724"/>
                    <a:pt x="19269" y="65724"/>
                  </a:cubicBezTo>
                  <a:lnTo>
                    <a:pt x="19269" y="65724"/>
                  </a:lnTo>
                  <a:lnTo>
                    <a:pt x="19269" y="65724"/>
                  </a:lnTo>
                  <a:cubicBezTo>
                    <a:pt x="19181" y="66143"/>
                    <a:pt x="19181" y="66577"/>
                    <a:pt x="19269" y="66996"/>
                  </a:cubicBezTo>
                  <a:lnTo>
                    <a:pt x="19269" y="66996"/>
                  </a:lnTo>
                  <a:cubicBezTo>
                    <a:pt x="19326" y="66716"/>
                    <a:pt x="19326" y="66428"/>
                    <a:pt x="19269" y="66148"/>
                  </a:cubicBezTo>
                  <a:cubicBezTo>
                    <a:pt x="19269" y="66148"/>
                    <a:pt x="19269" y="66148"/>
                    <a:pt x="19269" y="66148"/>
                  </a:cubicBezTo>
                  <a:lnTo>
                    <a:pt x="19269" y="67279"/>
                  </a:lnTo>
                  <a:cubicBezTo>
                    <a:pt x="19304" y="67702"/>
                    <a:pt x="19304" y="68128"/>
                    <a:pt x="19269" y="68551"/>
                  </a:cubicBezTo>
                  <a:cubicBezTo>
                    <a:pt x="19020" y="69151"/>
                    <a:pt x="18633" y="69684"/>
                    <a:pt x="18138" y="70106"/>
                  </a:cubicBezTo>
                  <a:cubicBezTo>
                    <a:pt x="17599" y="70726"/>
                    <a:pt x="16921" y="71210"/>
                    <a:pt x="16159" y="71519"/>
                  </a:cubicBezTo>
                  <a:cubicBezTo>
                    <a:pt x="15711" y="71981"/>
                    <a:pt x="15330" y="72504"/>
                    <a:pt x="15029" y="73074"/>
                  </a:cubicBezTo>
                  <a:cubicBezTo>
                    <a:pt x="14668" y="73231"/>
                    <a:pt x="14258" y="73231"/>
                    <a:pt x="13898" y="73074"/>
                  </a:cubicBezTo>
                  <a:lnTo>
                    <a:pt x="12484" y="73074"/>
                  </a:lnTo>
                  <a:lnTo>
                    <a:pt x="11212" y="73074"/>
                  </a:lnTo>
                  <a:lnTo>
                    <a:pt x="11212" y="67985"/>
                  </a:lnTo>
                  <a:cubicBezTo>
                    <a:pt x="11212" y="67985"/>
                    <a:pt x="11212" y="67985"/>
                    <a:pt x="11212" y="67985"/>
                  </a:cubicBezTo>
                  <a:cubicBezTo>
                    <a:pt x="11212" y="67985"/>
                    <a:pt x="11212" y="66996"/>
                    <a:pt x="10506" y="65441"/>
                  </a:cubicBezTo>
                  <a:cubicBezTo>
                    <a:pt x="9799" y="63887"/>
                    <a:pt x="10506" y="62049"/>
                    <a:pt x="10506" y="60070"/>
                  </a:cubicBezTo>
                  <a:cubicBezTo>
                    <a:pt x="10506" y="58091"/>
                    <a:pt x="10506" y="56254"/>
                    <a:pt x="10506" y="54417"/>
                  </a:cubicBezTo>
                  <a:cubicBezTo>
                    <a:pt x="10405" y="53288"/>
                    <a:pt x="10405" y="52153"/>
                    <a:pt x="10506" y="51024"/>
                  </a:cubicBezTo>
                  <a:cubicBezTo>
                    <a:pt x="10402" y="50559"/>
                    <a:pt x="10402" y="50076"/>
                    <a:pt x="10506" y="49611"/>
                  </a:cubicBezTo>
                  <a:cubicBezTo>
                    <a:pt x="10506" y="48622"/>
                    <a:pt x="10506" y="47632"/>
                    <a:pt x="10506" y="46360"/>
                  </a:cubicBezTo>
                  <a:cubicBezTo>
                    <a:pt x="10418" y="44948"/>
                    <a:pt x="10418" y="43532"/>
                    <a:pt x="10506" y="42120"/>
                  </a:cubicBezTo>
                  <a:lnTo>
                    <a:pt x="10506" y="37880"/>
                  </a:lnTo>
                  <a:cubicBezTo>
                    <a:pt x="10506" y="36655"/>
                    <a:pt x="10506" y="35524"/>
                    <a:pt x="10506" y="34487"/>
                  </a:cubicBezTo>
                  <a:cubicBezTo>
                    <a:pt x="10506" y="33498"/>
                    <a:pt x="10506" y="32791"/>
                    <a:pt x="10506" y="32509"/>
                  </a:cubicBezTo>
                  <a:lnTo>
                    <a:pt x="10506" y="29116"/>
                  </a:lnTo>
                  <a:cubicBezTo>
                    <a:pt x="10506" y="29116"/>
                    <a:pt x="10506" y="28268"/>
                    <a:pt x="10506" y="27844"/>
                  </a:cubicBezTo>
                  <a:lnTo>
                    <a:pt x="10506" y="27844"/>
                  </a:lnTo>
                  <a:cubicBezTo>
                    <a:pt x="10539" y="27515"/>
                    <a:pt x="10539" y="27184"/>
                    <a:pt x="10506" y="26855"/>
                  </a:cubicBezTo>
                  <a:lnTo>
                    <a:pt x="10506" y="22049"/>
                  </a:lnTo>
                  <a:lnTo>
                    <a:pt x="10506" y="22049"/>
                  </a:lnTo>
                  <a:cubicBezTo>
                    <a:pt x="10506" y="20777"/>
                    <a:pt x="10506" y="19647"/>
                    <a:pt x="10506" y="18657"/>
                  </a:cubicBezTo>
                  <a:cubicBezTo>
                    <a:pt x="10295" y="17536"/>
                    <a:pt x="10295" y="16386"/>
                    <a:pt x="10506" y="15265"/>
                  </a:cubicBezTo>
                  <a:cubicBezTo>
                    <a:pt x="10506" y="15265"/>
                    <a:pt x="10506" y="15265"/>
                    <a:pt x="10506" y="15265"/>
                  </a:cubicBezTo>
                  <a:lnTo>
                    <a:pt x="10506" y="15265"/>
                  </a:lnTo>
                  <a:lnTo>
                    <a:pt x="10506" y="13145"/>
                  </a:lnTo>
                  <a:lnTo>
                    <a:pt x="13191" y="13145"/>
                  </a:lnTo>
                  <a:lnTo>
                    <a:pt x="13191" y="13145"/>
                  </a:lnTo>
                  <a:lnTo>
                    <a:pt x="9940" y="13145"/>
                  </a:lnTo>
                  <a:cubicBezTo>
                    <a:pt x="9671" y="12870"/>
                    <a:pt x="9671" y="12430"/>
                    <a:pt x="9940" y="12155"/>
                  </a:cubicBezTo>
                  <a:cubicBezTo>
                    <a:pt x="10562" y="11813"/>
                    <a:pt x="11095" y="11329"/>
                    <a:pt x="11495" y="10742"/>
                  </a:cubicBezTo>
                  <a:lnTo>
                    <a:pt x="11495" y="10742"/>
                  </a:lnTo>
                  <a:lnTo>
                    <a:pt x="11495" y="10742"/>
                  </a:lnTo>
                  <a:lnTo>
                    <a:pt x="12626" y="11590"/>
                  </a:lnTo>
                  <a:cubicBezTo>
                    <a:pt x="12755" y="10624"/>
                    <a:pt x="13203" y="9729"/>
                    <a:pt x="13898" y="9046"/>
                  </a:cubicBezTo>
                  <a:cubicBezTo>
                    <a:pt x="14693" y="8435"/>
                    <a:pt x="15285" y="7597"/>
                    <a:pt x="15594" y="6643"/>
                  </a:cubicBezTo>
                  <a:cubicBezTo>
                    <a:pt x="15742" y="6200"/>
                    <a:pt x="16122" y="5874"/>
                    <a:pt x="16583" y="5795"/>
                  </a:cubicBezTo>
                  <a:lnTo>
                    <a:pt x="18279" y="5795"/>
                  </a:lnTo>
                  <a:lnTo>
                    <a:pt x="19127" y="5795"/>
                  </a:lnTo>
                  <a:lnTo>
                    <a:pt x="21106" y="5795"/>
                  </a:lnTo>
                  <a:cubicBezTo>
                    <a:pt x="21106" y="5795"/>
                    <a:pt x="21106" y="5795"/>
                    <a:pt x="21106" y="5088"/>
                  </a:cubicBezTo>
                  <a:lnTo>
                    <a:pt x="21106" y="5088"/>
                  </a:lnTo>
                  <a:lnTo>
                    <a:pt x="20258" y="5088"/>
                  </a:lnTo>
                  <a:cubicBezTo>
                    <a:pt x="20706" y="5294"/>
                    <a:pt x="21223" y="5294"/>
                    <a:pt x="21671" y="5088"/>
                  </a:cubicBezTo>
                  <a:cubicBezTo>
                    <a:pt x="21671" y="5088"/>
                    <a:pt x="21671" y="4382"/>
                    <a:pt x="22661" y="4382"/>
                  </a:cubicBezTo>
                  <a:lnTo>
                    <a:pt x="24781" y="7632"/>
                  </a:lnTo>
                  <a:cubicBezTo>
                    <a:pt x="24877" y="7262"/>
                    <a:pt x="24877" y="6873"/>
                    <a:pt x="24781" y="6502"/>
                  </a:cubicBezTo>
                  <a:cubicBezTo>
                    <a:pt x="24781" y="6502"/>
                    <a:pt x="24781" y="5371"/>
                    <a:pt x="24781" y="4664"/>
                  </a:cubicBezTo>
                  <a:lnTo>
                    <a:pt x="25488" y="2968"/>
                  </a:lnTo>
                  <a:cubicBezTo>
                    <a:pt x="25488" y="2968"/>
                    <a:pt x="25488" y="2120"/>
                    <a:pt x="26336" y="2120"/>
                  </a:cubicBezTo>
                  <a:cubicBezTo>
                    <a:pt x="26328" y="3529"/>
                    <a:pt x="26040" y="4923"/>
                    <a:pt x="25488" y="6219"/>
                  </a:cubicBezTo>
                  <a:cubicBezTo>
                    <a:pt x="24933" y="7431"/>
                    <a:pt x="24552" y="8716"/>
                    <a:pt x="24357" y="10035"/>
                  </a:cubicBezTo>
                  <a:cubicBezTo>
                    <a:pt x="24357" y="11590"/>
                    <a:pt x="24357" y="12297"/>
                    <a:pt x="26194" y="12297"/>
                  </a:cubicBezTo>
                  <a:cubicBezTo>
                    <a:pt x="26117" y="11545"/>
                    <a:pt x="26117" y="10787"/>
                    <a:pt x="26194" y="10035"/>
                  </a:cubicBezTo>
                  <a:cubicBezTo>
                    <a:pt x="26340" y="9384"/>
                    <a:pt x="26340" y="8708"/>
                    <a:pt x="26194" y="8057"/>
                  </a:cubicBezTo>
                  <a:lnTo>
                    <a:pt x="25488" y="8056"/>
                  </a:lnTo>
                  <a:cubicBezTo>
                    <a:pt x="25304" y="7555"/>
                    <a:pt x="25304" y="7004"/>
                    <a:pt x="25488" y="6502"/>
                  </a:cubicBezTo>
                  <a:lnTo>
                    <a:pt x="26477" y="6502"/>
                  </a:lnTo>
                  <a:lnTo>
                    <a:pt x="27325" y="6502"/>
                  </a:lnTo>
                  <a:cubicBezTo>
                    <a:pt x="27325" y="6502"/>
                    <a:pt x="27325" y="6502"/>
                    <a:pt x="27325" y="5654"/>
                  </a:cubicBezTo>
                  <a:cubicBezTo>
                    <a:pt x="27601" y="5741"/>
                    <a:pt x="27897" y="5741"/>
                    <a:pt x="28173" y="5654"/>
                  </a:cubicBezTo>
                  <a:lnTo>
                    <a:pt x="29021" y="5654"/>
                  </a:lnTo>
                  <a:lnTo>
                    <a:pt x="29021" y="4240"/>
                  </a:lnTo>
                  <a:cubicBezTo>
                    <a:pt x="29021" y="4240"/>
                    <a:pt x="29021" y="4240"/>
                    <a:pt x="28173" y="4240"/>
                  </a:cubicBezTo>
                  <a:cubicBezTo>
                    <a:pt x="27325" y="4240"/>
                    <a:pt x="28173" y="3534"/>
                    <a:pt x="28173" y="2827"/>
                  </a:cubicBezTo>
                  <a:cubicBezTo>
                    <a:pt x="28173" y="2120"/>
                    <a:pt x="28173" y="1979"/>
                    <a:pt x="28173" y="2827"/>
                  </a:cubicBezTo>
                  <a:lnTo>
                    <a:pt x="29728" y="2827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cubicBezTo>
                    <a:pt x="31084" y="4003"/>
                    <a:pt x="31084" y="4478"/>
                    <a:pt x="31141" y="4947"/>
                  </a:cubicBezTo>
                  <a:lnTo>
                    <a:pt x="31141" y="4947"/>
                  </a:lnTo>
                  <a:lnTo>
                    <a:pt x="32555" y="4947"/>
                  </a:lnTo>
                  <a:lnTo>
                    <a:pt x="32555" y="4947"/>
                  </a:lnTo>
                  <a:lnTo>
                    <a:pt x="32555" y="4947"/>
                  </a:lnTo>
                  <a:cubicBezTo>
                    <a:pt x="32867" y="5099"/>
                    <a:pt x="33232" y="5099"/>
                    <a:pt x="33544" y="4947"/>
                  </a:cubicBezTo>
                  <a:cubicBezTo>
                    <a:pt x="33613" y="4573"/>
                    <a:pt x="33613" y="4190"/>
                    <a:pt x="33544" y="3816"/>
                  </a:cubicBezTo>
                  <a:lnTo>
                    <a:pt x="33544" y="2544"/>
                  </a:lnTo>
                  <a:cubicBezTo>
                    <a:pt x="33466" y="2219"/>
                    <a:pt x="33466" y="1880"/>
                    <a:pt x="33544" y="1555"/>
                  </a:cubicBezTo>
                  <a:lnTo>
                    <a:pt x="35523" y="3675"/>
                  </a:lnTo>
                  <a:cubicBezTo>
                    <a:pt x="35523" y="3675"/>
                    <a:pt x="35523" y="3675"/>
                    <a:pt x="36371" y="3675"/>
                  </a:cubicBez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cubicBezTo>
                    <a:pt x="36371" y="3675"/>
                    <a:pt x="36371" y="3675"/>
                    <a:pt x="36371" y="4523"/>
                  </a:cubicBezTo>
                  <a:lnTo>
                    <a:pt x="36371" y="4523"/>
                  </a:lnTo>
                  <a:lnTo>
                    <a:pt x="36371" y="4523"/>
                  </a:lnTo>
                  <a:cubicBezTo>
                    <a:pt x="36371" y="4523"/>
                    <a:pt x="36371" y="4523"/>
                    <a:pt x="36371" y="4523"/>
                  </a:cubicBezTo>
                  <a:lnTo>
                    <a:pt x="37219" y="4523"/>
                  </a:lnTo>
                  <a:lnTo>
                    <a:pt x="38067" y="4523"/>
                  </a:lnTo>
                  <a:lnTo>
                    <a:pt x="38067" y="4523"/>
                  </a:lnTo>
                  <a:lnTo>
                    <a:pt x="36795" y="6078"/>
                  </a:lnTo>
                  <a:lnTo>
                    <a:pt x="35523" y="7491"/>
                  </a:lnTo>
                  <a:lnTo>
                    <a:pt x="35523" y="7491"/>
                  </a:lnTo>
                  <a:cubicBezTo>
                    <a:pt x="35523" y="7491"/>
                    <a:pt x="35523" y="7491"/>
                    <a:pt x="35523" y="8198"/>
                  </a:cubicBezTo>
                  <a:cubicBezTo>
                    <a:pt x="35523" y="8905"/>
                    <a:pt x="35523" y="8198"/>
                    <a:pt x="35523" y="9046"/>
                  </a:cubicBezTo>
                  <a:lnTo>
                    <a:pt x="34251" y="9046"/>
                  </a:lnTo>
                  <a:lnTo>
                    <a:pt x="34251" y="10177"/>
                  </a:lnTo>
                  <a:cubicBezTo>
                    <a:pt x="34527" y="10263"/>
                    <a:pt x="34823" y="10263"/>
                    <a:pt x="35099" y="10177"/>
                  </a:cubicBezTo>
                  <a:lnTo>
                    <a:pt x="35099" y="10177"/>
                  </a:lnTo>
                  <a:cubicBezTo>
                    <a:pt x="35367" y="10049"/>
                    <a:pt x="35679" y="10049"/>
                    <a:pt x="35947" y="10177"/>
                  </a:cubicBezTo>
                  <a:lnTo>
                    <a:pt x="35947" y="10177"/>
                  </a:lnTo>
                  <a:lnTo>
                    <a:pt x="35947" y="10177"/>
                  </a:lnTo>
                  <a:lnTo>
                    <a:pt x="35947" y="6784"/>
                  </a:lnTo>
                  <a:cubicBezTo>
                    <a:pt x="36355" y="6619"/>
                    <a:pt x="36811" y="6619"/>
                    <a:pt x="37219" y="6784"/>
                  </a:cubicBezTo>
                  <a:lnTo>
                    <a:pt x="38491" y="7915"/>
                  </a:lnTo>
                  <a:lnTo>
                    <a:pt x="39339" y="9046"/>
                  </a:lnTo>
                  <a:cubicBezTo>
                    <a:pt x="39607" y="9173"/>
                    <a:pt x="39919" y="9173"/>
                    <a:pt x="40187" y="9046"/>
                  </a:cubicBezTo>
                  <a:lnTo>
                    <a:pt x="40187" y="8198"/>
                  </a:lnTo>
                  <a:lnTo>
                    <a:pt x="41176" y="8198"/>
                  </a:lnTo>
                  <a:cubicBezTo>
                    <a:pt x="41176" y="8198"/>
                    <a:pt x="41176" y="8198"/>
                    <a:pt x="41176" y="7350"/>
                  </a:cubicBezTo>
                  <a:cubicBezTo>
                    <a:pt x="40914" y="7501"/>
                    <a:pt x="40591" y="7501"/>
                    <a:pt x="40328" y="7350"/>
                  </a:cubicBezTo>
                  <a:lnTo>
                    <a:pt x="39198" y="6502"/>
                  </a:lnTo>
                  <a:lnTo>
                    <a:pt x="38208" y="5371"/>
                  </a:lnTo>
                  <a:cubicBezTo>
                    <a:pt x="38111" y="5097"/>
                    <a:pt x="38111" y="4797"/>
                    <a:pt x="38208" y="4523"/>
                  </a:cubicBezTo>
                  <a:lnTo>
                    <a:pt x="39480" y="4523"/>
                  </a:lnTo>
                  <a:lnTo>
                    <a:pt x="39480" y="4523"/>
                  </a:lnTo>
                  <a:cubicBezTo>
                    <a:pt x="39480" y="4523"/>
                    <a:pt x="39480" y="4523"/>
                    <a:pt x="39480" y="4523"/>
                  </a:cubicBezTo>
                  <a:lnTo>
                    <a:pt x="39480" y="3816"/>
                  </a:lnTo>
                  <a:lnTo>
                    <a:pt x="41883" y="2686"/>
                  </a:lnTo>
                  <a:cubicBezTo>
                    <a:pt x="41869" y="2921"/>
                    <a:pt x="41869" y="3157"/>
                    <a:pt x="41883" y="3392"/>
                  </a:cubicBezTo>
                  <a:lnTo>
                    <a:pt x="41883" y="3392"/>
                  </a:lnTo>
                  <a:lnTo>
                    <a:pt x="41883" y="3392"/>
                  </a:lnTo>
                  <a:cubicBezTo>
                    <a:pt x="41883" y="3392"/>
                    <a:pt x="41883" y="4382"/>
                    <a:pt x="42590" y="4382"/>
                  </a:cubicBezTo>
                  <a:lnTo>
                    <a:pt x="44003" y="4382"/>
                  </a:lnTo>
                  <a:cubicBezTo>
                    <a:pt x="44205" y="4032"/>
                    <a:pt x="44205" y="3601"/>
                    <a:pt x="44003" y="3251"/>
                  </a:cubicBezTo>
                  <a:lnTo>
                    <a:pt x="44003" y="3251"/>
                  </a:lnTo>
                  <a:lnTo>
                    <a:pt x="44003" y="1837"/>
                  </a:lnTo>
                  <a:lnTo>
                    <a:pt x="44993" y="1837"/>
                  </a:lnTo>
                  <a:lnTo>
                    <a:pt x="44993" y="2686"/>
                  </a:lnTo>
                  <a:cubicBezTo>
                    <a:pt x="44931" y="2965"/>
                    <a:pt x="44931" y="3254"/>
                    <a:pt x="44993" y="3534"/>
                  </a:cubicBezTo>
                  <a:cubicBezTo>
                    <a:pt x="44866" y="3752"/>
                    <a:pt x="44866" y="4022"/>
                    <a:pt x="44993" y="4240"/>
                  </a:cubicBezTo>
                  <a:lnTo>
                    <a:pt x="46406" y="4240"/>
                  </a:lnTo>
                  <a:cubicBezTo>
                    <a:pt x="46920" y="4268"/>
                    <a:pt x="47366" y="4603"/>
                    <a:pt x="47537" y="5088"/>
                  </a:cubicBezTo>
                  <a:lnTo>
                    <a:pt x="47537" y="5088"/>
                  </a:lnTo>
                  <a:lnTo>
                    <a:pt x="47537" y="6360"/>
                  </a:lnTo>
                  <a:cubicBezTo>
                    <a:pt x="48131" y="6169"/>
                    <a:pt x="48634" y="5767"/>
                    <a:pt x="48951" y="5230"/>
                  </a:cubicBezTo>
                  <a:cubicBezTo>
                    <a:pt x="49343" y="4726"/>
                    <a:pt x="49631" y="4150"/>
                    <a:pt x="49799" y="3534"/>
                  </a:cubicBezTo>
                  <a:cubicBezTo>
                    <a:pt x="50788" y="4628"/>
                    <a:pt x="51384" y="6020"/>
                    <a:pt x="51495" y="7491"/>
                  </a:cubicBezTo>
                  <a:cubicBezTo>
                    <a:pt x="51348" y="8948"/>
                    <a:pt x="51348" y="10416"/>
                    <a:pt x="51495" y="11873"/>
                  </a:cubicBezTo>
                  <a:cubicBezTo>
                    <a:pt x="51398" y="12147"/>
                    <a:pt x="51398" y="12446"/>
                    <a:pt x="51495" y="12721"/>
                  </a:cubicBezTo>
                  <a:lnTo>
                    <a:pt x="52484" y="12721"/>
                  </a:lnTo>
                  <a:lnTo>
                    <a:pt x="53332" y="12721"/>
                  </a:lnTo>
                  <a:cubicBezTo>
                    <a:pt x="53442" y="12993"/>
                    <a:pt x="53442" y="13297"/>
                    <a:pt x="53332" y="13569"/>
                  </a:cubicBezTo>
                  <a:lnTo>
                    <a:pt x="53332" y="13569"/>
                  </a:lnTo>
                  <a:lnTo>
                    <a:pt x="53332" y="13569"/>
                  </a:lnTo>
                  <a:lnTo>
                    <a:pt x="53332" y="13569"/>
                  </a:lnTo>
                  <a:cubicBezTo>
                    <a:pt x="52983" y="13303"/>
                    <a:pt x="52694" y="12965"/>
                    <a:pt x="52484" y="12579"/>
                  </a:cubicBezTo>
                  <a:lnTo>
                    <a:pt x="52484" y="11449"/>
                  </a:lnTo>
                  <a:lnTo>
                    <a:pt x="52484" y="12721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cubicBezTo>
                    <a:pt x="54740" y="15738"/>
                    <a:pt x="54391" y="16285"/>
                    <a:pt x="53897" y="16678"/>
                  </a:cubicBezTo>
                  <a:cubicBezTo>
                    <a:pt x="53897" y="16678"/>
                    <a:pt x="52908" y="17668"/>
                    <a:pt x="52625" y="17668"/>
                  </a:cubicBezTo>
                  <a:lnTo>
                    <a:pt x="53615" y="18516"/>
                  </a:lnTo>
                  <a:cubicBezTo>
                    <a:pt x="54023" y="18680"/>
                    <a:pt x="54298" y="19066"/>
                    <a:pt x="54321" y="19505"/>
                  </a:cubicBezTo>
                  <a:lnTo>
                    <a:pt x="54321" y="19505"/>
                  </a:lnTo>
                  <a:lnTo>
                    <a:pt x="53191" y="19505"/>
                  </a:lnTo>
                  <a:lnTo>
                    <a:pt x="51919" y="19505"/>
                  </a:lnTo>
                  <a:lnTo>
                    <a:pt x="51919" y="19505"/>
                  </a:lnTo>
                  <a:cubicBezTo>
                    <a:pt x="51919" y="19505"/>
                    <a:pt x="51212" y="19505"/>
                    <a:pt x="51071" y="20353"/>
                  </a:cubicBezTo>
                  <a:cubicBezTo>
                    <a:pt x="51166" y="20724"/>
                    <a:pt x="51166" y="21113"/>
                    <a:pt x="51071" y="21484"/>
                  </a:cubicBez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cubicBezTo>
                    <a:pt x="49940" y="21484"/>
                    <a:pt x="49940" y="21484"/>
                    <a:pt x="49940" y="21484"/>
                  </a:cubicBezTo>
                  <a:cubicBezTo>
                    <a:pt x="49993" y="21764"/>
                    <a:pt x="49993" y="22052"/>
                    <a:pt x="49940" y="22332"/>
                  </a:cubicBezTo>
                  <a:cubicBezTo>
                    <a:pt x="50021" y="22989"/>
                    <a:pt x="50021" y="23654"/>
                    <a:pt x="49940" y="24311"/>
                  </a:cubicBezTo>
                  <a:cubicBezTo>
                    <a:pt x="49669" y="25044"/>
                    <a:pt x="49338" y="25753"/>
                    <a:pt x="48950" y="26431"/>
                  </a:cubicBezTo>
                  <a:lnTo>
                    <a:pt x="48102" y="26431"/>
                  </a:lnTo>
                  <a:cubicBezTo>
                    <a:pt x="47790" y="26279"/>
                    <a:pt x="47425" y="26279"/>
                    <a:pt x="47113" y="26431"/>
                  </a:cubicBezTo>
                  <a:cubicBezTo>
                    <a:pt x="46838" y="26162"/>
                    <a:pt x="46398" y="26162"/>
                    <a:pt x="46123" y="26431"/>
                  </a:cubicBezTo>
                  <a:lnTo>
                    <a:pt x="46124" y="27986"/>
                  </a:lnTo>
                  <a:cubicBezTo>
                    <a:pt x="46124" y="27986"/>
                    <a:pt x="46124" y="29258"/>
                    <a:pt x="46124" y="29682"/>
                  </a:cubicBezTo>
                  <a:cubicBezTo>
                    <a:pt x="46044" y="30142"/>
                    <a:pt x="45718" y="30522"/>
                    <a:pt x="45275" y="30671"/>
                  </a:cubicBezTo>
                  <a:lnTo>
                    <a:pt x="45275" y="25724"/>
                  </a:lnTo>
                  <a:cubicBezTo>
                    <a:pt x="45275" y="25724"/>
                    <a:pt x="45275" y="25724"/>
                    <a:pt x="45275" y="25724"/>
                  </a:cubicBezTo>
                  <a:lnTo>
                    <a:pt x="44569" y="25724"/>
                  </a:lnTo>
                  <a:lnTo>
                    <a:pt x="44569" y="25724"/>
                  </a:lnTo>
                  <a:lnTo>
                    <a:pt x="40328" y="25724"/>
                  </a:lnTo>
                  <a:cubicBezTo>
                    <a:pt x="40686" y="26170"/>
                    <a:pt x="41116" y="26552"/>
                    <a:pt x="41600" y="26855"/>
                  </a:cubicBezTo>
                  <a:cubicBezTo>
                    <a:pt x="42057" y="27038"/>
                    <a:pt x="42342" y="27495"/>
                    <a:pt x="42307" y="27986"/>
                  </a:cubicBezTo>
                  <a:cubicBezTo>
                    <a:pt x="41757" y="27803"/>
                    <a:pt x="41161" y="27803"/>
                    <a:pt x="40611" y="27986"/>
                  </a:cubicBezTo>
                  <a:cubicBezTo>
                    <a:pt x="40611" y="27986"/>
                    <a:pt x="39763" y="28834"/>
                    <a:pt x="40611" y="29682"/>
                  </a:cubicBezTo>
                  <a:cubicBezTo>
                    <a:pt x="39961" y="29189"/>
                    <a:pt x="39680" y="28346"/>
                    <a:pt x="39904" y="27562"/>
                  </a:cubicBezTo>
                  <a:lnTo>
                    <a:pt x="39904" y="27562"/>
                  </a:lnTo>
                  <a:lnTo>
                    <a:pt x="41600" y="27562"/>
                  </a:lnTo>
                  <a:lnTo>
                    <a:pt x="40470" y="27562"/>
                  </a:lnTo>
                  <a:cubicBezTo>
                    <a:pt x="40470" y="27562"/>
                    <a:pt x="39622" y="27562"/>
                    <a:pt x="39480" y="27562"/>
                  </a:cubicBezTo>
                  <a:lnTo>
                    <a:pt x="39480" y="27562"/>
                  </a:lnTo>
                  <a:cubicBezTo>
                    <a:pt x="39480" y="27562"/>
                    <a:pt x="38632" y="27562"/>
                    <a:pt x="38632" y="27562"/>
                  </a:cubicBezTo>
                  <a:lnTo>
                    <a:pt x="38632" y="36184"/>
                  </a:lnTo>
                  <a:cubicBezTo>
                    <a:pt x="38403" y="36775"/>
                    <a:pt x="38403" y="37430"/>
                    <a:pt x="38632" y="38021"/>
                  </a:cubicBezTo>
                  <a:cubicBezTo>
                    <a:pt x="38776" y="38625"/>
                    <a:pt x="38776" y="39254"/>
                    <a:pt x="38632" y="39858"/>
                  </a:cubicBezTo>
                  <a:lnTo>
                    <a:pt x="38632" y="39858"/>
                  </a:lnTo>
                  <a:cubicBezTo>
                    <a:pt x="38265" y="39977"/>
                    <a:pt x="37869" y="39977"/>
                    <a:pt x="37502" y="39858"/>
                  </a:cubicBezTo>
                  <a:lnTo>
                    <a:pt x="36229" y="39858"/>
                  </a:lnTo>
                  <a:lnTo>
                    <a:pt x="34957" y="39010"/>
                  </a:lnTo>
                  <a:lnTo>
                    <a:pt x="33827" y="38162"/>
                  </a:lnTo>
                  <a:lnTo>
                    <a:pt x="33827" y="40282"/>
                  </a:lnTo>
                  <a:cubicBezTo>
                    <a:pt x="33827" y="40282"/>
                    <a:pt x="33827" y="41272"/>
                    <a:pt x="33827" y="41413"/>
                  </a:cubicBezTo>
                  <a:lnTo>
                    <a:pt x="33827" y="44947"/>
                  </a:lnTo>
                  <a:cubicBezTo>
                    <a:pt x="32555" y="44947"/>
                    <a:pt x="31848" y="44947"/>
                    <a:pt x="31989" y="44099"/>
                  </a:cubicBezTo>
                  <a:cubicBezTo>
                    <a:pt x="32131" y="43251"/>
                    <a:pt x="31989" y="42685"/>
                    <a:pt x="31989" y="41696"/>
                  </a:cubicBezTo>
                  <a:lnTo>
                    <a:pt x="31989" y="41696"/>
                  </a:lnTo>
                  <a:cubicBezTo>
                    <a:pt x="31989" y="41696"/>
                    <a:pt x="31989" y="41696"/>
                    <a:pt x="31282" y="41696"/>
                  </a:cubicBezTo>
                  <a:cubicBezTo>
                    <a:pt x="30576" y="41696"/>
                    <a:pt x="31282" y="41696"/>
                    <a:pt x="31282" y="40848"/>
                  </a:cubicBezTo>
                  <a:cubicBezTo>
                    <a:pt x="31235" y="40567"/>
                    <a:pt x="31235" y="40280"/>
                    <a:pt x="31282" y="40000"/>
                  </a:cubicBezTo>
                  <a:lnTo>
                    <a:pt x="31282" y="40000"/>
                  </a:lnTo>
                  <a:lnTo>
                    <a:pt x="31282" y="40000"/>
                  </a:lnTo>
                  <a:cubicBezTo>
                    <a:pt x="31989" y="40000"/>
                    <a:pt x="32413" y="40000"/>
                    <a:pt x="32696" y="40000"/>
                  </a:cubicBezTo>
                  <a:cubicBezTo>
                    <a:pt x="32776" y="39627"/>
                    <a:pt x="32776" y="39242"/>
                    <a:pt x="32696" y="38869"/>
                  </a:cubicBezTo>
                  <a:lnTo>
                    <a:pt x="29728" y="38869"/>
                  </a:lnTo>
                  <a:cubicBezTo>
                    <a:pt x="29670" y="39196"/>
                    <a:pt x="29670" y="39531"/>
                    <a:pt x="29728" y="39858"/>
                  </a:cubicBezTo>
                  <a:cubicBezTo>
                    <a:pt x="29662" y="40137"/>
                    <a:pt x="29662" y="40428"/>
                    <a:pt x="29728" y="40706"/>
                  </a:cubicBezTo>
                  <a:lnTo>
                    <a:pt x="29728" y="41837"/>
                  </a:lnTo>
                  <a:cubicBezTo>
                    <a:pt x="29566" y="42294"/>
                    <a:pt x="29566" y="42793"/>
                    <a:pt x="29728" y="43251"/>
                  </a:cubicBezTo>
                  <a:cubicBezTo>
                    <a:pt x="30035" y="43652"/>
                    <a:pt x="30420" y="43988"/>
                    <a:pt x="30858" y="44240"/>
                  </a:cubicBezTo>
                  <a:lnTo>
                    <a:pt x="32131" y="45088"/>
                  </a:lnTo>
                  <a:lnTo>
                    <a:pt x="33261" y="46219"/>
                  </a:lnTo>
                  <a:cubicBezTo>
                    <a:pt x="33820" y="46096"/>
                    <a:pt x="34399" y="46096"/>
                    <a:pt x="34957" y="46219"/>
                  </a:cubicBezTo>
                  <a:cubicBezTo>
                    <a:pt x="35187" y="46143"/>
                    <a:pt x="35434" y="46143"/>
                    <a:pt x="35664" y="46219"/>
                  </a:cubicBezTo>
                  <a:lnTo>
                    <a:pt x="35664" y="47491"/>
                  </a:lnTo>
                  <a:lnTo>
                    <a:pt x="38491" y="47491"/>
                  </a:lnTo>
                  <a:lnTo>
                    <a:pt x="39198" y="47491"/>
                  </a:lnTo>
                  <a:lnTo>
                    <a:pt x="39198" y="48480"/>
                  </a:lnTo>
                  <a:cubicBezTo>
                    <a:pt x="39163" y="48904"/>
                    <a:pt x="39163" y="49329"/>
                    <a:pt x="39198" y="49752"/>
                  </a:cubicBezTo>
                  <a:cubicBezTo>
                    <a:pt x="39198" y="49752"/>
                    <a:pt x="39198" y="51024"/>
                    <a:pt x="39198" y="51166"/>
                  </a:cubicBezTo>
                  <a:lnTo>
                    <a:pt x="39198" y="51166"/>
                  </a:lnTo>
                  <a:lnTo>
                    <a:pt x="39198" y="49752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50318"/>
                  </a:lnTo>
                  <a:lnTo>
                    <a:pt x="40328" y="50318"/>
                  </a:lnTo>
                  <a:cubicBezTo>
                    <a:pt x="40177" y="50728"/>
                    <a:pt x="40177" y="51179"/>
                    <a:pt x="40328" y="51590"/>
                  </a:cubicBezTo>
                  <a:cubicBezTo>
                    <a:pt x="40725" y="51953"/>
                    <a:pt x="41151" y="52284"/>
                    <a:pt x="41600" y="52579"/>
                  </a:cubicBezTo>
                  <a:cubicBezTo>
                    <a:pt x="42012" y="52920"/>
                    <a:pt x="42391" y="53298"/>
                    <a:pt x="42731" y="53710"/>
                  </a:cubicBezTo>
                  <a:cubicBezTo>
                    <a:pt x="43034" y="54235"/>
                    <a:pt x="43034" y="54881"/>
                    <a:pt x="42731" y="55406"/>
                  </a:cubicBezTo>
                  <a:cubicBezTo>
                    <a:pt x="42731" y="55406"/>
                    <a:pt x="42731" y="55406"/>
                    <a:pt x="42731" y="55406"/>
                  </a:cubicBezTo>
                  <a:cubicBezTo>
                    <a:pt x="43055" y="55496"/>
                    <a:pt x="43397" y="55496"/>
                    <a:pt x="43721" y="55406"/>
                  </a:cubicBezTo>
                  <a:cubicBezTo>
                    <a:pt x="44135" y="55276"/>
                    <a:pt x="44579" y="55276"/>
                    <a:pt x="44993" y="55406"/>
                  </a:cubicBezTo>
                  <a:lnTo>
                    <a:pt x="44993" y="55406"/>
                  </a:lnTo>
                  <a:cubicBezTo>
                    <a:pt x="45027" y="55640"/>
                    <a:pt x="45027" y="55878"/>
                    <a:pt x="44993" y="56113"/>
                  </a:cubicBezTo>
                  <a:lnTo>
                    <a:pt x="44993" y="56113"/>
                  </a:lnTo>
                  <a:lnTo>
                    <a:pt x="44993" y="56113"/>
                  </a:lnTo>
                  <a:cubicBezTo>
                    <a:pt x="44993" y="55123"/>
                    <a:pt x="44993" y="54417"/>
                    <a:pt x="44993" y="54134"/>
                  </a:cubicBezTo>
                  <a:cubicBezTo>
                    <a:pt x="44993" y="53851"/>
                    <a:pt x="44993" y="54134"/>
                    <a:pt x="46548" y="54134"/>
                  </a:cubicBezTo>
                  <a:lnTo>
                    <a:pt x="46548" y="54134"/>
                  </a:lnTo>
                  <a:lnTo>
                    <a:pt x="46548" y="54134"/>
                  </a:lnTo>
                  <a:lnTo>
                    <a:pt x="46548" y="54134"/>
                  </a:lnTo>
                  <a:cubicBezTo>
                    <a:pt x="46680" y="53524"/>
                    <a:pt x="47282" y="53136"/>
                    <a:pt x="47892" y="53269"/>
                  </a:cubicBezTo>
                  <a:cubicBezTo>
                    <a:pt x="47915" y="53274"/>
                    <a:pt x="47938" y="53279"/>
                    <a:pt x="47961" y="53286"/>
                  </a:cubicBezTo>
                  <a:cubicBezTo>
                    <a:pt x="47850" y="54178"/>
                    <a:pt x="47850" y="55080"/>
                    <a:pt x="47961" y="55971"/>
                  </a:cubicBezTo>
                  <a:cubicBezTo>
                    <a:pt x="48180" y="56098"/>
                    <a:pt x="48449" y="56098"/>
                    <a:pt x="48668" y="55971"/>
                  </a:cubicBezTo>
                  <a:lnTo>
                    <a:pt x="50081" y="55971"/>
                  </a:lnTo>
                  <a:cubicBezTo>
                    <a:pt x="50829" y="56081"/>
                    <a:pt x="51523" y="56428"/>
                    <a:pt x="52060" y="56961"/>
                  </a:cubicBezTo>
                  <a:lnTo>
                    <a:pt x="52060" y="56961"/>
                  </a:lnTo>
                  <a:lnTo>
                    <a:pt x="52060" y="56961"/>
                  </a:lnTo>
                  <a:cubicBezTo>
                    <a:pt x="52060" y="56961"/>
                    <a:pt x="52060" y="56961"/>
                    <a:pt x="52060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cubicBezTo>
                    <a:pt x="53897" y="56961"/>
                    <a:pt x="53897" y="56254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4401" y="56788"/>
                    <a:pt x="54948" y="56788"/>
                    <a:pt x="55452" y="56961"/>
                  </a:cubicBezTo>
                  <a:cubicBezTo>
                    <a:pt x="55920" y="57226"/>
                    <a:pt x="56235" y="57698"/>
                    <a:pt x="56300" y="58233"/>
                  </a:cubicBezTo>
                  <a:lnTo>
                    <a:pt x="57996" y="58233"/>
                  </a:lnTo>
                  <a:lnTo>
                    <a:pt x="55876" y="58233"/>
                  </a:lnTo>
                  <a:lnTo>
                    <a:pt x="55876" y="58233"/>
                  </a:lnTo>
                  <a:cubicBezTo>
                    <a:pt x="58006" y="59511"/>
                    <a:pt x="58902" y="62139"/>
                    <a:pt x="57996" y="64452"/>
                  </a:cubicBezTo>
                  <a:cubicBezTo>
                    <a:pt x="58359" y="64899"/>
                    <a:pt x="58690" y="65371"/>
                    <a:pt x="58986" y="65865"/>
                  </a:cubicBezTo>
                  <a:lnTo>
                    <a:pt x="59975" y="67137"/>
                  </a:lnTo>
                  <a:cubicBezTo>
                    <a:pt x="60403" y="67625"/>
                    <a:pt x="60934" y="68011"/>
                    <a:pt x="61530" y="68268"/>
                  </a:cubicBezTo>
                  <a:cubicBezTo>
                    <a:pt x="61981" y="67895"/>
                    <a:pt x="62323" y="67406"/>
                    <a:pt x="62519" y="66855"/>
                  </a:cubicBezTo>
                  <a:cubicBezTo>
                    <a:pt x="62657" y="66298"/>
                    <a:pt x="62657" y="65716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3367" y="65159"/>
                    <a:pt x="63509" y="65159"/>
                  </a:cubicBezTo>
                  <a:cubicBezTo>
                    <a:pt x="63547" y="65865"/>
                    <a:pt x="63547" y="66573"/>
                    <a:pt x="63509" y="67279"/>
                  </a:cubicBezTo>
                  <a:cubicBezTo>
                    <a:pt x="63555" y="67938"/>
                    <a:pt x="63555" y="68599"/>
                    <a:pt x="63509" y="69258"/>
                  </a:cubicBezTo>
                  <a:lnTo>
                    <a:pt x="63509" y="69258"/>
                  </a:lnTo>
                  <a:cubicBezTo>
                    <a:pt x="63281" y="69345"/>
                    <a:pt x="63029" y="69345"/>
                    <a:pt x="62802" y="69258"/>
                  </a:cubicBezTo>
                  <a:cubicBezTo>
                    <a:pt x="62718" y="69582"/>
                    <a:pt x="62718" y="69922"/>
                    <a:pt x="62802" y="70247"/>
                  </a:cubicBezTo>
                  <a:cubicBezTo>
                    <a:pt x="62802" y="70247"/>
                    <a:pt x="62802" y="71095"/>
                    <a:pt x="62802" y="72084"/>
                  </a:cubicBezTo>
                  <a:cubicBezTo>
                    <a:pt x="62802" y="73074"/>
                    <a:pt x="62802" y="73498"/>
                    <a:pt x="62802" y="73780"/>
                  </a:cubicBezTo>
                  <a:lnTo>
                    <a:pt x="61671" y="73780"/>
                  </a:lnTo>
                  <a:lnTo>
                    <a:pt x="61671" y="73780"/>
                  </a:lnTo>
                  <a:lnTo>
                    <a:pt x="61671" y="73780"/>
                  </a:lnTo>
                  <a:cubicBezTo>
                    <a:pt x="61671" y="73780"/>
                    <a:pt x="61671" y="73780"/>
                    <a:pt x="61671" y="73780"/>
                  </a:cubicBezTo>
                  <a:lnTo>
                    <a:pt x="62378" y="75053"/>
                  </a:lnTo>
                  <a:lnTo>
                    <a:pt x="62378" y="79151"/>
                  </a:lnTo>
                  <a:lnTo>
                    <a:pt x="62378" y="79151"/>
                  </a:lnTo>
                  <a:cubicBezTo>
                    <a:pt x="62059" y="79271"/>
                    <a:pt x="61707" y="79271"/>
                    <a:pt x="61388" y="79151"/>
                  </a:cubicBezTo>
                  <a:lnTo>
                    <a:pt x="57996" y="79151"/>
                  </a:lnTo>
                  <a:lnTo>
                    <a:pt x="57996" y="79151"/>
                  </a:lnTo>
                  <a:lnTo>
                    <a:pt x="56866" y="79151"/>
                  </a:lnTo>
                  <a:lnTo>
                    <a:pt x="55876" y="78445"/>
                  </a:lnTo>
                  <a:cubicBezTo>
                    <a:pt x="55596" y="78502"/>
                    <a:pt x="55308" y="78502"/>
                    <a:pt x="55028" y="78445"/>
                  </a:cubicBezTo>
                  <a:cubicBezTo>
                    <a:pt x="55028" y="78445"/>
                    <a:pt x="55028" y="78445"/>
                    <a:pt x="55028" y="78445"/>
                  </a:cubicBezTo>
                  <a:cubicBezTo>
                    <a:pt x="55028" y="78445"/>
                    <a:pt x="53756" y="77738"/>
                    <a:pt x="53332" y="77738"/>
                  </a:cubicBezTo>
                  <a:close/>
                  <a:moveTo>
                    <a:pt x="46" y="15124"/>
                  </a:moveTo>
                  <a:cubicBezTo>
                    <a:pt x="-15" y="15403"/>
                    <a:pt x="-15" y="15692"/>
                    <a:pt x="46" y="15972"/>
                  </a:cubicBezTo>
                  <a:cubicBezTo>
                    <a:pt x="46" y="15972"/>
                    <a:pt x="46" y="15972"/>
                    <a:pt x="753" y="15972"/>
                  </a:cubicBezTo>
                  <a:lnTo>
                    <a:pt x="753" y="14982"/>
                  </a:lnTo>
                  <a:close/>
                  <a:moveTo>
                    <a:pt x="1035" y="24452"/>
                  </a:moveTo>
                  <a:cubicBezTo>
                    <a:pt x="1035" y="24452"/>
                    <a:pt x="1035" y="24452"/>
                    <a:pt x="1035" y="25300"/>
                  </a:cubicBezTo>
                  <a:lnTo>
                    <a:pt x="1035" y="24452"/>
                  </a:lnTo>
                  <a:close/>
                  <a:moveTo>
                    <a:pt x="2025" y="70530"/>
                  </a:moveTo>
                  <a:lnTo>
                    <a:pt x="2025" y="70530"/>
                  </a:lnTo>
                  <a:lnTo>
                    <a:pt x="2731" y="70530"/>
                  </a:lnTo>
                  <a:lnTo>
                    <a:pt x="2731" y="70530"/>
                  </a:lnTo>
                  <a:cubicBezTo>
                    <a:pt x="2731" y="70530"/>
                    <a:pt x="2731" y="70530"/>
                    <a:pt x="2731" y="70530"/>
                  </a:cubicBezTo>
                  <a:lnTo>
                    <a:pt x="2731" y="70530"/>
                  </a:lnTo>
                  <a:cubicBezTo>
                    <a:pt x="2819" y="70149"/>
                    <a:pt x="2583" y="69770"/>
                    <a:pt x="2203" y="69682"/>
                  </a:cubicBezTo>
                  <a:cubicBezTo>
                    <a:pt x="2098" y="69657"/>
                    <a:pt x="1988" y="69657"/>
                    <a:pt x="1883" y="69682"/>
                  </a:cubicBezTo>
                  <a:cubicBezTo>
                    <a:pt x="1883" y="69682"/>
                    <a:pt x="1883" y="69682"/>
                    <a:pt x="1177" y="69682"/>
                  </a:cubicBezTo>
                  <a:cubicBezTo>
                    <a:pt x="1226" y="69977"/>
                    <a:pt x="1321" y="70264"/>
                    <a:pt x="1459" y="70530"/>
                  </a:cubicBezTo>
                  <a:close/>
                  <a:moveTo>
                    <a:pt x="3014" y="7632"/>
                  </a:move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155" y="7915"/>
                    <a:pt x="3014" y="7915"/>
                  </a:cubicBezTo>
                  <a:close/>
                  <a:moveTo>
                    <a:pt x="3014" y="40848"/>
                  </a:moveTo>
                  <a:cubicBezTo>
                    <a:pt x="2762" y="41285"/>
                    <a:pt x="2762" y="41824"/>
                    <a:pt x="3014" y="42261"/>
                  </a:cubicBezTo>
                  <a:cubicBezTo>
                    <a:pt x="3378" y="42403"/>
                    <a:pt x="3781" y="42403"/>
                    <a:pt x="4145" y="42261"/>
                  </a:cubicBezTo>
                  <a:cubicBezTo>
                    <a:pt x="4190" y="41727"/>
                    <a:pt x="3980" y="41203"/>
                    <a:pt x="3579" y="40848"/>
                  </a:cubicBezTo>
                  <a:close/>
                  <a:moveTo>
                    <a:pt x="3014" y="66996"/>
                  </a:moveTo>
                  <a:cubicBezTo>
                    <a:pt x="3014" y="66996"/>
                    <a:pt x="3014" y="66996"/>
                    <a:pt x="3014" y="66996"/>
                  </a:cubicBezTo>
                  <a:lnTo>
                    <a:pt x="3014" y="66996"/>
                  </a:lnTo>
                  <a:lnTo>
                    <a:pt x="3014" y="66996"/>
                  </a:lnTo>
                  <a:cubicBezTo>
                    <a:pt x="3014" y="66996"/>
                    <a:pt x="4286" y="66996"/>
                    <a:pt x="4145" y="66996"/>
                  </a:cubicBezTo>
                  <a:close/>
                  <a:moveTo>
                    <a:pt x="3862" y="16961"/>
                  </a:moveTo>
                  <a:lnTo>
                    <a:pt x="4710" y="16961"/>
                  </a:lnTo>
                  <a:lnTo>
                    <a:pt x="4710" y="15972"/>
                  </a:lnTo>
                  <a:lnTo>
                    <a:pt x="3721" y="15972"/>
                  </a:lnTo>
                  <a:close/>
                  <a:moveTo>
                    <a:pt x="3862" y="25442"/>
                  </a:moveTo>
                  <a:lnTo>
                    <a:pt x="3862" y="25442"/>
                  </a:lnTo>
                  <a:lnTo>
                    <a:pt x="3862" y="25442"/>
                  </a:lnTo>
                  <a:lnTo>
                    <a:pt x="3862" y="25442"/>
                  </a:lnTo>
                  <a:close/>
                  <a:moveTo>
                    <a:pt x="4710" y="67844"/>
                  </a:moveTo>
                  <a:lnTo>
                    <a:pt x="4710" y="67844"/>
                  </a:ln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5982" y="67844"/>
                    <a:pt x="5841" y="67844"/>
                  </a:cubicBezTo>
                  <a:close/>
                  <a:moveTo>
                    <a:pt x="4710" y="44805"/>
                  </a:moveTo>
                  <a:lnTo>
                    <a:pt x="5700" y="43957"/>
                  </a:lnTo>
                  <a:lnTo>
                    <a:pt x="4852" y="43957"/>
                  </a:lnTo>
                  <a:close/>
                  <a:moveTo>
                    <a:pt x="5558" y="29540"/>
                  </a:moveTo>
                  <a:lnTo>
                    <a:pt x="5558" y="30813"/>
                  </a:lnTo>
                  <a:lnTo>
                    <a:pt x="5558" y="30813"/>
                  </a:lnTo>
                  <a:cubicBezTo>
                    <a:pt x="5558" y="30813"/>
                    <a:pt x="5558" y="30813"/>
                    <a:pt x="5558" y="29965"/>
                  </a:cubicBezTo>
                  <a:cubicBezTo>
                    <a:pt x="5656" y="29690"/>
                    <a:pt x="5656" y="29391"/>
                    <a:pt x="5558" y="29116"/>
                  </a:cubicBezTo>
                  <a:lnTo>
                    <a:pt x="5558" y="29116"/>
                  </a:lnTo>
                  <a:close/>
                  <a:moveTo>
                    <a:pt x="5558" y="5088"/>
                  </a:moveTo>
                  <a:lnTo>
                    <a:pt x="5558" y="5088"/>
                  </a:lnTo>
                  <a:cubicBezTo>
                    <a:pt x="5558" y="5088"/>
                    <a:pt x="5558" y="5088"/>
                    <a:pt x="5558" y="5088"/>
                  </a:cubicBezTo>
                  <a:lnTo>
                    <a:pt x="5558" y="5088"/>
                  </a:lnTo>
                  <a:cubicBezTo>
                    <a:pt x="5558" y="5088"/>
                    <a:pt x="6406" y="5088"/>
                    <a:pt x="6265" y="5088"/>
                  </a:cubicBezTo>
                  <a:close/>
                  <a:moveTo>
                    <a:pt x="5558" y="28127"/>
                  </a:moveTo>
                  <a:cubicBezTo>
                    <a:pt x="5558" y="28127"/>
                    <a:pt x="5558" y="28127"/>
                    <a:pt x="5558" y="28127"/>
                  </a:cubicBezTo>
                  <a:lnTo>
                    <a:pt x="5558" y="28127"/>
                  </a:lnTo>
                  <a:cubicBezTo>
                    <a:pt x="5558" y="28127"/>
                    <a:pt x="6831" y="28127"/>
                    <a:pt x="6689" y="28127"/>
                  </a:cubicBezTo>
                  <a:close/>
                  <a:moveTo>
                    <a:pt x="5558" y="40000"/>
                  </a:moveTo>
                  <a:lnTo>
                    <a:pt x="5558" y="40000"/>
                  </a:lnTo>
                  <a:close/>
                  <a:moveTo>
                    <a:pt x="5558" y="15689"/>
                  </a:moveTo>
                  <a:cubicBezTo>
                    <a:pt x="5790" y="15749"/>
                    <a:pt x="6033" y="15749"/>
                    <a:pt x="6265" y="15689"/>
                  </a:cubicBezTo>
                  <a:lnTo>
                    <a:pt x="6265" y="15689"/>
                  </a:lnTo>
                  <a:lnTo>
                    <a:pt x="6265" y="15689"/>
                  </a:lnTo>
                  <a:close/>
                  <a:moveTo>
                    <a:pt x="6548" y="10883"/>
                  </a:moveTo>
                  <a:lnTo>
                    <a:pt x="6548" y="10883"/>
                  </a:lnTo>
                  <a:lnTo>
                    <a:pt x="6548" y="10883"/>
                  </a:lnTo>
                  <a:lnTo>
                    <a:pt x="6548" y="9894"/>
                  </a:lnTo>
                  <a:close/>
                  <a:moveTo>
                    <a:pt x="7255" y="5936"/>
                  </a:moveTo>
                  <a:cubicBezTo>
                    <a:pt x="7255" y="5936"/>
                    <a:pt x="7255" y="5936"/>
                    <a:pt x="7255" y="5936"/>
                  </a:cubicBezTo>
                  <a:cubicBezTo>
                    <a:pt x="7255" y="5936"/>
                    <a:pt x="7255" y="5936"/>
                    <a:pt x="7255" y="5936"/>
                  </a:cubicBezTo>
                  <a:lnTo>
                    <a:pt x="7255" y="5936"/>
                  </a:lnTo>
                  <a:close/>
                  <a:moveTo>
                    <a:pt x="7255" y="13003"/>
                  </a:moveTo>
                  <a:cubicBezTo>
                    <a:pt x="7255" y="13003"/>
                    <a:pt x="7255" y="13003"/>
                    <a:pt x="7255" y="13851"/>
                  </a:cubicBezTo>
                  <a:lnTo>
                    <a:pt x="8244" y="13851"/>
                  </a:lnTo>
                  <a:lnTo>
                    <a:pt x="8951" y="13851"/>
                  </a:lnTo>
                  <a:lnTo>
                    <a:pt x="10081" y="13003"/>
                  </a:lnTo>
                  <a:lnTo>
                    <a:pt x="11071" y="12014"/>
                  </a:lnTo>
                  <a:cubicBezTo>
                    <a:pt x="11168" y="11740"/>
                    <a:pt x="11168" y="11440"/>
                    <a:pt x="11071" y="11166"/>
                  </a:cubicBezTo>
                  <a:cubicBezTo>
                    <a:pt x="11071" y="11166"/>
                    <a:pt x="11071" y="11166"/>
                    <a:pt x="11071" y="11166"/>
                  </a:cubicBezTo>
                  <a:lnTo>
                    <a:pt x="10223" y="11166"/>
                  </a:lnTo>
                  <a:lnTo>
                    <a:pt x="8951" y="11166"/>
                  </a:lnTo>
                  <a:lnTo>
                    <a:pt x="7679" y="11166"/>
                  </a:lnTo>
                  <a:cubicBezTo>
                    <a:pt x="7744" y="11923"/>
                    <a:pt x="8163" y="12604"/>
                    <a:pt x="8809" y="13003"/>
                  </a:cubicBezTo>
                  <a:close/>
                  <a:moveTo>
                    <a:pt x="8385" y="6784"/>
                  </a:moveTo>
                  <a:lnTo>
                    <a:pt x="8385" y="6784"/>
                  </a:lnTo>
                  <a:lnTo>
                    <a:pt x="8385" y="5230"/>
                  </a:lnTo>
                  <a:lnTo>
                    <a:pt x="8385" y="5230"/>
                  </a:lnTo>
                  <a:close/>
                  <a:moveTo>
                    <a:pt x="12767" y="12297"/>
                  </a:moveTo>
                  <a:cubicBezTo>
                    <a:pt x="12767" y="12297"/>
                    <a:pt x="12767" y="12297"/>
                    <a:pt x="12767" y="12297"/>
                  </a:cubicBezTo>
                  <a:cubicBezTo>
                    <a:pt x="12767" y="12297"/>
                    <a:pt x="12767" y="12297"/>
                    <a:pt x="12767" y="12297"/>
                  </a:cubicBezTo>
                  <a:lnTo>
                    <a:pt x="12767" y="12297"/>
                  </a:lnTo>
                  <a:lnTo>
                    <a:pt x="12767" y="12297"/>
                  </a:lnTo>
                  <a:close/>
                  <a:moveTo>
                    <a:pt x="17007" y="5088"/>
                  </a:moveTo>
                  <a:lnTo>
                    <a:pt x="17007" y="5795"/>
                  </a:lnTo>
                  <a:cubicBezTo>
                    <a:pt x="17007" y="5795"/>
                    <a:pt x="17007" y="5795"/>
                    <a:pt x="17007" y="5795"/>
                  </a:cubicBezTo>
                  <a:close/>
                  <a:moveTo>
                    <a:pt x="19975" y="37597"/>
                  </a:moveTo>
                  <a:cubicBezTo>
                    <a:pt x="19975" y="37597"/>
                    <a:pt x="19975" y="37597"/>
                    <a:pt x="19975" y="37597"/>
                  </a:cubicBezTo>
                  <a:lnTo>
                    <a:pt x="19975" y="37597"/>
                  </a:lnTo>
                  <a:close/>
                  <a:moveTo>
                    <a:pt x="19975" y="0"/>
                  </a:move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22095" y="0"/>
                    <a:pt x="21954" y="0"/>
                  </a:cubicBezTo>
                  <a:close/>
                  <a:moveTo>
                    <a:pt x="20682" y="3392"/>
                  </a:moveTo>
                  <a:cubicBezTo>
                    <a:pt x="20682" y="3392"/>
                    <a:pt x="20682" y="3392"/>
                    <a:pt x="20682" y="4664"/>
                  </a:cubicBezTo>
                  <a:lnTo>
                    <a:pt x="20682" y="4664"/>
                  </a:lnTo>
                  <a:cubicBezTo>
                    <a:pt x="21482" y="4516"/>
                    <a:pt x="22193" y="4059"/>
                    <a:pt x="22661" y="3392"/>
                  </a:cubicBezTo>
                  <a:close/>
                  <a:moveTo>
                    <a:pt x="20682" y="1272"/>
                  </a:moveTo>
                  <a:lnTo>
                    <a:pt x="20682" y="1272"/>
                  </a:lnTo>
                  <a:cubicBezTo>
                    <a:pt x="20682" y="1272"/>
                    <a:pt x="20682" y="1272"/>
                    <a:pt x="20682" y="1272"/>
                  </a:cubicBezTo>
                  <a:lnTo>
                    <a:pt x="20682" y="0"/>
                  </a:lnTo>
                  <a:close/>
                  <a:moveTo>
                    <a:pt x="20682" y="43675"/>
                  </a:moveTo>
                  <a:lnTo>
                    <a:pt x="20682" y="43675"/>
                  </a:lnTo>
                  <a:lnTo>
                    <a:pt x="20682" y="43675"/>
                  </a:lnTo>
                  <a:close/>
                  <a:moveTo>
                    <a:pt x="20682" y="36325"/>
                  </a:moveTo>
                  <a:lnTo>
                    <a:pt x="20682" y="36325"/>
                  </a:lnTo>
                  <a:close/>
                  <a:moveTo>
                    <a:pt x="20682" y="39576"/>
                  </a:moveTo>
                  <a:lnTo>
                    <a:pt x="20682" y="39576"/>
                  </a:lnTo>
                  <a:cubicBezTo>
                    <a:pt x="20682" y="39576"/>
                    <a:pt x="20682" y="39576"/>
                    <a:pt x="20682" y="39576"/>
                  </a:cubicBezTo>
                  <a:cubicBezTo>
                    <a:pt x="20682" y="39576"/>
                    <a:pt x="20682" y="39576"/>
                    <a:pt x="20682" y="39576"/>
                  </a:cubicBezTo>
                  <a:close/>
                  <a:moveTo>
                    <a:pt x="20682" y="6502"/>
                  </a:moveTo>
                  <a:lnTo>
                    <a:pt x="20682" y="6502"/>
                  </a:lnTo>
                  <a:lnTo>
                    <a:pt x="20682" y="6502"/>
                  </a:lnTo>
                  <a:lnTo>
                    <a:pt x="20682" y="6502"/>
                  </a:lnTo>
                  <a:lnTo>
                    <a:pt x="20682" y="3958"/>
                  </a:lnTo>
                  <a:lnTo>
                    <a:pt x="20682" y="4806"/>
                  </a:lnTo>
                  <a:cubicBezTo>
                    <a:pt x="21205" y="6078"/>
                    <a:pt x="22645" y="6705"/>
                    <a:pt x="23933" y="6219"/>
                  </a:cubicBezTo>
                  <a:close/>
                  <a:moveTo>
                    <a:pt x="22378" y="37738"/>
                  </a:moveTo>
                  <a:lnTo>
                    <a:pt x="22378" y="37738"/>
                  </a:lnTo>
                  <a:cubicBezTo>
                    <a:pt x="22378" y="37738"/>
                    <a:pt x="22378" y="37738"/>
                    <a:pt x="22378" y="37738"/>
                  </a:cubicBezTo>
                  <a:lnTo>
                    <a:pt x="22378" y="37738"/>
                  </a:lnTo>
                  <a:cubicBezTo>
                    <a:pt x="22378" y="37738"/>
                    <a:pt x="25770" y="37456"/>
                    <a:pt x="25629" y="37456"/>
                  </a:cubicBezTo>
                  <a:close/>
                  <a:moveTo>
                    <a:pt x="23509" y="45088"/>
                  </a:move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7042" y="44805"/>
                    <a:pt x="26760" y="44805"/>
                  </a:cubicBezTo>
                  <a:close/>
                  <a:moveTo>
                    <a:pt x="24498" y="35760"/>
                  </a:moveTo>
                  <a:cubicBezTo>
                    <a:pt x="24498" y="35760"/>
                    <a:pt x="24498" y="35760"/>
                    <a:pt x="24498" y="35760"/>
                  </a:cubicBezTo>
                  <a:lnTo>
                    <a:pt x="24498" y="35760"/>
                  </a:lnTo>
                  <a:lnTo>
                    <a:pt x="24498" y="35760"/>
                  </a:lnTo>
                  <a:cubicBezTo>
                    <a:pt x="24601" y="35535"/>
                    <a:pt x="24601" y="35277"/>
                    <a:pt x="24498" y="35053"/>
                  </a:cubicBezTo>
                  <a:cubicBezTo>
                    <a:pt x="25411" y="35807"/>
                    <a:pt x="26565" y="36208"/>
                    <a:pt x="27749" y="36184"/>
                  </a:cubicBezTo>
                  <a:close/>
                  <a:moveTo>
                    <a:pt x="24498" y="2544"/>
                  </a:move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8314" y="2261"/>
                    <a:pt x="28173" y="2261"/>
                  </a:cubicBezTo>
                  <a:close/>
                  <a:moveTo>
                    <a:pt x="24498" y="5795"/>
                  </a:moveTo>
                  <a:lnTo>
                    <a:pt x="24498" y="7350"/>
                  </a:lnTo>
                  <a:cubicBezTo>
                    <a:pt x="24498" y="7350"/>
                    <a:pt x="24498" y="8198"/>
                    <a:pt x="25629" y="8056"/>
                  </a:cubicBezTo>
                  <a:lnTo>
                    <a:pt x="25629" y="6360"/>
                  </a:lnTo>
                  <a:cubicBezTo>
                    <a:pt x="25709" y="5988"/>
                    <a:pt x="25709" y="5602"/>
                    <a:pt x="25629" y="5230"/>
                  </a:cubicBezTo>
                  <a:cubicBezTo>
                    <a:pt x="25629" y="5230"/>
                    <a:pt x="25629" y="5230"/>
                    <a:pt x="24781" y="5230"/>
                  </a:cubicBezTo>
                  <a:cubicBezTo>
                    <a:pt x="24859" y="4215"/>
                    <a:pt x="25745" y="3456"/>
                    <a:pt x="26760" y="3534"/>
                  </a:cubicBezTo>
                  <a:cubicBezTo>
                    <a:pt x="27775" y="3612"/>
                    <a:pt x="28534" y="4498"/>
                    <a:pt x="28456" y="5512"/>
                  </a:cubicBezTo>
                  <a:close/>
                  <a:moveTo>
                    <a:pt x="24498" y="35618"/>
                  </a:moveTo>
                  <a:cubicBezTo>
                    <a:pt x="24432" y="35897"/>
                    <a:pt x="24432" y="36187"/>
                    <a:pt x="24498" y="36466"/>
                  </a:cubicBezTo>
                  <a:cubicBezTo>
                    <a:pt x="24498" y="36466"/>
                    <a:pt x="24498" y="36466"/>
                    <a:pt x="24498" y="36466"/>
                  </a:cubicBezTo>
                  <a:lnTo>
                    <a:pt x="24498" y="36466"/>
                  </a:lnTo>
                  <a:cubicBezTo>
                    <a:pt x="24547" y="36138"/>
                    <a:pt x="24547" y="35805"/>
                    <a:pt x="24498" y="35477"/>
                  </a:cubicBezTo>
                  <a:cubicBezTo>
                    <a:pt x="24498" y="35477"/>
                    <a:pt x="24498" y="35477"/>
                    <a:pt x="25205" y="35477"/>
                  </a:cubicBezTo>
                  <a:lnTo>
                    <a:pt x="25205" y="35477"/>
                  </a:lnTo>
                  <a:lnTo>
                    <a:pt x="25205" y="35477"/>
                  </a:lnTo>
                  <a:lnTo>
                    <a:pt x="25205" y="35477"/>
                  </a:lnTo>
                  <a:cubicBezTo>
                    <a:pt x="25205" y="35477"/>
                    <a:pt x="25205" y="35477"/>
                    <a:pt x="25205" y="35477"/>
                  </a:cubicBezTo>
                  <a:lnTo>
                    <a:pt x="25205" y="35477"/>
                  </a:lnTo>
                  <a:cubicBezTo>
                    <a:pt x="25484" y="34896"/>
                    <a:pt x="25484" y="34220"/>
                    <a:pt x="25205" y="33639"/>
                  </a:cubicBezTo>
                  <a:cubicBezTo>
                    <a:pt x="24698" y="33168"/>
                    <a:pt x="24054" y="32871"/>
                    <a:pt x="23367" y="32791"/>
                  </a:cubicBezTo>
                  <a:cubicBezTo>
                    <a:pt x="23367" y="32791"/>
                    <a:pt x="23367" y="32791"/>
                    <a:pt x="22661" y="33639"/>
                  </a:cubicBezTo>
                  <a:cubicBezTo>
                    <a:pt x="22192" y="35591"/>
                    <a:pt x="23395" y="37553"/>
                    <a:pt x="25346" y="38021"/>
                  </a:cubicBezTo>
                  <a:cubicBezTo>
                    <a:pt x="27298" y="38489"/>
                    <a:pt x="29259" y="37287"/>
                    <a:pt x="29728" y="35336"/>
                  </a:cubicBezTo>
                  <a:close/>
                  <a:moveTo>
                    <a:pt x="25912" y="2968"/>
                  </a:moveTo>
                  <a:cubicBezTo>
                    <a:pt x="25912" y="2968"/>
                    <a:pt x="25205" y="2968"/>
                    <a:pt x="25064" y="2968"/>
                  </a:cubicBezTo>
                  <a:cubicBezTo>
                    <a:pt x="25019" y="3344"/>
                    <a:pt x="25019" y="3723"/>
                    <a:pt x="25064" y="4099"/>
                  </a:cubicBezTo>
                  <a:cubicBezTo>
                    <a:pt x="25380" y="4232"/>
                    <a:pt x="25737" y="4232"/>
                    <a:pt x="26053" y="4099"/>
                  </a:cubicBezTo>
                  <a:cubicBezTo>
                    <a:pt x="26444" y="5309"/>
                    <a:pt x="27741" y="5973"/>
                    <a:pt x="28951" y="5583"/>
                  </a:cubicBezTo>
                  <a:cubicBezTo>
                    <a:pt x="30160" y="5193"/>
                    <a:pt x="30825" y="3895"/>
                    <a:pt x="30435" y="2686"/>
                  </a:cubicBezTo>
                  <a:close/>
                  <a:moveTo>
                    <a:pt x="29728" y="47774"/>
                  </a:moveTo>
                  <a:lnTo>
                    <a:pt x="29728" y="47774"/>
                  </a:lnTo>
                  <a:lnTo>
                    <a:pt x="29728" y="47774"/>
                  </a:lnTo>
                  <a:close/>
                  <a:moveTo>
                    <a:pt x="29728" y="43675"/>
                  </a:moveTo>
                  <a:lnTo>
                    <a:pt x="29728" y="43675"/>
                  </a:lnTo>
                  <a:lnTo>
                    <a:pt x="29728" y="43675"/>
                  </a:lnTo>
                  <a:close/>
                  <a:moveTo>
                    <a:pt x="30858" y="283"/>
                  </a:moveTo>
                  <a:cubicBezTo>
                    <a:pt x="30858" y="283"/>
                    <a:pt x="30858" y="283"/>
                    <a:pt x="30858" y="283"/>
                  </a:cubicBezTo>
                  <a:cubicBezTo>
                    <a:pt x="30858" y="283"/>
                    <a:pt x="30858" y="283"/>
                    <a:pt x="30858" y="283"/>
                  </a:cubicBezTo>
                  <a:lnTo>
                    <a:pt x="30858" y="283"/>
                  </a:lnTo>
                  <a:close/>
                  <a:moveTo>
                    <a:pt x="32272" y="11873"/>
                  </a:moveTo>
                  <a:cubicBezTo>
                    <a:pt x="32272" y="11873"/>
                    <a:pt x="32272" y="11873"/>
                    <a:pt x="32272" y="11873"/>
                  </a:cubicBezTo>
                  <a:lnTo>
                    <a:pt x="32272" y="11873"/>
                  </a:lnTo>
                  <a:close/>
                  <a:moveTo>
                    <a:pt x="32272" y="50742"/>
                  </a:moveTo>
                  <a:lnTo>
                    <a:pt x="32272" y="50742"/>
                  </a:lnTo>
                  <a:lnTo>
                    <a:pt x="32272" y="50318"/>
                  </a:lnTo>
                  <a:lnTo>
                    <a:pt x="32272" y="50318"/>
                  </a:lnTo>
                  <a:close/>
                  <a:moveTo>
                    <a:pt x="33261" y="63180"/>
                  </a:moveTo>
                  <a:cubicBezTo>
                    <a:pt x="33261" y="63180"/>
                    <a:pt x="33261" y="63180"/>
                    <a:pt x="33261" y="63180"/>
                  </a:cubicBezTo>
                  <a:lnTo>
                    <a:pt x="33261" y="63180"/>
                  </a:lnTo>
                  <a:cubicBezTo>
                    <a:pt x="33261" y="63180"/>
                    <a:pt x="33261" y="63180"/>
                    <a:pt x="33261" y="63180"/>
                  </a:cubicBezTo>
                  <a:lnTo>
                    <a:pt x="33403" y="63180"/>
                  </a:lnTo>
                  <a:close/>
                  <a:moveTo>
                    <a:pt x="34109" y="64876"/>
                  </a:moveTo>
                  <a:cubicBezTo>
                    <a:pt x="34109" y="64876"/>
                    <a:pt x="34109" y="64876"/>
                    <a:pt x="34109" y="64876"/>
                  </a:cubicBezTo>
                  <a:cubicBezTo>
                    <a:pt x="34109" y="64876"/>
                    <a:pt x="34109" y="64876"/>
                    <a:pt x="34109" y="64876"/>
                  </a:cubicBezTo>
                  <a:lnTo>
                    <a:pt x="34109" y="64876"/>
                  </a:lnTo>
                  <a:cubicBezTo>
                    <a:pt x="34109" y="64876"/>
                    <a:pt x="34392" y="64452"/>
                    <a:pt x="34251" y="64452"/>
                  </a:cubicBezTo>
                  <a:close/>
                  <a:moveTo>
                    <a:pt x="34109" y="50742"/>
                  </a:moveTo>
                  <a:lnTo>
                    <a:pt x="34109" y="50742"/>
                  </a:lnTo>
                  <a:lnTo>
                    <a:pt x="34109" y="50742"/>
                  </a:lnTo>
                  <a:lnTo>
                    <a:pt x="34109" y="50742"/>
                  </a:lnTo>
                  <a:close/>
                  <a:moveTo>
                    <a:pt x="34109" y="54841"/>
                  </a:moveTo>
                  <a:lnTo>
                    <a:pt x="34109" y="54841"/>
                  </a:lnTo>
                  <a:lnTo>
                    <a:pt x="34109" y="54841"/>
                  </a:lnTo>
                  <a:close/>
                  <a:moveTo>
                    <a:pt x="34109" y="32791"/>
                  </a:moveTo>
                  <a:lnTo>
                    <a:pt x="34109" y="31943"/>
                  </a:lnTo>
                  <a:lnTo>
                    <a:pt x="34109" y="31943"/>
                  </a:lnTo>
                  <a:close/>
                  <a:moveTo>
                    <a:pt x="34816" y="54417"/>
                  </a:moveTo>
                  <a:lnTo>
                    <a:pt x="34816" y="54417"/>
                  </a:ln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6088" y="54134"/>
                    <a:pt x="35947" y="54134"/>
                  </a:cubicBezTo>
                  <a:close/>
                  <a:moveTo>
                    <a:pt x="36229" y="8905"/>
                  </a:moveTo>
                  <a:lnTo>
                    <a:pt x="35523" y="8905"/>
                  </a:lnTo>
                  <a:lnTo>
                    <a:pt x="35523" y="8905"/>
                  </a:lnTo>
                  <a:lnTo>
                    <a:pt x="36653" y="8905"/>
                  </a:lnTo>
                  <a:close/>
                  <a:moveTo>
                    <a:pt x="36229" y="65441"/>
                  </a:moveTo>
                  <a:lnTo>
                    <a:pt x="36229" y="65441"/>
                  </a:lnTo>
                  <a:close/>
                  <a:moveTo>
                    <a:pt x="36229" y="30954"/>
                  </a:moveTo>
                  <a:lnTo>
                    <a:pt x="36229" y="30954"/>
                  </a:lnTo>
                  <a:lnTo>
                    <a:pt x="36229" y="30954"/>
                  </a:lnTo>
                  <a:close/>
                  <a:moveTo>
                    <a:pt x="38208" y="11166"/>
                  </a:move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9763" y="10601"/>
                    <a:pt x="39622" y="10601"/>
                  </a:cubicBezTo>
                  <a:close/>
                  <a:moveTo>
                    <a:pt x="39763" y="29116"/>
                  </a:moveTo>
                  <a:cubicBezTo>
                    <a:pt x="39763" y="29116"/>
                    <a:pt x="39763" y="29116"/>
                    <a:pt x="39056" y="29116"/>
                  </a:cubicBezTo>
                  <a:cubicBezTo>
                    <a:pt x="38349" y="29116"/>
                    <a:pt x="39056" y="29965"/>
                    <a:pt x="39056" y="30247"/>
                  </a:cubicBezTo>
                  <a:lnTo>
                    <a:pt x="40752" y="30247"/>
                  </a:lnTo>
                  <a:cubicBezTo>
                    <a:pt x="40894" y="29884"/>
                    <a:pt x="40894" y="29480"/>
                    <a:pt x="40752" y="29116"/>
                  </a:cubicBezTo>
                  <a:cubicBezTo>
                    <a:pt x="40752" y="29116"/>
                    <a:pt x="41600" y="28410"/>
                    <a:pt x="41176" y="28551"/>
                  </a:cubicBezTo>
                  <a:close/>
                  <a:moveTo>
                    <a:pt x="39763" y="68127"/>
                  </a:moveTo>
                  <a:lnTo>
                    <a:pt x="39763" y="68127"/>
                  </a:lnTo>
                  <a:lnTo>
                    <a:pt x="39763" y="68127"/>
                  </a:lnTo>
                  <a:lnTo>
                    <a:pt x="39763" y="68127"/>
                  </a:lnTo>
                  <a:close/>
                  <a:moveTo>
                    <a:pt x="41459" y="7774"/>
                  </a:move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2590" y="7915"/>
                    <a:pt x="42307" y="7915"/>
                  </a:cubicBezTo>
                  <a:close/>
                  <a:moveTo>
                    <a:pt x="43862" y="67279"/>
                  </a:moveTo>
                  <a:lnTo>
                    <a:pt x="43862" y="67279"/>
                  </a:lnTo>
                  <a:lnTo>
                    <a:pt x="43862" y="67279"/>
                  </a:lnTo>
                  <a:lnTo>
                    <a:pt x="43862" y="67279"/>
                  </a:lnTo>
                  <a:cubicBezTo>
                    <a:pt x="44014" y="66966"/>
                    <a:pt x="44014" y="66602"/>
                    <a:pt x="43862" y="66289"/>
                  </a:cubicBezTo>
                  <a:lnTo>
                    <a:pt x="43862" y="66289"/>
                  </a:lnTo>
                  <a:close/>
                  <a:moveTo>
                    <a:pt x="43862" y="9329"/>
                  </a:moveTo>
                  <a:lnTo>
                    <a:pt x="43862" y="11025"/>
                  </a:lnTo>
                  <a:lnTo>
                    <a:pt x="43862" y="11025"/>
                  </a:lnTo>
                  <a:lnTo>
                    <a:pt x="44569" y="11025"/>
                  </a:lnTo>
                  <a:cubicBezTo>
                    <a:pt x="44569" y="11025"/>
                    <a:pt x="44569" y="11025"/>
                    <a:pt x="44569" y="11025"/>
                  </a:cubicBezTo>
                  <a:lnTo>
                    <a:pt x="44569" y="11025"/>
                  </a:lnTo>
                  <a:lnTo>
                    <a:pt x="44569" y="11025"/>
                  </a:lnTo>
                  <a:close/>
                  <a:moveTo>
                    <a:pt x="44710" y="3816"/>
                  </a:move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lnTo>
                    <a:pt x="43862" y="3816"/>
                  </a:lnTo>
                  <a:close/>
                  <a:moveTo>
                    <a:pt x="44710" y="5795"/>
                  </a:moveTo>
                  <a:cubicBezTo>
                    <a:pt x="44710" y="5795"/>
                    <a:pt x="45700" y="5795"/>
                    <a:pt x="45841" y="5795"/>
                  </a:cubicBezTo>
                  <a:lnTo>
                    <a:pt x="45841" y="6784"/>
                  </a:lnTo>
                  <a:cubicBezTo>
                    <a:pt x="45841" y="6784"/>
                    <a:pt x="45841" y="6784"/>
                    <a:pt x="45841" y="7632"/>
                  </a:cubicBezTo>
                  <a:lnTo>
                    <a:pt x="46548" y="6643"/>
                  </a:lnTo>
                  <a:lnTo>
                    <a:pt x="45841" y="3816"/>
                  </a:lnTo>
                  <a:lnTo>
                    <a:pt x="45841" y="3816"/>
                  </a:lnTo>
                  <a:lnTo>
                    <a:pt x="44993" y="3816"/>
                  </a:lnTo>
                  <a:close/>
                  <a:moveTo>
                    <a:pt x="44710" y="29965"/>
                  </a:moveTo>
                  <a:cubicBezTo>
                    <a:pt x="44710" y="29965"/>
                    <a:pt x="44710" y="29965"/>
                    <a:pt x="44710" y="29965"/>
                  </a:cubicBezTo>
                  <a:lnTo>
                    <a:pt x="44710" y="29965"/>
                  </a:lnTo>
                  <a:lnTo>
                    <a:pt x="44710" y="29965"/>
                  </a:lnTo>
                  <a:lnTo>
                    <a:pt x="44710" y="29116"/>
                  </a:lnTo>
                  <a:cubicBezTo>
                    <a:pt x="44481" y="29041"/>
                    <a:pt x="44233" y="29041"/>
                    <a:pt x="44003" y="29116"/>
                  </a:cubicBezTo>
                  <a:lnTo>
                    <a:pt x="44003" y="29116"/>
                  </a:lnTo>
                  <a:close/>
                  <a:moveTo>
                    <a:pt x="44710" y="12862"/>
                  </a:move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003" y="12862"/>
                  </a:lnTo>
                  <a:close/>
                  <a:moveTo>
                    <a:pt x="46406" y="12862"/>
                  </a:move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548" y="12438"/>
                    <a:pt x="46265" y="12579"/>
                  </a:cubicBezTo>
                  <a:close/>
                  <a:moveTo>
                    <a:pt x="46406" y="69399"/>
                  </a:moveTo>
                  <a:cubicBezTo>
                    <a:pt x="46538" y="69880"/>
                    <a:pt x="46914" y="70256"/>
                    <a:pt x="47396" y="70388"/>
                  </a:cubicBezTo>
                  <a:lnTo>
                    <a:pt x="47396" y="69399"/>
                  </a:lnTo>
                  <a:close/>
                  <a:moveTo>
                    <a:pt x="46406" y="10883"/>
                  </a:moveTo>
                  <a:lnTo>
                    <a:pt x="46406" y="10883"/>
                  </a:lnTo>
                  <a:lnTo>
                    <a:pt x="46406" y="10177"/>
                  </a:lnTo>
                  <a:close/>
                  <a:moveTo>
                    <a:pt x="47254" y="20636"/>
                  </a:moveTo>
                  <a:lnTo>
                    <a:pt x="47254" y="20636"/>
                  </a:lnTo>
                  <a:lnTo>
                    <a:pt x="47254" y="20636"/>
                  </a:lnTo>
                  <a:lnTo>
                    <a:pt x="47254" y="19788"/>
                  </a:lnTo>
                  <a:lnTo>
                    <a:pt x="47254" y="19788"/>
                  </a:lnTo>
                  <a:close/>
                  <a:moveTo>
                    <a:pt x="47254" y="24028"/>
                  </a:move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lnTo>
                    <a:pt x="47254" y="22049"/>
                  </a:lnTo>
                  <a:cubicBezTo>
                    <a:pt x="46893" y="22207"/>
                    <a:pt x="46484" y="22207"/>
                    <a:pt x="46124" y="22049"/>
                  </a:cubicBezTo>
                  <a:cubicBezTo>
                    <a:pt x="45694" y="22401"/>
                    <a:pt x="45631" y="23033"/>
                    <a:pt x="45982" y="23463"/>
                  </a:cubicBezTo>
                  <a:cubicBezTo>
                    <a:pt x="46333" y="23892"/>
                    <a:pt x="46966" y="23955"/>
                    <a:pt x="47396" y="23604"/>
                  </a:cubicBezTo>
                  <a:close/>
                  <a:moveTo>
                    <a:pt x="47254" y="13427"/>
                  </a:moveTo>
                  <a:cubicBezTo>
                    <a:pt x="47124" y="13842"/>
                    <a:pt x="47124" y="14286"/>
                    <a:pt x="47254" y="14700"/>
                  </a:cubicBezTo>
                  <a:cubicBezTo>
                    <a:pt x="47659" y="14881"/>
                    <a:pt x="48121" y="14881"/>
                    <a:pt x="48526" y="14700"/>
                  </a:cubicBezTo>
                  <a:lnTo>
                    <a:pt x="48526" y="14700"/>
                  </a:lnTo>
                  <a:lnTo>
                    <a:pt x="48526" y="12862"/>
                  </a:lnTo>
                  <a:lnTo>
                    <a:pt x="48526" y="11307"/>
                  </a:lnTo>
                  <a:lnTo>
                    <a:pt x="48526" y="11307"/>
                  </a:lnTo>
                  <a:cubicBezTo>
                    <a:pt x="48526" y="11307"/>
                    <a:pt x="48526" y="11307"/>
                    <a:pt x="48526" y="11307"/>
                  </a:cubicBezTo>
                  <a:cubicBezTo>
                    <a:pt x="48610" y="11958"/>
                    <a:pt x="48341" y="12605"/>
                    <a:pt x="47820" y="13003"/>
                  </a:cubicBezTo>
                  <a:close/>
                  <a:moveTo>
                    <a:pt x="47254" y="71943"/>
                  </a:moveTo>
                  <a:lnTo>
                    <a:pt x="47254" y="71943"/>
                  </a:lnTo>
                  <a:lnTo>
                    <a:pt x="47254" y="71943"/>
                  </a:lnTo>
                  <a:lnTo>
                    <a:pt x="47254" y="71943"/>
                  </a:lnTo>
                  <a:close/>
                  <a:moveTo>
                    <a:pt x="47254" y="74063"/>
                  </a:moveTo>
                  <a:lnTo>
                    <a:pt x="47254" y="74063"/>
                  </a:lnTo>
                  <a:lnTo>
                    <a:pt x="47254" y="74063"/>
                  </a:lnTo>
                  <a:close/>
                  <a:moveTo>
                    <a:pt x="47254" y="10035"/>
                  </a:moveTo>
                  <a:cubicBezTo>
                    <a:pt x="47254" y="10035"/>
                    <a:pt x="48244" y="10035"/>
                    <a:pt x="48385" y="10035"/>
                  </a:cubicBezTo>
                  <a:cubicBezTo>
                    <a:pt x="48385" y="10035"/>
                    <a:pt x="48385" y="10035"/>
                    <a:pt x="48385" y="10742"/>
                  </a:cubicBezTo>
                  <a:lnTo>
                    <a:pt x="48385" y="6926"/>
                  </a:lnTo>
                  <a:lnTo>
                    <a:pt x="46830" y="6926"/>
                  </a:lnTo>
                  <a:cubicBezTo>
                    <a:pt x="46830" y="6926"/>
                    <a:pt x="48385" y="8905"/>
                    <a:pt x="48244" y="9611"/>
                  </a:cubicBezTo>
                  <a:close/>
                  <a:moveTo>
                    <a:pt x="49233" y="6784"/>
                  </a:moveTo>
                  <a:lnTo>
                    <a:pt x="49233" y="6784"/>
                  </a:lnTo>
                  <a:cubicBezTo>
                    <a:pt x="49233" y="6784"/>
                    <a:pt x="49233" y="6784"/>
                    <a:pt x="49233" y="6784"/>
                  </a:cubicBezTo>
                  <a:lnTo>
                    <a:pt x="49233" y="6784"/>
                  </a:lnTo>
                  <a:close/>
                  <a:moveTo>
                    <a:pt x="49233" y="21908"/>
                  </a:moveTo>
                  <a:lnTo>
                    <a:pt x="49940" y="21908"/>
                  </a:lnTo>
                  <a:lnTo>
                    <a:pt x="49940" y="21060"/>
                  </a:lnTo>
                  <a:lnTo>
                    <a:pt x="49092" y="21060"/>
                  </a:lnTo>
                  <a:close/>
                  <a:moveTo>
                    <a:pt x="49940" y="15548"/>
                  </a:moveTo>
                  <a:cubicBezTo>
                    <a:pt x="49940" y="15548"/>
                    <a:pt x="49940" y="15548"/>
                    <a:pt x="49940" y="15548"/>
                  </a:cubicBezTo>
                  <a:lnTo>
                    <a:pt x="49940" y="15548"/>
                  </a:lnTo>
                  <a:cubicBezTo>
                    <a:pt x="49940" y="15548"/>
                    <a:pt x="49940" y="15548"/>
                    <a:pt x="49940" y="15548"/>
                  </a:cubicBezTo>
                  <a:cubicBezTo>
                    <a:pt x="49940" y="15548"/>
                    <a:pt x="50788" y="15265"/>
                    <a:pt x="50788" y="15124"/>
                  </a:cubicBezTo>
                  <a:close/>
                  <a:moveTo>
                    <a:pt x="50788" y="73356"/>
                  </a:moveTo>
                  <a:cubicBezTo>
                    <a:pt x="50788" y="73356"/>
                    <a:pt x="50788" y="73356"/>
                    <a:pt x="50788" y="73356"/>
                  </a:cubicBezTo>
                  <a:cubicBezTo>
                    <a:pt x="50788" y="73356"/>
                    <a:pt x="50788" y="73356"/>
                    <a:pt x="50788" y="73356"/>
                  </a:cubicBezTo>
                  <a:lnTo>
                    <a:pt x="50788" y="73356"/>
                  </a:lnTo>
                  <a:cubicBezTo>
                    <a:pt x="50788" y="73356"/>
                    <a:pt x="51919" y="72932"/>
                    <a:pt x="51636" y="72932"/>
                  </a:cubicBezTo>
                  <a:close/>
                  <a:moveTo>
                    <a:pt x="50788" y="18940"/>
                  </a:moveTo>
                  <a:cubicBezTo>
                    <a:pt x="50788" y="19788"/>
                    <a:pt x="50788" y="20212"/>
                    <a:pt x="52201" y="20212"/>
                  </a:cubicBezTo>
                  <a:cubicBezTo>
                    <a:pt x="52261" y="19419"/>
                    <a:pt x="51805" y="18678"/>
                    <a:pt x="51071" y="18374"/>
                  </a:cubicBezTo>
                  <a:lnTo>
                    <a:pt x="51071" y="18374"/>
                  </a:lnTo>
                  <a:lnTo>
                    <a:pt x="51071" y="18374"/>
                  </a:lnTo>
                  <a:close/>
                  <a:moveTo>
                    <a:pt x="55735" y="79293"/>
                  </a:moveTo>
                  <a:lnTo>
                    <a:pt x="55735" y="79293"/>
                  </a:ln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6442" y="78586"/>
                    <a:pt x="56300" y="78586"/>
                  </a:cubicBezTo>
                  <a:close/>
                  <a:moveTo>
                    <a:pt x="55735" y="69823"/>
                  </a:moveTo>
                  <a:lnTo>
                    <a:pt x="56583" y="69823"/>
                  </a:lnTo>
                  <a:lnTo>
                    <a:pt x="56583" y="69823"/>
                  </a:lnTo>
                  <a:cubicBezTo>
                    <a:pt x="56583" y="69823"/>
                    <a:pt x="56583" y="69823"/>
                    <a:pt x="56583" y="69823"/>
                  </a:cubicBezTo>
                  <a:lnTo>
                    <a:pt x="56583" y="69823"/>
                  </a:lnTo>
                  <a:close/>
                  <a:moveTo>
                    <a:pt x="57431" y="65865"/>
                  </a:moveTo>
                  <a:cubicBezTo>
                    <a:pt x="57431" y="65865"/>
                    <a:pt x="57431" y="65865"/>
                    <a:pt x="57431" y="65865"/>
                  </a:cubicBezTo>
                  <a:lnTo>
                    <a:pt x="57431" y="65865"/>
                  </a:lnTo>
                  <a:lnTo>
                    <a:pt x="57431" y="65865"/>
                  </a:lnTo>
                  <a:close/>
                  <a:moveTo>
                    <a:pt x="58279" y="76607"/>
                  </a:moveTo>
                  <a:lnTo>
                    <a:pt x="58279" y="76607"/>
                  </a:lnTo>
                  <a:lnTo>
                    <a:pt x="58279" y="76607"/>
                  </a:ln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1247" y="71236"/>
                    <a:pt x="60964" y="71378"/>
                  </a:cubicBez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lnTo>
                    <a:pt x="60399" y="71802"/>
                  </a:lnTo>
                  <a:lnTo>
                    <a:pt x="61388" y="7151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912813" y="312601"/>
              <a:ext cx="40423" cy="51589"/>
            </a:xfrm>
            <a:custGeom>
              <a:avLst/>
              <a:gdLst/>
              <a:ahLst/>
              <a:cxnLst/>
              <a:rect l="l" t="t" r="r" b="b"/>
              <a:pathLst>
                <a:path w="40423" h="51589" extrusionOk="0">
                  <a:moveTo>
                    <a:pt x="11307" y="51590"/>
                  </a:moveTo>
                  <a:lnTo>
                    <a:pt x="11307" y="51590"/>
                  </a:lnTo>
                  <a:cubicBezTo>
                    <a:pt x="11307" y="51590"/>
                    <a:pt x="11307" y="51590"/>
                    <a:pt x="10601" y="51590"/>
                  </a:cubicBezTo>
                  <a:cubicBezTo>
                    <a:pt x="10633" y="51072"/>
                    <a:pt x="10633" y="50553"/>
                    <a:pt x="10601" y="50035"/>
                  </a:cubicBezTo>
                  <a:cubicBezTo>
                    <a:pt x="10541" y="49411"/>
                    <a:pt x="10295" y="48820"/>
                    <a:pt x="9894" y="48339"/>
                  </a:cubicBezTo>
                  <a:lnTo>
                    <a:pt x="9894" y="43675"/>
                  </a:lnTo>
                  <a:lnTo>
                    <a:pt x="9894" y="42544"/>
                  </a:lnTo>
                  <a:cubicBezTo>
                    <a:pt x="9825" y="42123"/>
                    <a:pt x="9825" y="41693"/>
                    <a:pt x="9894" y="41272"/>
                  </a:cubicBezTo>
                  <a:cubicBezTo>
                    <a:pt x="9894" y="41272"/>
                    <a:pt x="9894" y="40565"/>
                    <a:pt x="10742" y="40141"/>
                  </a:cubicBezTo>
                  <a:cubicBezTo>
                    <a:pt x="11217" y="39834"/>
                    <a:pt x="11487" y="39292"/>
                    <a:pt x="11448" y="38728"/>
                  </a:cubicBezTo>
                  <a:cubicBezTo>
                    <a:pt x="11491" y="38210"/>
                    <a:pt x="11491" y="37690"/>
                    <a:pt x="11448" y="37173"/>
                  </a:cubicBezTo>
                  <a:cubicBezTo>
                    <a:pt x="11449" y="36184"/>
                    <a:pt x="11449" y="35759"/>
                    <a:pt x="11449" y="35618"/>
                  </a:cubicBezTo>
                  <a:lnTo>
                    <a:pt x="11449" y="35618"/>
                  </a:lnTo>
                  <a:cubicBezTo>
                    <a:pt x="11449" y="35618"/>
                    <a:pt x="11449" y="35618"/>
                    <a:pt x="11449" y="34770"/>
                  </a:cubicBezTo>
                  <a:cubicBezTo>
                    <a:pt x="11449" y="33922"/>
                    <a:pt x="11449" y="34770"/>
                    <a:pt x="11449" y="33922"/>
                  </a:cubicBezTo>
                  <a:cubicBezTo>
                    <a:pt x="11361" y="33503"/>
                    <a:pt x="11361" y="33069"/>
                    <a:pt x="11449" y="32650"/>
                  </a:cubicBezTo>
                  <a:lnTo>
                    <a:pt x="11449" y="32650"/>
                  </a:lnTo>
                  <a:cubicBezTo>
                    <a:pt x="11449" y="32650"/>
                    <a:pt x="11449" y="32650"/>
                    <a:pt x="11449" y="32650"/>
                  </a:cubicBezTo>
                  <a:lnTo>
                    <a:pt x="11449" y="32650"/>
                  </a:lnTo>
                  <a:lnTo>
                    <a:pt x="11449" y="32650"/>
                  </a:lnTo>
                  <a:lnTo>
                    <a:pt x="11449" y="32650"/>
                  </a:lnTo>
                  <a:lnTo>
                    <a:pt x="10601" y="29540"/>
                  </a:lnTo>
                  <a:cubicBezTo>
                    <a:pt x="10531" y="28411"/>
                    <a:pt x="10531" y="27278"/>
                    <a:pt x="10601" y="26148"/>
                  </a:cubicBezTo>
                  <a:lnTo>
                    <a:pt x="10601" y="26148"/>
                  </a:lnTo>
                  <a:cubicBezTo>
                    <a:pt x="10601" y="26148"/>
                    <a:pt x="10601" y="26148"/>
                    <a:pt x="10601" y="26148"/>
                  </a:cubicBezTo>
                  <a:lnTo>
                    <a:pt x="10601" y="26148"/>
                  </a:lnTo>
                  <a:lnTo>
                    <a:pt x="10601" y="24735"/>
                  </a:lnTo>
                  <a:cubicBezTo>
                    <a:pt x="10660" y="24171"/>
                    <a:pt x="10660" y="23602"/>
                    <a:pt x="10601" y="23039"/>
                  </a:cubicBezTo>
                  <a:cubicBezTo>
                    <a:pt x="10670" y="22334"/>
                    <a:pt x="10670" y="21624"/>
                    <a:pt x="10601" y="20919"/>
                  </a:cubicBezTo>
                  <a:cubicBezTo>
                    <a:pt x="10405" y="20225"/>
                    <a:pt x="10120" y="19560"/>
                    <a:pt x="9753" y="18940"/>
                  </a:cubicBezTo>
                  <a:cubicBezTo>
                    <a:pt x="9579" y="18323"/>
                    <a:pt x="9097" y="17841"/>
                    <a:pt x="8481" y="17668"/>
                  </a:cubicBezTo>
                  <a:lnTo>
                    <a:pt x="6502" y="17668"/>
                  </a:lnTo>
                  <a:lnTo>
                    <a:pt x="2968" y="15406"/>
                  </a:lnTo>
                  <a:cubicBezTo>
                    <a:pt x="3032" y="14701"/>
                    <a:pt x="3032" y="13991"/>
                    <a:pt x="2968" y="13286"/>
                  </a:cubicBezTo>
                  <a:cubicBezTo>
                    <a:pt x="2968" y="12579"/>
                    <a:pt x="1979" y="12438"/>
                    <a:pt x="1131" y="13286"/>
                  </a:cubicBezTo>
                  <a:cubicBezTo>
                    <a:pt x="283" y="14134"/>
                    <a:pt x="1131" y="12297"/>
                    <a:pt x="1131" y="11590"/>
                  </a:cubicBezTo>
                  <a:cubicBezTo>
                    <a:pt x="952" y="10989"/>
                    <a:pt x="547" y="10482"/>
                    <a:pt x="0" y="10177"/>
                  </a:cubicBezTo>
                  <a:cubicBezTo>
                    <a:pt x="949" y="9805"/>
                    <a:pt x="1605" y="8930"/>
                    <a:pt x="1696" y="7915"/>
                  </a:cubicBezTo>
                  <a:cubicBezTo>
                    <a:pt x="1770" y="6974"/>
                    <a:pt x="1770" y="6029"/>
                    <a:pt x="1696" y="5088"/>
                  </a:cubicBezTo>
                  <a:lnTo>
                    <a:pt x="1696" y="5088"/>
                  </a:lnTo>
                  <a:cubicBezTo>
                    <a:pt x="1696" y="5088"/>
                    <a:pt x="1696" y="5088"/>
                    <a:pt x="1696" y="5088"/>
                  </a:cubicBezTo>
                  <a:cubicBezTo>
                    <a:pt x="1743" y="4808"/>
                    <a:pt x="1743" y="4521"/>
                    <a:pt x="1696" y="4240"/>
                  </a:cubicBezTo>
                  <a:lnTo>
                    <a:pt x="1696" y="1272"/>
                  </a:lnTo>
                  <a:cubicBezTo>
                    <a:pt x="1435" y="888"/>
                    <a:pt x="1435" y="384"/>
                    <a:pt x="1696" y="0"/>
                  </a:cubicBezTo>
                  <a:cubicBezTo>
                    <a:pt x="1696" y="0"/>
                    <a:pt x="1696" y="0"/>
                    <a:pt x="1696" y="0"/>
                  </a:cubicBezTo>
                  <a:cubicBezTo>
                    <a:pt x="1757" y="374"/>
                    <a:pt x="1757" y="756"/>
                    <a:pt x="1696" y="1131"/>
                  </a:cubicBezTo>
                  <a:cubicBezTo>
                    <a:pt x="1696" y="1131"/>
                    <a:pt x="1696" y="1837"/>
                    <a:pt x="1696" y="2120"/>
                  </a:cubicBezTo>
                  <a:cubicBezTo>
                    <a:pt x="1696" y="2403"/>
                    <a:pt x="1696" y="2120"/>
                    <a:pt x="1696" y="2120"/>
                  </a:cubicBezTo>
                  <a:cubicBezTo>
                    <a:pt x="1696" y="2120"/>
                    <a:pt x="2403" y="2120"/>
                    <a:pt x="2544" y="2120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cubicBezTo>
                    <a:pt x="2544" y="3675"/>
                    <a:pt x="2544" y="3675"/>
                    <a:pt x="2544" y="3675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3251" y="3675"/>
                  </a:lnTo>
                  <a:cubicBezTo>
                    <a:pt x="3519" y="3548"/>
                    <a:pt x="3830" y="3548"/>
                    <a:pt x="4099" y="3675"/>
                  </a:cubicBez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4099" y="3675"/>
                  </a:ln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6643" y="3675"/>
                  </a:lnTo>
                  <a:cubicBezTo>
                    <a:pt x="7350" y="3675"/>
                    <a:pt x="7774" y="2827"/>
                    <a:pt x="8198" y="1696"/>
                  </a:cubicBezTo>
                  <a:cubicBezTo>
                    <a:pt x="8561" y="1554"/>
                    <a:pt x="8965" y="1554"/>
                    <a:pt x="9328" y="1696"/>
                  </a:cubicBezTo>
                  <a:cubicBezTo>
                    <a:pt x="9425" y="1970"/>
                    <a:pt x="9425" y="2270"/>
                    <a:pt x="9328" y="2544"/>
                  </a:cubicBezTo>
                  <a:lnTo>
                    <a:pt x="9329" y="3392"/>
                  </a:lnTo>
                  <a:cubicBezTo>
                    <a:pt x="9580" y="3581"/>
                    <a:pt x="9926" y="3581"/>
                    <a:pt x="10177" y="3392"/>
                  </a:cubicBezTo>
                  <a:cubicBezTo>
                    <a:pt x="10439" y="3241"/>
                    <a:pt x="10762" y="3241"/>
                    <a:pt x="11025" y="3392"/>
                  </a:cubicBezTo>
                  <a:cubicBezTo>
                    <a:pt x="10877" y="4391"/>
                    <a:pt x="11131" y="5407"/>
                    <a:pt x="11731" y="6219"/>
                  </a:cubicBezTo>
                  <a:cubicBezTo>
                    <a:pt x="12200" y="6664"/>
                    <a:pt x="12790" y="6959"/>
                    <a:pt x="13427" y="7067"/>
                  </a:cubicBezTo>
                  <a:lnTo>
                    <a:pt x="17102" y="7067"/>
                  </a:lnTo>
                  <a:cubicBezTo>
                    <a:pt x="17598" y="7062"/>
                    <a:pt x="18021" y="7425"/>
                    <a:pt x="18092" y="7915"/>
                  </a:cubicBezTo>
                  <a:cubicBezTo>
                    <a:pt x="18434" y="7492"/>
                    <a:pt x="18869" y="7153"/>
                    <a:pt x="19364" y="6926"/>
                  </a:cubicBezTo>
                  <a:lnTo>
                    <a:pt x="20636" y="6219"/>
                  </a:lnTo>
                  <a:lnTo>
                    <a:pt x="21484" y="6219"/>
                  </a:lnTo>
                  <a:cubicBezTo>
                    <a:pt x="21484" y="6219"/>
                    <a:pt x="22332" y="6219"/>
                    <a:pt x="22473" y="6219"/>
                  </a:cubicBezTo>
                  <a:cubicBezTo>
                    <a:pt x="23456" y="5819"/>
                    <a:pt x="24328" y="5188"/>
                    <a:pt x="25017" y="4382"/>
                  </a:cubicBezTo>
                  <a:cubicBezTo>
                    <a:pt x="25761" y="3705"/>
                    <a:pt x="26424" y="2946"/>
                    <a:pt x="26996" y="2120"/>
                  </a:cubicBezTo>
                  <a:lnTo>
                    <a:pt x="28975" y="2120"/>
                  </a:lnTo>
                  <a:cubicBezTo>
                    <a:pt x="29245" y="1922"/>
                    <a:pt x="29484" y="1684"/>
                    <a:pt x="29681" y="1413"/>
                  </a:cubicBezTo>
                  <a:lnTo>
                    <a:pt x="30530" y="565"/>
                  </a:lnTo>
                  <a:lnTo>
                    <a:pt x="32226" y="565"/>
                  </a:lnTo>
                  <a:lnTo>
                    <a:pt x="32226" y="565"/>
                  </a:ln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691" y="674"/>
                    <a:pt x="33174" y="674"/>
                    <a:pt x="33639" y="565"/>
                  </a:cubicBezTo>
                  <a:lnTo>
                    <a:pt x="34911" y="565"/>
                  </a:lnTo>
                  <a:cubicBezTo>
                    <a:pt x="34850" y="892"/>
                    <a:pt x="34850" y="1228"/>
                    <a:pt x="34911" y="1555"/>
                  </a:cubicBezTo>
                  <a:cubicBezTo>
                    <a:pt x="34990" y="2023"/>
                    <a:pt x="34990" y="2500"/>
                    <a:pt x="34911" y="2968"/>
                  </a:cubicBezTo>
                  <a:lnTo>
                    <a:pt x="36890" y="2968"/>
                  </a:lnTo>
                  <a:cubicBezTo>
                    <a:pt x="36890" y="2968"/>
                    <a:pt x="36890" y="2968"/>
                    <a:pt x="37597" y="2968"/>
                  </a:cubicBezTo>
                  <a:cubicBezTo>
                    <a:pt x="38304" y="2968"/>
                    <a:pt x="37597" y="2968"/>
                    <a:pt x="37597" y="4099"/>
                  </a:cubicBezTo>
                  <a:cubicBezTo>
                    <a:pt x="37621" y="4570"/>
                    <a:pt x="37621" y="5042"/>
                    <a:pt x="37597" y="5512"/>
                  </a:cubicBezTo>
                  <a:cubicBezTo>
                    <a:pt x="37905" y="5914"/>
                    <a:pt x="38289" y="6250"/>
                    <a:pt x="38728" y="6502"/>
                  </a:cubicBezTo>
                  <a:lnTo>
                    <a:pt x="38728" y="6502"/>
                  </a:lnTo>
                  <a:lnTo>
                    <a:pt x="38728" y="6502"/>
                  </a:lnTo>
                  <a:cubicBezTo>
                    <a:pt x="38682" y="6735"/>
                    <a:pt x="38682" y="6975"/>
                    <a:pt x="38728" y="7208"/>
                  </a:cubicBezTo>
                  <a:lnTo>
                    <a:pt x="38728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40141" y="7208"/>
                  </a:lnTo>
                  <a:cubicBezTo>
                    <a:pt x="40141" y="7208"/>
                    <a:pt x="40141" y="7208"/>
                    <a:pt x="40141" y="7208"/>
                  </a:cubicBezTo>
                  <a:lnTo>
                    <a:pt x="40141" y="10742"/>
                  </a:lnTo>
                  <a:lnTo>
                    <a:pt x="40141" y="10742"/>
                  </a:lnTo>
                  <a:cubicBezTo>
                    <a:pt x="40141" y="10742"/>
                    <a:pt x="39293" y="10742"/>
                    <a:pt x="38728" y="10742"/>
                  </a:cubicBezTo>
                  <a:cubicBezTo>
                    <a:pt x="38314" y="10447"/>
                    <a:pt x="37975" y="10060"/>
                    <a:pt x="37738" y="9611"/>
                  </a:cubicBez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cubicBezTo>
                    <a:pt x="37738" y="9611"/>
                    <a:pt x="37738" y="9611"/>
                    <a:pt x="37738" y="10742"/>
                  </a:cubicBezTo>
                  <a:cubicBezTo>
                    <a:pt x="37738" y="11873"/>
                    <a:pt x="37738" y="11873"/>
                    <a:pt x="37738" y="12014"/>
                  </a:cubicBezTo>
                  <a:lnTo>
                    <a:pt x="37738" y="12014"/>
                  </a:lnTo>
                  <a:lnTo>
                    <a:pt x="37738" y="12014"/>
                  </a:lnTo>
                  <a:lnTo>
                    <a:pt x="36607" y="13003"/>
                  </a:lnTo>
                  <a:lnTo>
                    <a:pt x="35477" y="13993"/>
                  </a:lnTo>
                  <a:lnTo>
                    <a:pt x="35477" y="13993"/>
                  </a:lnTo>
                  <a:cubicBezTo>
                    <a:pt x="35116" y="14150"/>
                    <a:pt x="34706" y="14150"/>
                    <a:pt x="34346" y="13993"/>
                  </a:cubicBezTo>
                  <a:lnTo>
                    <a:pt x="34346" y="13003"/>
                  </a:lnTo>
                  <a:lnTo>
                    <a:pt x="34346" y="11873"/>
                  </a:lnTo>
                  <a:lnTo>
                    <a:pt x="33074" y="11873"/>
                  </a:lnTo>
                  <a:lnTo>
                    <a:pt x="31802" y="11873"/>
                  </a:lnTo>
                  <a:cubicBezTo>
                    <a:pt x="31497" y="11544"/>
                    <a:pt x="31257" y="11160"/>
                    <a:pt x="31095" y="10742"/>
                  </a:cubicBezTo>
                  <a:cubicBezTo>
                    <a:pt x="31095" y="10742"/>
                    <a:pt x="31095" y="10742"/>
                    <a:pt x="31095" y="9611"/>
                  </a:cubicBezTo>
                  <a:cubicBezTo>
                    <a:pt x="31095" y="8480"/>
                    <a:pt x="31095" y="8763"/>
                    <a:pt x="31095" y="8480"/>
                  </a:cubicBezTo>
                  <a:cubicBezTo>
                    <a:pt x="31266" y="8109"/>
                    <a:pt x="31506" y="7774"/>
                    <a:pt x="31801" y="7491"/>
                  </a:cubicBezTo>
                  <a:lnTo>
                    <a:pt x="30812" y="7491"/>
                  </a:lnTo>
                  <a:cubicBezTo>
                    <a:pt x="30493" y="7372"/>
                    <a:pt x="30142" y="7372"/>
                    <a:pt x="29823" y="7491"/>
                  </a:cubicBezTo>
                  <a:cubicBezTo>
                    <a:pt x="29823" y="7491"/>
                    <a:pt x="29823" y="7491"/>
                    <a:pt x="29823" y="7491"/>
                  </a:cubicBezTo>
                  <a:cubicBezTo>
                    <a:pt x="29823" y="7491"/>
                    <a:pt x="28975" y="7491"/>
                    <a:pt x="28975" y="7491"/>
                  </a:cubicBezTo>
                  <a:cubicBezTo>
                    <a:pt x="28563" y="7351"/>
                    <a:pt x="28115" y="7351"/>
                    <a:pt x="27703" y="7491"/>
                  </a:cubicBezTo>
                  <a:cubicBezTo>
                    <a:pt x="26769" y="7469"/>
                    <a:pt x="25878" y="7888"/>
                    <a:pt x="25300" y="8622"/>
                  </a:cubicBezTo>
                  <a:cubicBezTo>
                    <a:pt x="24756" y="9371"/>
                    <a:pt x="24416" y="10247"/>
                    <a:pt x="24310" y="11166"/>
                  </a:cubicBez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cubicBezTo>
                    <a:pt x="24311" y="11166"/>
                    <a:pt x="24311" y="11166"/>
                    <a:pt x="24311" y="11166"/>
                  </a:cubicBezTo>
                  <a:cubicBezTo>
                    <a:pt x="23846" y="11058"/>
                    <a:pt x="23362" y="11058"/>
                    <a:pt x="22897" y="11166"/>
                  </a:cubicBezTo>
                  <a:lnTo>
                    <a:pt x="21908" y="11873"/>
                  </a:lnTo>
                  <a:cubicBezTo>
                    <a:pt x="21908" y="11873"/>
                    <a:pt x="21060" y="12721"/>
                    <a:pt x="21060" y="13003"/>
                  </a:cubicBez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cubicBezTo>
                    <a:pt x="20506" y="13013"/>
                    <a:pt x="20009" y="13344"/>
                    <a:pt x="19788" y="13852"/>
                  </a:cubicBezTo>
                  <a:cubicBezTo>
                    <a:pt x="19672" y="14363"/>
                    <a:pt x="19672" y="14894"/>
                    <a:pt x="19788" y="15406"/>
                  </a:cubicBezTo>
                  <a:cubicBezTo>
                    <a:pt x="19788" y="15406"/>
                    <a:pt x="19788" y="15406"/>
                    <a:pt x="20636" y="16254"/>
                  </a:cubicBezTo>
                  <a:lnTo>
                    <a:pt x="22049" y="16254"/>
                  </a:lnTo>
                  <a:cubicBezTo>
                    <a:pt x="22049" y="16254"/>
                    <a:pt x="22049" y="17526"/>
                    <a:pt x="22049" y="17950"/>
                  </a:cubicBezTo>
                  <a:cubicBezTo>
                    <a:pt x="21966" y="18513"/>
                    <a:pt x="21966" y="19084"/>
                    <a:pt x="22049" y="19647"/>
                  </a:cubicBezTo>
                  <a:cubicBezTo>
                    <a:pt x="21962" y="19874"/>
                    <a:pt x="21962" y="20126"/>
                    <a:pt x="22049" y="20353"/>
                  </a:cubicBezTo>
                  <a:cubicBezTo>
                    <a:pt x="22128" y="20630"/>
                    <a:pt x="22128" y="20924"/>
                    <a:pt x="22049" y="21201"/>
                  </a:cubicBez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cubicBezTo>
                    <a:pt x="22171" y="21941"/>
                    <a:pt x="22409" y="22657"/>
                    <a:pt x="22756" y="23321"/>
                  </a:cubicBezTo>
                  <a:cubicBezTo>
                    <a:pt x="23141" y="23969"/>
                    <a:pt x="23383" y="24692"/>
                    <a:pt x="23462" y="25442"/>
                  </a:cubicBezTo>
                  <a:lnTo>
                    <a:pt x="23463" y="26290"/>
                  </a:lnTo>
                  <a:cubicBezTo>
                    <a:pt x="23463" y="26290"/>
                    <a:pt x="23463" y="26290"/>
                    <a:pt x="23463" y="27420"/>
                  </a:cubicBezTo>
                  <a:lnTo>
                    <a:pt x="23463" y="28410"/>
                  </a:lnTo>
                  <a:cubicBezTo>
                    <a:pt x="23463" y="28410"/>
                    <a:pt x="23463" y="28410"/>
                    <a:pt x="22756" y="28410"/>
                  </a:cubicBezTo>
                  <a:lnTo>
                    <a:pt x="22756" y="29540"/>
                  </a:lnTo>
                  <a:cubicBezTo>
                    <a:pt x="22821" y="30885"/>
                    <a:pt x="23058" y="32215"/>
                    <a:pt x="23462" y="33498"/>
                  </a:cubicBezTo>
                  <a:cubicBezTo>
                    <a:pt x="23648" y="34811"/>
                    <a:pt x="23648" y="36143"/>
                    <a:pt x="23462" y="37456"/>
                  </a:cubicBezTo>
                  <a:cubicBezTo>
                    <a:pt x="23669" y="38002"/>
                    <a:pt x="23669" y="38605"/>
                    <a:pt x="23462" y="39152"/>
                  </a:cubicBezTo>
                  <a:cubicBezTo>
                    <a:pt x="23207" y="39511"/>
                    <a:pt x="22868" y="39803"/>
                    <a:pt x="22473" y="40000"/>
                  </a:cubicBezTo>
                  <a:lnTo>
                    <a:pt x="21342" y="40000"/>
                  </a:lnTo>
                  <a:cubicBezTo>
                    <a:pt x="21342" y="40000"/>
                    <a:pt x="21342" y="40000"/>
                    <a:pt x="21342" y="40000"/>
                  </a:cubicBezTo>
                  <a:cubicBezTo>
                    <a:pt x="21281" y="40279"/>
                    <a:pt x="21281" y="40568"/>
                    <a:pt x="21342" y="40848"/>
                  </a:cubicBezTo>
                  <a:cubicBezTo>
                    <a:pt x="21377" y="41082"/>
                    <a:pt x="21377" y="41320"/>
                    <a:pt x="21342" y="41555"/>
                  </a:cubicBezTo>
                  <a:cubicBezTo>
                    <a:pt x="21377" y="42198"/>
                    <a:pt x="21117" y="42822"/>
                    <a:pt x="20636" y="43251"/>
                  </a:cubicBezTo>
                  <a:cubicBezTo>
                    <a:pt x="20211" y="43570"/>
                    <a:pt x="19733" y="43809"/>
                    <a:pt x="19222" y="43957"/>
                  </a:cubicBezTo>
                  <a:lnTo>
                    <a:pt x="17385" y="4395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cubicBezTo>
                    <a:pt x="15084" y="44382"/>
                    <a:pt x="15355" y="43841"/>
                    <a:pt x="15830" y="43533"/>
                  </a:cubicBezTo>
                  <a:cubicBezTo>
                    <a:pt x="13605" y="42284"/>
                    <a:pt x="10789" y="43075"/>
                    <a:pt x="9540" y="45300"/>
                  </a:cubicBezTo>
                  <a:cubicBezTo>
                    <a:pt x="8291" y="47525"/>
                    <a:pt x="9082" y="50341"/>
                    <a:pt x="11307" y="51590"/>
                  </a:cubicBezTo>
                  <a:close/>
                  <a:moveTo>
                    <a:pt x="1838" y="5654"/>
                  </a:move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lnTo>
                    <a:pt x="1838" y="5654"/>
                  </a:lnTo>
                  <a:close/>
                  <a:moveTo>
                    <a:pt x="3534" y="3675"/>
                  </a:moveTo>
                  <a:cubicBezTo>
                    <a:pt x="3534" y="3675"/>
                    <a:pt x="3534" y="3675"/>
                    <a:pt x="3534" y="3675"/>
                  </a:cubicBezTo>
                  <a:cubicBezTo>
                    <a:pt x="3534" y="3675"/>
                    <a:pt x="3534" y="3675"/>
                    <a:pt x="3534" y="3675"/>
                  </a:cubicBezTo>
                  <a:lnTo>
                    <a:pt x="3534" y="3675"/>
                  </a:lnTo>
                  <a:close/>
                  <a:moveTo>
                    <a:pt x="9470" y="6219"/>
                  </a:moveTo>
                  <a:cubicBezTo>
                    <a:pt x="9470" y="6219"/>
                    <a:pt x="8622" y="6219"/>
                    <a:pt x="8622" y="6219"/>
                  </a:cubicBezTo>
                  <a:cubicBezTo>
                    <a:pt x="8563" y="6546"/>
                    <a:pt x="8563" y="6881"/>
                    <a:pt x="8622" y="7208"/>
                  </a:cubicBezTo>
                  <a:lnTo>
                    <a:pt x="8622" y="7208"/>
                  </a:lnTo>
                  <a:lnTo>
                    <a:pt x="8622" y="5654"/>
                  </a:lnTo>
                  <a:close/>
                  <a:moveTo>
                    <a:pt x="9470" y="33781"/>
                  </a:moveTo>
                  <a:lnTo>
                    <a:pt x="9470" y="33781"/>
                  </a:lnTo>
                  <a:lnTo>
                    <a:pt x="9470" y="33781"/>
                  </a:lnTo>
                  <a:close/>
                  <a:moveTo>
                    <a:pt x="11873" y="47915"/>
                  </a:moveTo>
                  <a:cubicBezTo>
                    <a:pt x="11873" y="47915"/>
                    <a:pt x="10883" y="47915"/>
                    <a:pt x="10883" y="48763"/>
                  </a:cubicBezTo>
                  <a:cubicBezTo>
                    <a:pt x="10836" y="49138"/>
                    <a:pt x="10836" y="49518"/>
                    <a:pt x="10883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lose/>
                  <a:moveTo>
                    <a:pt x="11025" y="29540"/>
                  </a:moveTo>
                  <a:lnTo>
                    <a:pt x="11025" y="29540"/>
                  </a:lnTo>
                  <a:lnTo>
                    <a:pt x="11025" y="29540"/>
                  </a:lnTo>
                  <a:lnTo>
                    <a:pt x="11025" y="29540"/>
                  </a:lnTo>
                  <a:close/>
                  <a:moveTo>
                    <a:pt x="13003" y="47067"/>
                  </a:moveTo>
                  <a:cubicBezTo>
                    <a:pt x="13003" y="47067"/>
                    <a:pt x="13003" y="47915"/>
                    <a:pt x="13003" y="47915"/>
                  </a:cubicBezTo>
                  <a:lnTo>
                    <a:pt x="13003" y="47067"/>
                  </a:lnTo>
                  <a:close/>
                  <a:moveTo>
                    <a:pt x="14699" y="33922"/>
                  </a:move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982" y="34205"/>
                    <a:pt x="14841" y="34205"/>
                  </a:cubicBezTo>
                  <a:close/>
                  <a:moveTo>
                    <a:pt x="18516" y="35053"/>
                  </a:moveTo>
                  <a:cubicBezTo>
                    <a:pt x="18516" y="35053"/>
                    <a:pt x="18516" y="35053"/>
                    <a:pt x="18516" y="35053"/>
                  </a:cubicBezTo>
                  <a:lnTo>
                    <a:pt x="18516" y="35053"/>
                  </a:lnTo>
                  <a:close/>
                  <a:moveTo>
                    <a:pt x="18516" y="45653"/>
                  </a:moveTo>
                  <a:cubicBezTo>
                    <a:pt x="18516" y="45653"/>
                    <a:pt x="18516" y="45653"/>
                    <a:pt x="18516" y="45653"/>
                  </a:cubicBezTo>
                  <a:lnTo>
                    <a:pt x="18516" y="45653"/>
                  </a:lnTo>
                  <a:cubicBezTo>
                    <a:pt x="18516" y="45653"/>
                    <a:pt x="19081" y="45936"/>
                    <a:pt x="18940" y="45936"/>
                  </a:cubicBezTo>
                  <a:close/>
                  <a:moveTo>
                    <a:pt x="19364" y="33922"/>
                  </a:moveTo>
                  <a:lnTo>
                    <a:pt x="19364" y="33922"/>
                  </a:lnTo>
                  <a:lnTo>
                    <a:pt x="19364" y="33922"/>
                  </a:lnTo>
                  <a:close/>
                  <a:moveTo>
                    <a:pt x="20070" y="10601"/>
                  </a:moveTo>
                  <a:lnTo>
                    <a:pt x="20070" y="11449"/>
                  </a:lnTo>
                  <a:cubicBezTo>
                    <a:pt x="20070" y="11449"/>
                    <a:pt x="20070" y="11449"/>
                    <a:pt x="20070" y="11449"/>
                  </a:cubicBezTo>
                  <a:cubicBezTo>
                    <a:pt x="20070" y="11449"/>
                    <a:pt x="20636" y="10883"/>
                    <a:pt x="20494" y="10883"/>
                  </a:cubicBezTo>
                  <a:close/>
                  <a:moveTo>
                    <a:pt x="29540" y="10601"/>
                  </a:moveTo>
                  <a:lnTo>
                    <a:pt x="29540" y="10601"/>
                  </a:lnTo>
                  <a:lnTo>
                    <a:pt x="29540" y="10601"/>
                  </a:lnTo>
                  <a:close/>
                  <a:moveTo>
                    <a:pt x="31236" y="9611"/>
                  </a:moveTo>
                  <a:lnTo>
                    <a:pt x="31236" y="9611"/>
                  </a:lnTo>
                  <a:lnTo>
                    <a:pt x="31236" y="9611"/>
                  </a:lnTo>
                  <a:lnTo>
                    <a:pt x="31236" y="9611"/>
                  </a:lnTo>
                  <a:close/>
                  <a:moveTo>
                    <a:pt x="38021" y="9611"/>
                  </a:move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728" y="9753"/>
                    <a:pt x="38445" y="9753"/>
                  </a:cubicBezTo>
                  <a:close/>
                  <a:moveTo>
                    <a:pt x="38728" y="12438"/>
                  </a:moveTo>
                  <a:lnTo>
                    <a:pt x="38728" y="12438"/>
                  </a:lnTo>
                  <a:lnTo>
                    <a:pt x="38728" y="12438"/>
                  </a:lnTo>
                  <a:close/>
                  <a:moveTo>
                    <a:pt x="39717" y="11166"/>
                  </a:moveTo>
                  <a:lnTo>
                    <a:pt x="40424" y="11166"/>
                  </a:lnTo>
                  <a:lnTo>
                    <a:pt x="39717" y="111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7013025" y="291588"/>
              <a:ext cx="38321" cy="74299"/>
            </a:xfrm>
            <a:custGeom>
              <a:avLst/>
              <a:gdLst/>
              <a:ahLst/>
              <a:cxnLst/>
              <a:rect l="l" t="t" r="r" b="b"/>
              <a:pathLst>
                <a:path w="38321" h="74299" extrusionOk="0">
                  <a:moveTo>
                    <a:pt x="5936" y="74299"/>
                  </a:moveTo>
                  <a:cubicBezTo>
                    <a:pt x="5802" y="73599"/>
                    <a:pt x="5802" y="72879"/>
                    <a:pt x="5936" y="72179"/>
                  </a:cubicBezTo>
                  <a:cubicBezTo>
                    <a:pt x="5734" y="71829"/>
                    <a:pt x="5734" y="71398"/>
                    <a:pt x="5936" y="71048"/>
                  </a:cubicBezTo>
                  <a:cubicBezTo>
                    <a:pt x="6113" y="70742"/>
                    <a:pt x="6113" y="70365"/>
                    <a:pt x="5936" y="70059"/>
                  </a:cubicBezTo>
                  <a:cubicBezTo>
                    <a:pt x="6078" y="69695"/>
                    <a:pt x="6078" y="69292"/>
                    <a:pt x="5936" y="68928"/>
                  </a:cubicBezTo>
                  <a:cubicBezTo>
                    <a:pt x="5753" y="68521"/>
                    <a:pt x="5515" y="68141"/>
                    <a:pt x="5230" y="67797"/>
                  </a:cubicBezTo>
                  <a:lnTo>
                    <a:pt x="5936" y="67797"/>
                  </a:lnTo>
                  <a:cubicBezTo>
                    <a:pt x="5936" y="67797"/>
                    <a:pt x="6784" y="67797"/>
                    <a:pt x="6784" y="67797"/>
                  </a:cubicBezTo>
                  <a:cubicBezTo>
                    <a:pt x="6784" y="67797"/>
                    <a:pt x="6784" y="67797"/>
                    <a:pt x="6784" y="67797"/>
                  </a:cubicBezTo>
                  <a:lnTo>
                    <a:pt x="6784" y="67797"/>
                  </a:lnTo>
                  <a:cubicBezTo>
                    <a:pt x="6563" y="66916"/>
                    <a:pt x="6563" y="65993"/>
                    <a:pt x="6784" y="65112"/>
                  </a:cubicBezTo>
                  <a:cubicBezTo>
                    <a:pt x="6916" y="64310"/>
                    <a:pt x="7204" y="63542"/>
                    <a:pt x="7632" y="62850"/>
                  </a:cubicBezTo>
                  <a:lnTo>
                    <a:pt x="8481" y="60589"/>
                  </a:lnTo>
                  <a:cubicBezTo>
                    <a:pt x="8628" y="59700"/>
                    <a:pt x="8628" y="58793"/>
                    <a:pt x="8481" y="57903"/>
                  </a:cubicBezTo>
                  <a:lnTo>
                    <a:pt x="8481" y="57903"/>
                  </a:lnTo>
                  <a:cubicBezTo>
                    <a:pt x="8481" y="57903"/>
                    <a:pt x="8481" y="57903"/>
                    <a:pt x="8481" y="57903"/>
                  </a:cubicBezTo>
                  <a:lnTo>
                    <a:pt x="11590" y="57903"/>
                  </a:lnTo>
                  <a:lnTo>
                    <a:pt x="14558" y="57055"/>
                  </a:lnTo>
                  <a:lnTo>
                    <a:pt x="15406" y="60165"/>
                  </a:lnTo>
                  <a:cubicBezTo>
                    <a:pt x="15406" y="60165"/>
                    <a:pt x="15406" y="60165"/>
                    <a:pt x="15406" y="60165"/>
                  </a:cubicBezTo>
                  <a:lnTo>
                    <a:pt x="15406" y="59317"/>
                  </a:lnTo>
                  <a:cubicBezTo>
                    <a:pt x="15406" y="59317"/>
                    <a:pt x="15406" y="59317"/>
                    <a:pt x="15406" y="58327"/>
                  </a:cubicBezTo>
                  <a:lnTo>
                    <a:pt x="15406" y="57621"/>
                  </a:lnTo>
                  <a:cubicBezTo>
                    <a:pt x="15975" y="57095"/>
                    <a:pt x="16590" y="56622"/>
                    <a:pt x="17244" y="56207"/>
                  </a:cubicBezTo>
                  <a:cubicBezTo>
                    <a:pt x="17889" y="56011"/>
                    <a:pt x="18577" y="56011"/>
                    <a:pt x="19223" y="56207"/>
                  </a:cubicBezTo>
                  <a:lnTo>
                    <a:pt x="20070" y="56207"/>
                  </a:lnTo>
                  <a:lnTo>
                    <a:pt x="19081" y="57197"/>
                  </a:lnTo>
                  <a:lnTo>
                    <a:pt x="19081" y="58327"/>
                  </a:lnTo>
                  <a:cubicBezTo>
                    <a:pt x="19081" y="58327"/>
                    <a:pt x="19081" y="59034"/>
                    <a:pt x="19081" y="59034"/>
                  </a:cubicBezTo>
                  <a:cubicBezTo>
                    <a:pt x="19438" y="59211"/>
                    <a:pt x="19856" y="59211"/>
                    <a:pt x="20212" y="59034"/>
                  </a:cubicBezTo>
                  <a:cubicBezTo>
                    <a:pt x="20500" y="58642"/>
                    <a:pt x="20737" y="58214"/>
                    <a:pt x="20918" y="57762"/>
                  </a:cubicBezTo>
                  <a:lnTo>
                    <a:pt x="21625" y="56207"/>
                  </a:lnTo>
                  <a:cubicBezTo>
                    <a:pt x="21739" y="55726"/>
                    <a:pt x="21984" y="55286"/>
                    <a:pt x="22332" y="54935"/>
                  </a:cubicBezTo>
                  <a:lnTo>
                    <a:pt x="23321" y="54935"/>
                  </a:lnTo>
                  <a:lnTo>
                    <a:pt x="24311" y="54935"/>
                  </a:lnTo>
                  <a:lnTo>
                    <a:pt x="25017" y="54935"/>
                  </a:lnTo>
                  <a:cubicBezTo>
                    <a:pt x="25127" y="54663"/>
                    <a:pt x="25127" y="54359"/>
                    <a:pt x="25017" y="54087"/>
                  </a:cubicBezTo>
                  <a:cubicBezTo>
                    <a:pt x="25993" y="55453"/>
                    <a:pt x="27891" y="55770"/>
                    <a:pt x="29257" y="54794"/>
                  </a:cubicBezTo>
                  <a:cubicBezTo>
                    <a:pt x="30623" y="53818"/>
                    <a:pt x="30940" y="51920"/>
                    <a:pt x="29964" y="50554"/>
                  </a:cubicBezTo>
                  <a:cubicBezTo>
                    <a:pt x="29558" y="50124"/>
                    <a:pt x="29000" y="49870"/>
                    <a:pt x="28409" y="49847"/>
                  </a:cubicBezTo>
                  <a:cubicBezTo>
                    <a:pt x="28410" y="49847"/>
                    <a:pt x="28410" y="49847"/>
                    <a:pt x="28410" y="49847"/>
                  </a:cubicBezTo>
                  <a:lnTo>
                    <a:pt x="28410" y="49847"/>
                  </a:lnTo>
                  <a:lnTo>
                    <a:pt x="28410" y="47020"/>
                  </a:lnTo>
                  <a:cubicBezTo>
                    <a:pt x="28490" y="46127"/>
                    <a:pt x="28490" y="45228"/>
                    <a:pt x="28410" y="44335"/>
                  </a:cubicBezTo>
                  <a:lnTo>
                    <a:pt x="27561" y="44335"/>
                  </a:lnTo>
                  <a:lnTo>
                    <a:pt x="27561" y="44335"/>
                  </a:lnTo>
                  <a:lnTo>
                    <a:pt x="27561" y="44335"/>
                  </a:lnTo>
                  <a:lnTo>
                    <a:pt x="27561" y="42921"/>
                  </a:lnTo>
                  <a:cubicBezTo>
                    <a:pt x="27702" y="42509"/>
                    <a:pt x="27702" y="42062"/>
                    <a:pt x="27561" y="41649"/>
                  </a:cubicBezTo>
                  <a:cubicBezTo>
                    <a:pt x="27561" y="40801"/>
                    <a:pt x="26713" y="40377"/>
                    <a:pt x="25865" y="40660"/>
                  </a:cubicBezTo>
                  <a:lnTo>
                    <a:pt x="23887" y="40660"/>
                  </a:lnTo>
                  <a:lnTo>
                    <a:pt x="23887" y="41366"/>
                  </a:lnTo>
                  <a:cubicBezTo>
                    <a:pt x="22871" y="41393"/>
                    <a:pt x="21892" y="40981"/>
                    <a:pt x="21201" y="40236"/>
                  </a:cubicBezTo>
                  <a:cubicBezTo>
                    <a:pt x="20400" y="39537"/>
                    <a:pt x="19853" y="38593"/>
                    <a:pt x="19647" y="37550"/>
                  </a:cubicBezTo>
                  <a:cubicBezTo>
                    <a:pt x="19646" y="37550"/>
                    <a:pt x="19646" y="37550"/>
                    <a:pt x="19646" y="37550"/>
                  </a:cubicBezTo>
                  <a:lnTo>
                    <a:pt x="18940" y="37550"/>
                  </a:lnTo>
                  <a:lnTo>
                    <a:pt x="18940" y="37550"/>
                  </a:lnTo>
                  <a:cubicBezTo>
                    <a:pt x="18789" y="37091"/>
                    <a:pt x="18789" y="36596"/>
                    <a:pt x="18940" y="36137"/>
                  </a:cubicBezTo>
                  <a:cubicBezTo>
                    <a:pt x="18807" y="35579"/>
                    <a:pt x="18807" y="34998"/>
                    <a:pt x="18940" y="34441"/>
                  </a:cubicBezTo>
                  <a:lnTo>
                    <a:pt x="17809" y="35147"/>
                  </a:lnTo>
                  <a:lnTo>
                    <a:pt x="16537" y="35147"/>
                  </a:lnTo>
                  <a:cubicBezTo>
                    <a:pt x="15830" y="35147"/>
                    <a:pt x="15406" y="35147"/>
                    <a:pt x="15548" y="33875"/>
                  </a:cubicBezTo>
                  <a:cubicBezTo>
                    <a:pt x="15596" y="33264"/>
                    <a:pt x="15596" y="32649"/>
                    <a:pt x="15548" y="32038"/>
                  </a:cubicBezTo>
                  <a:lnTo>
                    <a:pt x="14417" y="32038"/>
                  </a:lnTo>
                  <a:cubicBezTo>
                    <a:pt x="14417" y="32038"/>
                    <a:pt x="13569" y="32038"/>
                    <a:pt x="13569" y="33027"/>
                  </a:cubicBezTo>
                  <a:cubicBezTo>
                    <a:pt x="13502" y="33258"/>
                    <a:pt x="13502" y="33503"/>
                    <a:pt x="13569" y="33734"/>
                  </a:cubicBezTo>
                  <a:lnTo>
                    <a:pt x="13569" y="33734"/>
                  </a:lnTo>
                  <a:lnTo>
                    <a:pt x="13569" y="34582"/>
                  </a:lnTo>
                  <a:lnTo>
                    <a:pt x="13569" y="34582"/>
                  </a:lnTo>
                  <a:cubicBezTo>
                    <a:pt x="13515" y="34302"/>
                    <a:pt x="13515" y="34014"/>
                    <a:pt x="13569" y="33734"/>
                  </a:cubicBezTo>
                  <a:lnTo>
                    <a:pt x="13569" y="33734"/>
                  </a:lnTo>
                  <a:lnTo>
                    <a:pt x="12862" y="33734"/>
                  </a:lnTo>
                  <a:cubicBezTo>
                    <a:pt x="12029" y="33211"/>
                    <a:pt x="11347" y="32481"/>
                    <a:pt x="10883" y="31614"/>
                  </a:cubicBezTo>
                  <a:cubicBezTo>
                    <a:pt x="10476" y="30813"/>
                    <a:pt x="10190" y="29955"/>
                    <a:pt x="10035" y="29070"/>
                  </a:cubicBezTo>
                  <a:cubicBezTo>
                    <a:pt x="9964" y="28365"/>
                    <a:pt x="9964" y="27654"/>
                    <a:pt x="10035" y="26950"/>
                  </a:cubicBezTo>
                  <a:cubicBezTo>
                    <a:pt x="10035" y="26243"/>
                    <a:pt x="10035" y="25960"/>
                    <a:pt x="10035" y="25960"/>
                  </a:cubicBezTo>
                  <a:lnTo>
                    <a:pt x="8622" y="25960"/>
                  </a:lnTo>
                  <a:lnTo>
                    <a:pt x="8622" y="25960"/>
                  </a:lnTo>
                  <a:lnTo>
                    <a:pt x="8622" y="25960"/>
                  </a:lnTo>
                  <a:cubicBezTo>
                    <a:pt x="8622" y="25960"/>
                    <a:pt x="8622" y="25960"/>
                    <a:pt x="8622" y="25960"/>
                  </a:cubicBezTo>
                  <a:cubicBezTo>
                    <a:pt x="8622" y="25960"/>
                    <a:pt x="8622" y="25960"/>
                    <a:pt x="8622" y="25960"/>
                  </a:cubicBezTo>
                  <a:lnTo>
                    <a:pt x="8622" y="25960"/>
                  </a:lnTo>
                  <a:cubicBezTo>
                    <a:pt x="8814" y="25267"/>
                    <a:pt x="8814" y="24534"/>
                    <a:pt x="8622" y="23840"/>
                  </a:cubicBezTo>
                  <a:lnTo>
                    <a:pt x="7491" y="22568"/>
                  </a:lnTo>
                  <a:lnTo>
                    <a:pt x="6219" y="21437"/>
                  </a:lnTo>
                  <a:cubicBezTo>
                    <a:pt x="5751" y="20910"/>
                    <a:pt x="5412" y="20281"/>
                    <a:pt x="5230" y="19600"/>
                  </a:cubicBezTo>
                  <a:lnTo>
                    <a:pt x="5230" y="22285"/>
                  </a:lnTo>
                  <a:cubicBezTo>
                    <a:pt x="5186" y="21862"/>
                    <a:pt x="5186" y="21436"/>
                    <a:pt x="5230" y="21013"/>
                  </a:cubicBezTo>
                  <a:cubicBezTo>
                    <a:pt x="5205" y="19252"/>
                    <a:pt x="5592" y="17510"/>
                    <a:pt x="6360" y="15925"/>
                  </a:cubicBezTo>
                  <a:cubicBezTo>
                    <a:pt x="7030" y="14650"/>
                    <a:pt x="7786" y="13423"/>
                    <a:pt x="8622" y="12250"/>
                  </a:cubicBezTo>
                  <a:lnTo>
                    <a:pt x="1696" y="8151"/>
                  </a:lnTo>
                  <a:cubicBezTo>
                    <a:pt x="2400" y="7112"/>
                    <a:pt x="2747" y="5872"/>
                    <a:pt x="2686" y="4618"/>
                  </a:cubicBezTo>
                  <a:lnTo>
                    <a:pt x="6078" y="4618"/>
                  </a:lnTo>
                  <a:lnTo>
                    <a:pt x="6078" y="3770"/>
                  </a:lnTo>
                  <a:cubicBezTo>
                    <a:pt x="6012" y="3491"/>
                    <a:pt x="6012" y="3200"/>
                    <a:pt x="6078" y="2921"/>
                  </a:cubicBezTo>
                  <a:cubicBezTo>
                    <a:pt x="6350" y="2811"/>
                    <a:pt x="6654" y="2811"/>
                    <a:pt x="6926" y="2921"/>
                  </a:cubicBezTo>
                  <a:cubicBezTo>
                    <a:pt x="6926" y="2922"/>
                    <a:pt x="7774" y="2922"/>
                    <a:pt x="8198" y="4052"/>
                  </a:cubicBezTo>
                  <a:cubicBezTo>
                    <a:pt x="8533" y="4759"/>
                    <a:pt x="9253" y="5202"/>
                    <a:pt x="10035" y="5183"/>
                  </a:cubicBezTo>
                  <a:lnTo>
                    <a:pt x="10035" y="6172"/>
                  </a:lnTo>
                  <a:lnTo>
                    <a:pt x="10035" y="6172"/>
                  </a:lnTo>
                  <a:cubicBezTo>
                    <a:pt x="10035" y="6172"/>
                    <a:pt x="10035" y="6172"/>
                    <a:pt x="10035" y="6172"/>
                  </a:cubicBezTo>
                  <a:lnTo>
                    <a:pt x="10035" y="1649"/>
                  </a:lnTo>
                  <a:lnTo>
                    <a:pt x="10035" y="1649"/>
                  </a:lnTo>
                  <a:lnTo>
                    <a:pt x="10035" y="1649"/>
                  </a:lnTo>
                  <a:cubicBezTo>
                    <a:pt x="10484" y="1444"/>
                    <a:pt x="11000" y="1444"/>
                    <a:pt x="11449" y="1649"/>
                  </a:cubicBezTo>
                  <a:cubicBezTo>
                    <a:pt x="11763" y="1971"/>
                    <a:pt x="12004" y="2357"/>
                    <a:pt x="12155" y="2780"/>
                  </a:cubicBezTo>
                  <a:cubicBezTo>
                    <a:pt x="12219" y="3297"/>
                    <a:pt x="12219" y="3819"/>
                    <a:pt x="12155" y="4335"/>
                  </a:cubicBezTo>
                  <a:cubicBezTo>
                    <a:pt x="12076" y="4803"/>
                    <a:pt x="12076" y="5281"/>
                    <a:pt x="12155" y="5748"/>
                  </a:cubicBezTo>
                  <a:cubicBezTo>
                    <a:pt x="12155" y="5748"/>
                    <a:pt x="12862" y="5748"/>
                    <a:pt x="12862" y="4759"/>
                  </a:cubicBezTo>
                  <a:lnTo>
                    <a:pt x="12862" y="3911"/>
                  </a:lnTo>
                  <a:cubicBezTo>
                    <a:pt x="12862" y="2639"/>
                    <a:pt x="12862" y="1932"/>
                    <a:pt x="12014" y="1649"/>
                  </a:cubicBezTo>
                  <a:cubicBezTo>
                    <a:pt x="11117" y="1215"/>
                    <a:pt x="10265" y="695"/>
                    <a:pt x="9470" y="95"/>
                  </a:cubicBezTo>
                  <a:lnTo>
                    <a:pt x="9470" y="95"/>
                  </a:lnTo>
                  <a:lnTo>
                    <a:pt x="15830" y="95"/>
                  </a:lnTo>
                  <a:cubicBezTo>
                    <a:pt x="16049" y="-32"/>
                    <a:pt x="16318" y="-32"/>
                    <a:pt x="16537" y="95"/>
                  </a:cubicBezTo>
                  <a:lnTo>
                    <a:pt x="16537" y="1084"/>
                  </a:lnTo>
                  <a:cubicBezTo>
                    <a:pt x="16468" y="1458"/>
                    <a:pt x="16468" y="1841"/>
                    <a:pt x="16537" y="2215"/>
                  </a:cubicBezTo>
                  <a:lnTo>
                    <a:pt x="16537" y="3063"/>
                  </a:lnTo>
                  <a:lnTo>
                    <a:pt x="18092" y="3063"/>
                  </a:lnTo>
                  <a:lnTo>
                    <a:pt x="18940" y="660"/>
                  </a:lnTo>
                  <a:lnTo>
                    <a:pt x="21767" y="2073"/>
                  </a:lnTo>
                  <a:cubicBezTo>
                    <a:pt x="21947" y="1433"/>
                    <a:pt x="22516" y="978"/>
                    <a:pt x="23180" y="943"/>
                  </a:cubicBezTo>
                  <a:cubicBezTo>
                    <a:pt x="23180" y="943"/>
                    <a:pt x="24028" y="943"/>
                    <a:pt x="24028" y="943"/>
                  </a:cubicBezTo>
                  <a:cubicBezTo>
                    <a:pt x="23876" y="1205"/>
                    <a:pt x="23876" y="1528"/>
                    <a:pt x="24028" y="1791"/>
                  </a:cubicBezTo>
                  <a:cubicBezTo>
                    <a:pt x="24028" y="1791"/>
                    <a:pt x="24028" y="1791"/>
                    <a:pt x="24028" y="1791"/>
                  </a:cubicBezTo>
                  <a:lnTo>
                    <a:pt x="24028" y="1791"/>
                  </a:lnTo>
                  <a:lnTo>
                    <a:pt x="24028" y="95"/>
                  </a:lnTo>
                  <a:lnTo>
                    <a:pt x="24028" y="95"/>
                  </a:lnTo>
                  <a:cubicBezTo>
                    <a:pt x="24216" y="346"/>
                    <a:pt x="24216" y="691"/>
                    <a:pt x="24028" y="943"/>
                  </a:cubicBezTo>
                  <a:cubicBezTo>
                    <a:pt x="24138" y="1215"/>
                    <a:pt x="24138" y="1519"/>
                    <a:pt x="24028" y="1791"/>
                  </a:cubicBezTo>
                  <a:cubicBezTo>
                    <a:pt x="23967" y="2070"/>
                    <a:pt x="23967" y="2359"/>
                    <a:pt x="24028" y="2639"/>
                  </a:cubicBezTo>
                  <a:lnTo>
                    <a:pt x="24028" y="2639"/>
                  </a:lnTo>
                  <a:lnTo>
                    <a:pt x="24028" y="2639"/>
                  </a:lnTo>
                  <a:lnTo>
                    <a:pt x="24028" y="2639"/>
                  </a:lnTo>
                  <a:cubicBezTo>
                    <a:pt x="24028" y="2639"/>
                    <a:pt x="24876" y="2639"/>
                    <a:pt x="24876" y="1508"/>
                  </a:cubicBezTo>
                  <a:lnTo>
                    <a:pt x="24876" y="95"/>
                  </a:lnTo>
                  <a:cubicBezTo>
                    <a:pt x="25502" y="145"/>
                    <a:pt x="26096" y="392"/>
                    <a:pt x="26572" y="801"/>
                  </a:cubicBezTo>
                  <a:cubicBezTo>
                    <a:pt x="27071" y="1199"/>
                    <a:pt x="27501" y="1677"/>
                    <a:pt x="27844" y="2215"/>
                  </a:cubicBezTo>
                  <a:lnTo>
                    <a:pt x="27844" y="2215"/>
                  </a:lnTo>
                  <a:cubicBezTo>
                    <a:pt x="27844" y="2215"/>
                    <a:pt x="27844" y="2215"/>
                    <a:pt x="28551" y="1508"/>
                  </a:cubicBezTo>
                  <a:lnTo>
                    <a:pt x="29399" y="1508"/>
                  </a:lnTo>
                  <a:lnTo>
                    <a:pt x="29399" y="1508"/>
                  </a:lnTo>
                  <a:cubicBezTo>
                    <a:pt x="29914" y="1518"/>
                    <a:pt x="30390" y="1783"/>
                    <a:pt x="30671" y="2215"/>
                  </a:cubicBezTo>
                  <a:cubicBezTo>
                    <a:pt x="30809" y="2724"/>
                    <a:pt x="30809" y="3260"/>
                    <a:pt x="30671" y="3770"/>
                  </a:cubicBezTo>
                  <a:cubicBezTo>
                    <a:pt x="30729" y="4381"/>
                    <a:pt x="30729" y="4996"/>
                    <a:pt x="30671" y="5607"/>
                  </a:cubicBezTo>
                  <a:lnTo>
                    <a:pt x="30671" y="6738"/>
                  </a:lnTo>
                  <a:cubicBezTo>
                    <a:pt x="30906" y="6763"/>
                    <a:pt x="31143" y="6763"/>
                    <a:pt x="31377" y="6738"/>
                  </a:cubicBezTo>
                  <a:cubicBezTo>
                    <a:pt x="31378" y="6738"/>
                    <a:pt x="31378" y="6738"/>
                    <a:pt x="31378" y="7444"/>
                  </a:cubicBezTo>
                  <a:lnTo>
                    <a:pt x="31378" y="7444"/>
                  </a:lnTo>
                  <a:lnTo>
                    <a:pt x="31378" y="7444"/>
                  </a:lnTo>
                  <a:lnTo>
                    <a:pt x="31378" y="7444"/>
                  </a:lnTo>
                  <a:cubicBezTo>
                    <a:pt x="31428" y="7772"/>
                    <a:pt x="31428" y="8106"/>
                    <a:pt x="31378" y="8434"/>
                  </a:cubicBezTo>
                  <a:cubicBezTo>
                    <a:pt x="31378" y="8434"/>
                    <a:pt x="31378" y="9282"/>
                    <a:pt x="31378" y="9423"/>
                  </a:cubicBezTo>
                  <a:lnTo>
                    <a:pt x="31378" y="9423"/>
                  </a:lnTo>
                  <a:cubicBezTo>
                    <a:pt x="31378" y="9423"/>
                    <a:pt x="30671" y="9423"/>
                    <a:pt x="30671" y="9423"/>
                  </a:cubicBezTo>
                  <a:lnTo>
                    <a:pt x="30671" y="9423"/>
                  </a:lnTo>
                  <a:cubicBezTo>
                    <a:pt x="30671" y="9423"/>
                    <a:pt x="30671" y="9423"/>
                    <a:pt x="30671" y="9423"/>
                  </a:cubicBezTo>
                  <a:cubicBezTo>
                    <a:pt x="30160" y="9297"/>
                    <a:pt x="29627" y="9297"/>
                    <a:pt x="29116" y="9423"/>
                  </a:cubicBezTo>
                  <a:lnTo>
                    <a:pt x="29116" y="9423"/>
                  </a:lnTo>
                  <a:cubicBezTo>
                    <a:pt x="29116" y="9423"/>
                    <a:pt x="29116" y="9423"/>
                    <a:pt x="29116" y="9423"/>
                  </a:cubicBezTo>
                  <a:cubicBezTo>
                    <a:pt x="29116" y="9423"/>
                    <a:pt x="29116" y="9423"/>
                    <a:pt x="29116" y="9423"/>
                  </a:cubicBezTo>
                  <a:lnTo>
                    <a:pt x="29823" y="9423"/>
                  </a:lnTo>
                  <a:lnTo>
                    <a:pt x="29823" y="10271"/>
                  </a:lnTo>
                  <a:lnTo>
                    <a:pt x="30671" y="10271"/>
                  </a:lnTo>
                  <a:lnTo>
                    <a:pt x="29682" y="10271"/>
                  </a:lnTo>
                  <a:cubicBezTo>
                    <a:pt x="29300" y="10423"/>
                    <a:pt x="28960" y="10666"/>
                    <a:pt x="28692" y="10978"/>
                  </a:cubicBezTo>
                  <a:cubicBezTo>
                    <a:pt x="28541" y="11290"/>
                    <a:pt x="28541" y="11655"/>
                    <a:pt x="28692" y="11967"/>
                  </a:cubicBezTo>
                  <a:cubicBezTo>
                    <a:pt x="28491" y="12317"/>
                    <a:pt x="28491" y="12748"/>
                    <a:pt x="28692" y="13098"/>
                  </a:cubicBezTo>
                  <a:cubicBezTo>
                    <a:pt x="28692" y="13098"/>
                    <a:pt x="28692" y="13098"/>
                    <a:pt x="28692" y="14229"/>
                  </a:cubicBezTo>
                  <a:lnTo>
                    <a:pt x="28692" y="15077"/>
                  </a:lnTo>
                  <a:cubicBezTo>
                    <a:pt x="28463" y="15001"/>
                    <a:pt x="28215" y="15001"/>
                    <a:pt x="27986" y="15077"/>
                  </a:cubicBezTo>
                  <a:lnTo>
                    <a:pt x="26996" y="14229"/>
                  </a:lnTo>
                  <a:lnTo>
                    <a:pt x="25865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169" y="13522"/>
                  </a:lnTo>
                  <a:cubicBezTo>
                    <a:pt x="23963" y="13172"/>
                    <a:pt x="23671" y="12881"/>
                    <a:pt x="23321" y="12674"/>
                  </a:cubicBezTo>
                  <a:lnTo>
                    <a:pt x="22473" y="11826"/>
                  </a:lnTo>
                  <a:lnTo>
                    <a:pt x="22473" y="11119"/>
                  </a:lnTo>
                  <a:lnTo>
                    <a:pt x="22473" y="11119"/>
                  </a:lnTo>
                  <a:lnTo>
                    <a:pt x="22473" y="10978"/>
                  </a:lnTo>
                  <a:cubicBezTo>
                    <a:pt x="22473" y="10978"/>
                    <a:pt x="22473" y="10978"/>
                    <a:pt x="22473" y="10271"/>
                  </a:cubicBezTo>
                  <a:lnTo>
                    <a:pt x="19929" y="10271"/>
                  </a:lnTo>
                  <a:lnTo>
                    <a:pt x="16961" y="10271"/>
                  </a:lnTo>
                  <a:lnTo>
                    <a:pt x="14134" y="10271"/>
                  </a:lnTo>
                  <a:lnTo>
                    <a:pt x="12155" y="10271"/>
                  </a:lnTo>
                  <a:cubicBezTo>
                    <a:pt x="11462" y="10078"/>
                    <a:pt x="10729" y="10078"/>
                    <a:pt x="10035" y="10271"/>
                  </a:cubicBezTo>
                  <a:cubicBezTo>
                    <a:pt x="9533" y="10453"/>
                    <a:pt x="9160" y="10880"/>
                    <a:pt x="9046" y="11402"/>
                  </a:cubicBezTo>
                  <a:cubicBezTo>
                    <a:pt x="8966" y="11917"/>
                    <a:pt x="8966" y="12442"/>
                    <a:pt x="9046" y="12957"/>
                  </a:cubicBezTo>
                  <a:lnTo>
                    <a:pt x="8057" y="14936"/>
                  </a:lnTo>
                  <a:cubicBezTo>
                    <a:pt x="8057" y="14936"/>
                    <a:pt x="7350" y="14936"/>
                    <a:pt x="8057" y="14936"/>
                  </a:cubicBezTo>
                  <a:cubicBezTo>
                    <a:pt x="8763" y="14936"/>
                    <a:pt x="8057" y="14936"/>
                    <a:pt x="8057" y="14936"/>
                  </a:cubicBezTo>
                  <a:lnTo>
                    <a:pt x="5654" y="14936"/>
                  </a:lnTo>
                  <a:cubicBezTo>
                    <a:pt x="5654" y="14936"/>
                    <a:pt x="5654" y="14936"/>
                    <a:pt x="5654" y="14936"/>
                  </a:cubicBezTo>
                  <a:cubicBezTo>
                    <a:pt x="5570" y="15498"/>
                    <a:pt x="5570" y="16069"/>
                    <a:pt x="5654" y="16632"/>
                  </a:cubicBezTo>
                  <a:cubicBezTo>
                    <a:pt x="5654" y="17338"/>
                    <a:pt x="5654" y="17762"/>
                    <a:pt x="6502" y="17762"/>
                  </a:cubicBezTo>
                  <a:cubicBezTo>
                    <a:pt x="7350" y="17762"/>
                    <a:pt x="7350" y="17762"/>
                    <a:pt x="7350" y="17762"/>
                  </a:cubicBezTo>
                  <a:cubicBezTo>
                    <a:pt x="7350" y="17762"/>
                    <a:pt x="7350" y="16914"/>
                    <a:pt x="8057" y="16914"/>
                  </a:cubicBezTo>
                  <a:cubicBezTo>
                    <a:pt x="7997" y="17478"/>
                    <a:pt x="7997" y="18047"/>
                    <a:pt x="8057" y="18610"/>
                  </a:cubicBezTo>
                  <a:cubicBezTo>
                    <a:pt x="7976" y="19362"/>
                    <a:pt x="7976" y="20120"/>
                    <a:pt x="8057" y="20872"/>
                  </a:cubicBezTo>
                  <a:cubicBezTo>
                    <a:pt x="8243" y="21551"/>
                    <a:pt x="8582" y="22179"/>
                    <a:pt x="9046" y="22709"/>
                  </a:cubicBezTo>
                  <a:cubicBezTo>
                    <a:pt x="9490" y="22936"/>
                    <a:pt x="10016" y="22936"/>
                    <a:pt x="10460" y="22709"/>
                  </a:cubicBez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cubicBezTo>
                    <a:pt x="10459" y="22709"/>
                    <a:pt x="10459" y="23416"/>
                    <a:pt x="10459" y="23557"/>
                  </a:cubicBezTo>
                  <a:lnTo>
                    <a:pt x="11873" y="23557"/>
                  </a:lnTo>
                  <a:lnTo>
                    <a:pt x="13003" y="23557"/>
                  </a:lnTo>
                  <a:cubicBezTo>
                    <a:pt x="13281" y="24038"/>
                    <a:pt x="13281" y="24631"/>
                    <a:pt x="13003" y="25112"/>
                  </a:cubicBezTo>
                  <a:cubicBezTo>
                    <a:pt x="13003" y="25112"/>
                    <a:pt x="13003" y="25112"/>
                    <a:pt x="13993" y="25112"/>
                  </a:cubicBezTo>
                  <a:cubicBezTo>
                    <a:pt x="14343" y="24910"/>
                    <a:pt x="14773" y="24910"/>
                    <a:pt x="15123" y="25112"/>
                  </a:cubicBezTo>
                  <a:lnTo>
                    <a:pt x="15124" y="26243"/>
                  </a:lnTo>
                  <a:cubicBezTo>
                    <a:pt x="15064" y="26665"/>
                    <a:pt x="15064" y="27093"/>
                    <a:pt x="15124" y="27515"/>
                  </a:cubicBezTo>
                  <a:cubicBezTo>
                    <a:pt x="15473" y="27717"/>
                    <a:pt x="15904" y="27717"/>
                    <a:pt x="16254" y="27515"/>
                  </a:cubicBezTo>
                  <a:lnTo>
                    <a:pt x="16254" y="27515"/>
                  </a:lnTo>
                  <a:cubicBezTo>
                    <a:pt x="16254" y="27515"/>
                    <a:pt x="16254" y="27515"/>
                    <a:pt x="16254" y="26384"/>
                  </a:cubicBezTo>
                  <a:lnTo>
                    <a:pt x="16254" y="25112"/>
                  </a:lnTo>
                  <a:cubicBezTo>
                    <a:pt x="16301" y="24784"/>
                    <a:pt x="16301" y="24451"/>
                    <a:pt x="16254" y="24123"/>
                  </a:cubicBezTo>
                  <a:cubicBezTo>
                    <a:pt x="15836" y="24021"/>
                    <a:pt x="15400" y="24021"/>
                    <a:pt x="14982" y="24123"/>
                  </a:cubicBezTo>
                  <a:lnTo>
                    <a:pt x="15830" y="24123"/>
                  </a:lnTo>
                  <a:cubicBezTo>
                    <a:pt x="16334" y="23950"/>
                    <a:pt x="16881" y="23950"/>
                    <a:pt x="17385" y="24123"/>
                  </a:cubicBezTo>
                  <a:lnTo>
                    <a:pt x="18798" y="25253"/>
                  </a:lnTo>
                  <a:lnTo>
                    <a:pt x="20212" y="26526"/>
                  </a:lnTo>
                  <a:cubicBezTo>
                    <a:pt x="20665" y="26915"/>
                    <a:pt x="21194" y="27204"/>
                    <a:pt x="21766" y="27374"/>
                  </a:cubicBezTo>
                  <a:lnTo>
                    <a:pt x="23463" y="27374"/>
                  </a:lnTo>
                  <a:lnTo>
                    <a:pt x="24593" y="27374"/>
                  </a:lnTo>
                  <a:lnTo>
                    <a:pt x="29964" y="36420"/>
                  </a:lnTo>
                  <a:lnTo>
                    <a:pt x="29964" y="35713"/>
                  </a:lnTo>
                  <a:lnTo>
                    <a:pt x="29964" y="35713"/>
                  </a:lnTo>
                  <a:cubicBezTo>
                    <a:pt x="30619" y="36726"/>
                    <a:pt x="31142" y="37818"/>
                    <a:pt x="31519" y="38964"/>
                  </a:cubicBezTo>
                  <a:lnTo>
                    <a:pt x="32367" y="38964"/>
                  </a:lnTo>
                  <a:cubicBezTo>
                    <a:pt x="32155" y="39703"/>
                    <a:pt x="32155" y="40486"/>
                    <a:pt x="32367" y="41225"/>
                  </a:cubicBezTo>
                  <a:cubicBezTo>
                    <a:pt x="32499" y="42027"/>
                    <a:pt x="32788" y="42795"/>
                    <a:pt x="33215" y="43487"/>
                  </a:cubicBezTo>
                  <a:cubicBezTo>
                    <a:pt x="33612" y="44192"/>
                    <a:pt x="34140" y="44816"/>
                    <a:pt x="34770" y="45324"/>
                  </a:cubicBezTo>
                  <a:cubicBezTo>
                    <a:pt x="35317" y="45842"/>
                    <a:pt x="36006" y="46186"/>
                    <a:pt x="36749" y="46313"/>
                  </a:cubicBezTo>
                  <a:lnTo>
                    <a:pt x="38162" y="48434"/>
                  </a:lnTo>
                  <a:cubicBezTo>
                    <a:pt x="38374" y="49172"/>
                    <a:pt x="38374" y="49956"/>
                    <a:pt x="38162" y="50695"/>
                  </a:cubicBezTo>
                  <a:cubicBezTo>
                    <a:pt x="38058" y="51365"/>
                    <a:pt x="37705" y="51971"/>
                    <a:pt x="37173" y="52391"/>
                  </a:cubicBezTo>
                  <a:cubicBezTo>
                    <a:pt x="36466" y="53098"/>
                    <a:pt x="35901" y="53381"/>
                    <a:pt x="35335" y="53239"/>
                  </a:cubicBezTo>
                  <a:cubicBezTo>
                    <a:pt x="35906" y="54017"/>
                    <a:pt x="36204" y="54961"/>
                    <a:pt x="36183" y="55925"/>
                  </a:cubicBezTo>
                  <a:cubicBezTo>
                    <a:pt x="36224" y="56584"/>
                    <a:pt x="36224" y="57244"/>
                    <a:pt x="36183" y="57903"/>
                  </a:cubicBezTo>
                  <a:cubicBezTo>
                    <a:pt x="36183" y="58752"/>
                    <a:pt x="36183" y="59317"/>
                    <a:pt x="34911" y="59317"/>
                  </a:cubicBez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cubicBezTo>
                    <a:pt x="34874" y="59740"/>
                    <a:pt x="34874" y="60166"/>
                    <a:pt x="34911" y="60589"/>
                  </a:cubicBezTo>
                  <a:cubicBezTo>
                    <a:pt x="34956" y="60917"/>
                    <a:pt x="34956" y="61250"/>
                    <a:pt x="34911" y="61578"/>
                  </a:cubicBezTo>
                  <a:lnTo>
                    <a:pt x="34911" y="61578"/>
                  </a:lnTo>
                  <a:lnTo>
                    <a:pt x="34911" y="62285"/>
                  </a:lnTo>
                  <a:lnTo>
                    <a:pt x="34063" y="63557"/>
                  </a:lnTo>
                  <a:cubicBezTo>
                    <a:pt x="33663" y="63807"/>
                    <a:pt x="33325" y="64146"/>
                    <a:pt x="33074" y="64547"/>
                  </a:cubicBezTo>
                  <a:cubicBezTo>
                    <a:pt x="33380" y="64723"/>
                    <a:pt x="33757" y="64723"/>
                    <a:pt x="34063" y="64547"/>
                  </a:cubicBezTo>
                  <a:lnTo>
                    <a:pt x="34063" y="65960"/>
                  </a:lnTo>
                  <a:cubicBezTo>
                    <a:pt x="33391" y="65984"/>
                    <a:pt x="32752" y="65665"/>
                    <a:pt x="32367" y="65112"/>
                  </a:cubicBezTo>
                  <a:cubicBezTo>
                    <a:pt x="31919" y="64906"/>
                    <a:pt x="31402" y="64906"/>
                    <a:pt x="30954" y="65112"/>
                  </a:cubicBezTo>
                  <a:lnTo>
                    <a:pt x="30954" y="65112"/>
                  </a:lnTo>
                  <a:lnTo>
                    <a:pt x="30106" y="70200"/>
                  </a:lnTo>
                  <a:lnTo>
                    <a:pt x="30106" y="70200"/>
                  </a:lnTo>
                  <a:lnTo>
                    <a:pt x="30106" y="70200"/>
                  </a:ln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73" y="69969"/>
                    <a:pt x="30173" y="69724"/>
                    <a:pt x="30106" y="69494"/>
                  </a:cubicBezTo>
                  <a:cubicBezTo>
                    <a:pt x="30106" y="69494"/>
                    <a:pt x="30106" y="69494"/>
                    <a:pt x="30106" y="69494"/>
                  </a:cubicBezTo>
                  <a:cubicBezTo>
                    <a:pt x="30106" y="69494"/>
                    <a:pt x="28975" y="69494"/>
                    <a:pt x="28834" y="69494"/>
                  </a:cubicBezTo>
                  <a:cubicBezTo>
                    <a:pt x="28692" y="69494"/>
                    <a:pt x="28834" y="70624"/>
                    <a:pt x="28834" y="71190"/>
                  </a:cubicBezTo>
                  <a:lnTo>
                    <a:pt x="28834" y="71190"/>
                  </a:lnTo>
                  <a:cubicBezTo>
                    <a:pt x="28280" y="71180"/>
                    <a:pt x="27783" y="70849"/>
                    <a:pt x="27562" y="70342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8928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9635"/>
                  </a:cubicBezTo>
                  <a:cubicBezTo>
                    <a:pt x="26713" y="70342"/>
                    <a:pt x="26713" y="69635"/>
                    <a:pt x="26713" y="69635"/>
                  </a:cubicBezTo>
                  <a:cubicBezTo>
                    <a:pt x="26713" y="69635"/>
                    <a:pt x="26713" y="70342"/>
                    <a:pt x="26713" y="70624"/>
                  </a:cubicBezTo>
                  <a:cubicBezTo>
                    <a:pt x="26644" y="71037"/>
                    <a:pt x="26284" y="71337"/>
                    <a:pt x="25865" y="71331"/>
                  </a:cubicBezTo>
                  <a:lnTo>
                    <a:pt x="25865" y="71331"/>
                  </a:lnTo>
                  <a:cubicBezTo>
                    <a:pt x="25865" y="71331"/>
                    <a:pt x="25865" y="71331"/>
                    <a:pt x="25865" y="70342"/>
                  </a:cubicBezTo>
                  <a:cubicBezTo>
                    <a:pt x="25919" y="70061"/>
                    <a:pt x="25919" y="69774"/>
                    <a:pt x="25865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lnTo>
                    <a:pt x="24169" y="69494"/>
                  </a:lnTo>
                  <a:cubicBezTo>
                    <a:pt x="23757" y="69353"/>
                    <a:pt x="23310" y="69353"/>
                    <a:pt x="22897" y="69494"/>
                  </a:cubicBezTo>
                  <a:cubicBezTo>
                    <a:pt x="22897" y="69494"/>
                    <a:pt x="22897" y="69494"/>
                    <a:pt x="22897" y="69494"/>
                  </a:cubicBezTo>
                  <a:cubicBezTo>
                    <a:pt x="22984" y="69721"/>
                    <a:pt x="22984" y="69973"/>
                    <a:pt x="22897" y="70200"/>
                  </a:cubicBezTo>
                  <a:cubicBezTo>
                    <a:pt x="23016" y="70519"/>
                    <a:pt x="23016" y="70871"/>
                    <a:pt x="22897" y="71190"/>
                  </a:cubicBezTo>
                  <a:lnTo>
                    <a:pt x="22049" y="71190"/>
                  </a:lnTo>
                  <a:lnTo>
                    <a:pt x="21060" y="71190"/>
                  </a:lnTo>
                  <a:cubicBezTo>
                    <a:pt x="21060" y="71190"/>
                    <a:pt x="21060" y="71190"/>
                    <a:pt x="21060" y="71190"/>
                  </a:cubicBezTo>
                  <a:cubicBezTo>
                    <a:pt x="21060" y="71190"/>
                    <a:pt x="21060" y="71190"/>
                    <a:pt x="21060" y="71190"/>
                  </a:cubicBezTo>
                  <a:lnTo>
                    <a:pt x="21060" y="71190"/>
                  </a:lnTo>
                  <a:cubicBezTo>
                    <a:pt x="20704" y="71366"/>
                    <a:pt x="20285" y="71366"/>
                    <a:pt x="19929" y="71190"/>
                  </a:cubicBezTo>
                  <a:cubicBezTo>
                    <a:pt x="19485" y="70963"/>
                    <a:pt x="18960" y="70963"/>
                    <a:pt x="18516" y="71190"/>
                  </a:cubicBezTo>
                  <a:lnTo>
                    <a:pt x="17385" y="71190"/>
                  </a:lnTo>
                  <a:cubicBezTo>
                    <a:pt x="17385" y="71190"/>
                    <a:pt x="17385" y="71190"/>
                    <a:pt x="17385" y="71190"/>
                  </a:cubicBezTo>
                  <a:lnTo>
                    <a:pt x="17385" y="71190"/>
                  </a:lnTo>
                  <a:lnTo>
                    <a:pt x="16678" y="71190"/>
                  </a:lnTo>
                  <a:cubicBezTo>
                    <a:pt x="16678" y="71190"/>
                    <a:pt x="16678" y="71190"/>
                    <a:pt x="15972" y="71190"/>
                  </a:cubicBezTo>
                  <a:lnTo>
                    <a:pt x="15972" y="71190"/>
                  </a:lnTo>
                  <a:cubicBezTo>
                    <a:pt x="15556" y="71311"/>
                    <a:pt x="15115" y="71311"/>
                    <a:pt x="14700" y="71190"/>
                  </a:cubicBezTo>
                  <a:lnTo>
                    <a:pt x="13569" y="71190"/>
                  </a:lnTo>
                  <a:close/>
                  <a:moveTo>
                    <a:pt x="0" y="13381"/>
                  </a:moveTo>
                  <a:lnTo>
                    <a:pt x="0" y="14229"/>
                  </a:lnTo>
                  <a:cubicBezTo>
                    <a:pt x="0" y="14229"/>
                    <a:pt x="0" y="14229"/>
                    <a:pt x="0" y="14229"/>
                  </a:cubicBezTo>
                  <a:cubicBezTo>
                    <a:pt x="0" y="14229"/>
                    <a:pt x="283" y="13381"/>
                    <a:pt x="0" y="13381"/>
                  </a:cubicBezTo>
                  <a:close/>
                  <a:moveTo>
                    <a:pt x="2120" y="21296"/>
                  </a:moveTo>
                  <a:lnTo>
                    <a:pt x="3251" y="21296"/>
                  </a:lnTo>
                  <a:lnTo>
                    <a:pt x="4382" y="21296"/>
                  </a:lnTo>
                  <a:cubicBezTo>
                    <a:pt x="4382" y="21296"/>
                    <a:pt x="4382" y="21296"/>
                    <a:pt x="4382" y="20165"/>
                  </a:cubicBezTo>
                  <a:lnTo>
                    <a:pt x="4382" y="20165"/>
                  </a:lnTo>
                  <a:cubicBezTo>
                    <a:pt x="4325" y="19801"/>
                    <a:pt x="4039" y="19515"/>
                    <a:pt x="3675" y="19458"/>
                  </a:cubicBezTo>
                  <a:cubicBezTo>
                    <a:pt x="3887" y="19754"/>
                    <a:pt x="3887" y="20152"/>
                    <a:pt x="3675" y="20448"/>
                  </a:cubicBezTo>
                  <a:lnTo>
                    <a:pt x="3675" y="20448"/>
                  </a:lnTo>
                  <a:lnTo>
                    <a:pt x="2686" y="20448"/>
                  </a:lnTo>
                  <a:close/>
                  <a:moveTo>
                    <a:pt x="3251" y="23981"/>
                  </a:moveTo>
                  <a:cubicBezTo>
                    <a:pt x="3502" y="24170"/>
                    <a:pt x="3848" y="24170"/>
                    <a:pt x="4099" y="23981"/>
                  </a:cubicBezTo>
                  <a:lnTo>
                    <a:pt x="4099" y="23981"/>
                  </a:lnTo>
                  <a:close/>
                  <a:moveTo>
                    <a:pt x="4947" y="22992"/>
                  </a:moveTo>
                  <a:cubicBezTo>
                    <a:pt x="5566" y="22914"/>
                    <a:pt x="6132" y="23353"/>
                    <a:pt x="6210" y="23973"/>
                  </a:cubicBezTo>
                  <a:cubicBezTo>
                    <a:pt x="6217" y="24022"/>
                    <a:pt x="6220" y="24073"/>
                    <a:pt x="6219" y="24123"/>
                  </a:cubicBezTo>
                  <a:cubicBezTo>
                    <a:pt x="6279" y="24687"/>
                    <a:pt x="6279" y="25255"/>
                    <a:pt x="6219" y="25819"/>
                  </a:cubicBezTo>
                  <a:cubicBezTo>
                    <a:pt x="7026" y="25288"/>
                    <a:pt x="7505" y="24382"/>
                    <a:pt x="7491" y="23416"/>
                  </a:cubicBezTo>
                  <a:cubicBezTo>
                    <a:pt x="7547" y="22475"/>
                    <a:pt x="7547" y="21531"/>
                    <a:pt x="7491" y="20589"/>
                  </a:cubicBezTo>
                  <a:lnTo>
                    <a:pt x="7491" y="20589"/>
                  </a:lnTo>
                  <a:lnTo>
                    <a:pt x="7491" y="20589"/>
                  </a:lnTo>
                  <a:cubicBezTo>
                    <a:pt x="7852" y="21149"/>
                    <a:pt x="7852" y="21867"/>
                    <a:pt x="7491" y="22427"/>
                  </a:cubicBezTo>
                  <a:cubicBezTo>
                    <a:pt x="7046" y="22983"/>
                    <a:pt x="6365" y="23297"/>
                    <a:pt x="5654" y="23275"/>
                  </a:cubicBezTo>
                  <a:close/>
                  <a:moveTo>
                    <a:pt x="6360" y="31331"/>
                  </a:move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lnTo>
                    <a:pt x="6360" y="31331"/>
                  </a:lnTo>
                  <a:close/>
                  <a:moveTo>
                    <a:pt x="6360" y="29918"/>
                  </a:moveTo>
                  <a:cubicBezTo>
                    <a:pt x="6360" y="29918"/>
                    <a:pt x="6360" y="29918"/>
                    <a:pt x="6360" y="29918"/>
                  </a:cubicBezTo>
                  <a:cubicBezTo>
                    <a:pt x="6360" y="29918"/>
                    <a:pt x="6360" y="29918"/>
                    <a:pt x="6360" y="29918"/>
                  </a:cubicBezTo>
                  <a:lnTo>
                    <a:pt x="6360" y="29918"/>
                  </a:lnTo>
                  <a:lnTo>
                    <a:pt x="6360" y="29918"/>
                  </a:lnTo>
                  <a:close/>
                  <a:moveTo>
                    <a:pt x="7350" y="72320"/>
                  </a:moveTo>
                  <a:lnTo>
                    <a:pt x="7350" y="72320"/>
                  </a:lnTo>
                  <a:lnTo>
                    <a:pt x="7350" y="72320"/>
                  </a:lnTo>
                  <a:lnTo>
                    <a:pt x="7350" y="72320"/>
                  </a:lnTo>
                  <a:close/>
                  <a:moveTo>
                    <a:pt x="8763" y="5890"/>
                  </a:moveTo>
                  <a:cubicBezTo>
                    <a:pt x="8666" y="6164"/>
                    <a:pt x="8666" y="6463"/>
                    <a:pt x="8763" y="6738"/>
                  </a:cubicBezTo>
                  <a:lnTo>
                    <a:pt x="8763" y="6738"/>
                  </a:lnTo>
                  <a:close/>
                  <a:moveTo>
                    <a:pt x="8763" y="68645"/>
                  </a:moveTo>
                  <a:cubicBezTo>
                    <a:pt x="8763" y="68645"/>
                    <a:pt x="8763" y="68645"/>
                    <a:pt x="8763" y="68645"/>
                  </a:cubicBezTo>
                  <a:cubicBezTo>
                    <a:pt x="8763" y="68645"/>
                    <a:pt x="8763" y="68645"/>
                    <a:pt x="8763" y="68645"/>
                  </a:cubicBezTo>
                  <a:lnTo>
                    <a:pt x="8763" y="68645"/>
                  </a:lnTo>
                  <a:close/>
                  <a:moveTo>
                    <a:pt x="8763" y="31331"/>
                  </a:moveTo>
                  <a:lnTo>
                    <a:pt x="8763" y="31331"/>
                  </a:lnTo>
                  <a:lnTo>
                    <a:pt x="8763" y="31331"/>
                  </a:lnTo>
                  <a:close/>
                  <a:moveTo>
                    <a:pt x="10601" y="70907"/>
                  </a:moveTo>
                  <a:cubicBezTo>
                    <a:pt x="9753" y="70907"/>
                    <a:pt x="9187" y="70907"/>
                    <a:pt x="9046" y="70907"/>
                  </a:cubicBezTo>
                  <a:cubicBezTo>
                    <a:pt x="8905" y="70907"/>
                    <a:pt x="9046" y="70907"/>
                    <a:pt x="9046" y="71755"/>
                  </a:cubicBezTo>
                  <a:cubicBezTo>
                    <a:pt x="9431" y="72258"/>
                    <a:pt x="9982" y="72608"/>
                    <a:pt x="10600" y="72744"/>
                  </a:cubicBezTo>
                  <a:cubicBezTo>
                    <a:pt x="11487" y="72916"/>
                    <a:pt x="12399" y="72916"/>
                    <a:pt x="13286" y="72744"/>
                  </a:cubicBezTo>
                  <a:cubicBezTo>
                    <a:pt x="13286" y="72744"/>
                    <a:pt x="13286" y="72744"/>
                    <a:pt x="13286" y="72744"/>
                  </a:cubicBezTo>
                  <a:lnTo>
                    <a:pt x="12438" y="71755"/>
                  </a:lnTo>
                  <a:lnTo>
                    <a:pt x="11449" y="70907"/>
                  </a:lnTo>
                  <a:close/>
                  <a:moveTo>
                    <a:pt x="9187" y="12250"/>
                  </a:moveTo>
                  <a:cubicBezTo>
                    <a:pt x="9187" y="12957"/>
                    <a:pt x="9187" y="13381"/>
                    <a:pt x="10177" y="13381"/>
                  </a:cubicBezTo>
                  <a:lnTo>
                    <a:pt x="10177" y="12250"/>
                  </a:lnTo>
                  <a:close/>
                  <a:moveTo>
                    <a:pt x="9187" y="73310"/>
                  </a:moveTo>
                  <a:cubicBezTo>
                    <a:pt x="9187" y="73310"/>
                    <a:pt x="9187" y="73310"/>
                    <a:pt x="9187" y="73310"/>
                  </a:cubicBezTo>
                  <a:cubicBezTo>
                    <a:pt x="9187" y="73310"/>
                    <a:pt x="9187" y="73310"/>
                    <a:pt x="9187" y="73310"/>
                  </a:cubicBezTo>
                  <a:lnTo>
                    <a:pt x="9187" y="72462"/>
                  </a:lnTo>
                  <a:close/>
                  <a:moveTo>
                    <a:pt x="9187" y="10978"/>
                  </a:moveTo>
                  <a:lnTo>
                    <a:pt x="10035" y="10978"/>
                  </a:lnTo>
                  <a:lnTo>
                    <a:pt x="10035" y="10978"/>
                  </a:lnTo>
                  <a:lnTo>
                    <a:pt x="9187" y="10978"/>
                  </a:lnTo>
                  <a:close/>
                  <a:moveTo>
                    <a:pt x="9187" y="7303"/>
                  </a:move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11307" y="8151"/>
                    <a:pt x="11025" y="8151"/>
                  </a:cubicBezTo>
                  <a:close/>
                  <a:moveTo>
                    <a:pt x="10177" y="33027"/>
                  </a:moveTo>
                  <a:cubicBezTo>
                    <a:pt x="10122" y="33260"/>
                    <a:pt x="10122" y="33502"/>
                    <a:pt x="10177" y="33734"/>
                  </a:cubicBezTo>
                  <a:cubicBezTo>
                    <a:pt x="10177" y="33734"/>
                    <a:pt x="10177" y="33734"/>
                    <a:pt x="10177" y="33734"/>
                  </a:cubicBezTo>
                  <a:cubicBezTo>
                    <a:pt x="10353" y="33428"/>
                    <a:pt x="10353" y="33051"/>
                    <a:pt x="10177" y="32745"/>
                  </a:cubicBezTo>
                  <a:cubicBezTo>
                    <a:pt x="10224" y="32464"/>
                    <a:pt x="10224" y="32177"/>
                    <a:pt x="10177" y="31897"/>
                  </a:cubicBezTo>
                  <a:lnTo>
                    <a:pt x="9470" y="31897"/>
                  </a:lnTo>
                  <a:close/>
                  <a:moveTo>
                    <a:pt x="10177" y="69494"/>
                  </a:moveTo>
                  <a:cubicBezTo>
                    <a:pt x="10177" y="69494"/>
                    <a:pt x="10177" y="70342"/>
                    <a:pt x="10177" y="70483"/>
                  </a:cubicBezTo>
                  <a:lnTo>
                    <a:pt x="10177" y="70483"/>
                  </a:lnTo>
                  <a:cubicBezTo>
                    <a:pt x="10304" y="70215"/>
                    <a:pt x="10304" y="69903"/>
                    <a:pt x="10177" y="69635"/>
                  </a:cubicBezTo>
                  <a:close/>
                  <a:moveTo>
                    <a:pt x="10177" y="29918"/>
                  </a:move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2579" y="30483"/>
                    <a:pt x="12438" y="30483"/>
                  </a:cubicBezTo>
                  <a:close/>
                  <a:moveTo>
                    <a:pt x="12862" y="60306"/>
                  </a:moveTo>
                  <a:lnTo>
                    <a:pt x="11590" y="61296"/>
                  </a:lnTo>
                  <a:cubicBezTo>
                    <a:pt x="10883" y="61296"/>
                    <a:pt x="10601" y="62144"/>
                    <a:pt x="10601" y="62285"/>
                  </a:cubicBezTo>
                  <a:lnTo>
                    <a:pt x="13851" y="63274"/>
                  </a:lnTo>
                  <a:close/>
                  <a:moveTo>
                    <a:pt x="11590" y="6455"/>
                  </a:moveTo>
                  <a:cubicBezTo>
                    <a:pt x="11590" y="6455"/>
                    <a:pt x="11590" y="6455"/>
                    <a:pt x="11590" y="6455"/>
                  </a:cubicBezTo>
                  <a:lnTo>
                    <a:pt x="11590" y="6455"/>
                  </a:lnTo>
                  <a:close/>
                  <a:moveTo>
                    <a:pt x="15830" y="37833"/>
                  </a:moveTo>
                  <a:lnTo>
                    <a:pt x="15830" y="37833"/>
                  </a:lnTo>
                  <a:cubicBezTo>
                    <a:pt x="15830" y="37833"/>
                    <a:pt x="15830" y="37833"/>
                    <a:pt x="15124" y="36985"/>
                  </a:cubicBezTo>
                  <a:close/>
                  <a:moveTo>
                    <a:pt x="19646" y="35006"/>
                  </a:moveTo>
                  <a:cubicBezTo>
                    <a:pt x="19646" y="35006"/>
                    <a:pt x="19646" y="35006"/>
                    <a:pt x="19646" y="35006"/>
                  </a:cubicBezTo>
                  <a:lnTo>
                    <a:pt x="19646" y="35006"/>
                  </a:lnTo>
                  <a:cubicBezTo>
                    <a:pt x="19646" y="35006"/>
                    <a:pt x="19222" y="35006"/>
                    <a:pt x="18940" y="35006"/>
                  </a:cubicBezTo>
                  <a:close/>
                  <a:moveTo>
                    <a:pt x="21767" y="1791"/>
                  </a:moveTo>
                  <a:cubicBezTo>
                    <a:pt x="21767" y="1791"/>
                    <a:pt x="20918" y="1791"/>
                    <a:pt x="20777" y="1791"/>
                  </a:cubicBezTo>
                  <a:cubicBezTo>
                    <a:pt x="20714" y="2165"/>
                    <a:pt x="20714" y="2547"/>
                    <a:pt x="20777" y="2922"/>
                  </a:cubicBezTo>
                  <a:lnTo>
                    <a:pt x="20777" y="2922"/>
                  </a:lnTo>
                  <a:lnTo>
                    <a:pt x="21908" y="2922"/>
                  </a:lnTo>
                  <a:cubicBezTo>
                    <a:pt x="21908" y="2922"/>
                    <a:pt x="22615" y="2215"/>
                    <a:pt x="22615" y="1791"/>
                  </a:cubicBezTo>
                  <a:lnTo>
                    <a:pt x="22615" y="1791"/>
                  </a:lnTo>
                  <a:close/>
                  <a:moveTo>
                    <a:pt x="20918" y="35006"/>
                  </a:moveTo>
                  <a:lnTo>
                    <a:pt x="20918" y="35006"/>
                  </a:lnTo>
                  <a:lnTo>
                    <a:pt x="20918" y="35006"/>
                  </a:lnTo>
                  <a:lnTo>
                    <a:pt x="20918" y="35006"/>
                  </a:lnTo>
                  <a:close/>
                  <a:moveTo>
                    <a:pt x="22332" y="30483"/>
                  </a:move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1908" y="30483"/>
                    <a:pt x="21625" y="30483"/>
                  </a:cubicBezTo>
                  <a:close/>
                  <a:moveTo>
                    <a:pt x="22332" y="39105"/>
                  </a:moveTo>
                  <a:cubicBezTo>
                    <a:pt x="22332" y="39105"/>
                    <a:pt x="22332" y="39812"/>
                    <a:pt x="23039" y="39953"/>
                  </a:cubicBezTo>
                  <a:lnTo>
                    <a:pt x="23887" y="39953"/>
                  </a:lnTo>
                  <a:lnTo>
                    <a:pt x="23887" y="39953"/>
                  </a:lnTo>
                  <a:close/>
                  <a:moveTo>
                    <a:pt x="22332" y="67373"/>
                  </a:moveTo>
                  <a:lnTo>
                    <a:pt x="22332" y="67373"/>
                  </a:lnTo>
                  <a:lnTo>
                    <a:pt x="22332" y="67373"/>
                  </a:lnTo>
                  <a:close/>
                  <a:moveTo>
                    <a:pt x="22332" y="32321"/>
                  </a:moveTo>
                  <a:lnTo>
                    <a:pt x="22332" y="32321"/>
                  </a:lnTo>
                  <a:lnTo>
                    <a:pt x="22332" y="32321"/>
                  </a:lnTo>
                  <a:close/>
                  <a:moveTo>
                    <a:pt x="22332" y="37833"/>
                  </a:moveTo>
                  <a:lnTo>
                    <a:pt x="22332" y="37833"/>
                  </a:lnTo>
                  <a:lnTo>
                    <a:pt x="21343" y="37833"/>
                  </a:lnTo>
                  <a:close/>
                  <a:moveTo>
                    <a:pt x="22332" y="34582"/>
                  </a:moveTo>
                  <a:cubicBezTo>
                    <a:pt x="22332" y="34582"/>
                    <a:pt x="22332" y="34582"/>
                    <a:pt x="22332" y="34582"/>
                  </a:cubicBezTo>
                  <a:cubicBezTo>
                    <a:pt x="22332" y="34582"/>
                    <a:pt x="22332" y="34582"/>
                    <a:pt x="22332" y="34582"/>
                  </a:cubicBezTo>
                  <a:lnTo>
                    <a:pt x="22332" y="33734"/>
                  </a:lnTo>
                  <a:close/>
                  <a:moveTo>
                    <a:pt x="22332" y="40942"/>
                  </a:moveTo>
                  <a:cubicBezTo>
                    <a:pt x="22332" y="40942"/>
                    <a:pt x="21625" y="41649"/>
                    <a:pt x="21625" y="41932"/>
                  </a:cubicBezTo>
                  <a:lnTo>
                    <a:pt x="22332" y="41932"/>
                  </a:lnTo>
                  <a:close/>
                  <a:moveTo>
                    <a:pt x="23604" y="66808"/>
                  </a:moveTo>
                  <a:cubicBezTo>
                    <a:pt x="23352" y="66620"/>
                    <a:pt x="23007" y="66620"/>
                    <a:pt x="22756" y="66808"/>
                  </a:cubicBezTo>
                  <a:lnTo>
                    <a:pt x="24028" y="66808"/>
                  </a:lnTo>
                  <a:cubicBezTo>
                    <a:pt x="24028" y="66808"/>
                    <a:pt x="25159" y="66384"/>
                    <a:pt x="24876" y="66384"/>
                  </a:cubicBezTo>
                  <a:close/>
                  <a:moveTo>
                    <a:pt x="23604" y="38540"/>
                  </a:moveTo>
                  <a:lnTo>
                    <a:pt x="24311" y="38540"/>
                  </a:lnTo>
                  <a:cubicBezTo>
                    <a:pt x="24377" y="38261"/>
                    <a:pt x="24377" y="37970"/>
                    <a:pt x="24311" y="37692"/>
                  </a:cubicBezTo>
                  <a:cubicBezTo>
                    <a:pt x="24311" y="37692"/>
                    <a:pt x="24311" y="37692"/>
                    <a:pt x="24311" y="37692"/>
                  </a:cubicBezTo>
                  <a:close/>
                  <a:moveTo>
                    <a:pt x="24735" y="32886"/>
                  </a:moveTo>
                  <a:lnTo>
                    <a:pt x="24735" y="32886"/>
                  </a:lnTo>
                  <a:cubicBezTo>
                    <a:pt x="24651" y="33210"/>
                    <a:pt x="24651" y="33551"/>
                    <a:pt x="24735" y="33875"/>
                  </a:cubicBezTo>
                  <a:cubicBezTo>
                    <a:pt x="24666" y="34202"/>
                    <a:pt x="24666" y="34539"/>
                    <a:pt x="24735" y="34865"/>
                  </a:cubicBezTo>
                  <a:lnTo>
                    <a:pt x="24735" y="34865"/>
                  </a:lnTo>
                  <a:cubicBezTo>
                    <a:pt x="25098" y="35007"/>
                    <a:pt x="25502" y="35007"/>
                    <a:pt x="25865" y="34865"/>
                  </a:cubicBezTo>
                  <a:cubicBezTo>
                    <a:pt x="26042" y="34509"/>
                    <a:pt x="26042" y="34090"/>
                    <a:pt x="25865" y="33734"/>
                  </a:cubicBezTo>
                  <a:cubicBezTo>
                    <a:pt x="25841" y="33452"/>
                    <a:pt x="25841" y="33168"/>
                    <a:pt x="25865" y="32886"/>
                  </a:cubicBezTo>
                  <a:cubicBezTo>
                    <a:pt x="25917" y="32615"/>
                    <a:pt x="25807" y="32340"/>
                    <a:pt x="25583" y="32179"/>
                  </a:cubicBezTo>
                  <a:close/>
                  <a:moveTo>
                    <a:pt x="24735" y="42215"/>
                  </a:moveTo>
                  <a:lnTo>
                    <a:pt x="24735" y="42215"/>
                  </a:lnTo>
                  <a:lnTo>
                    <a:pt x="24735" y="40801"/>
                  </a:lnTo>
                  <a:close/>
                  <a:moveTo>
                    <a:pt x="24735" y="2215"/>
                  </a:moveTo>
                  <a:cubicBezTo>
                    <a:pt x="24735" y="2215"/>
                    <a:pt x="24735" y="2215"/>
                    <a:pt x="24735" y="2215"/>
                  </a:cubicBezTo>
                  <a:cubicBezTo>
                    <a:pt x="24735" y="2215"/>
                    <a:pt x="24735" y="2215"/>
                    <a:pt x="24735" y="2215"/>
                  </a:cubicBezTo>
                  <a:lnTo>
                    <a:pt x="24735" y="1367"/>
                  </a:lnTo>
                  <a:close/>
                  <a:moveTo>
                    <a:pt x="26713" y="33875"/>
                  </a:moveTo>
                  <a:cubicBezTo>
                    <a:pt x="26713" y="33875"/>
                    <a:pt x="26713" y="33875"/>
                    <a:pt x="26713" y="33875"/>
                  </a:cubicBezTo>
                  <a:cubicBezTo>
                    <a:pt x="26713" y="33875"/>
                    <a:pt x="26713" y="34582"/>
                    <a:pt x="26713" y="33875"/>
                  </a:cubicBezTo>
                  <a:cubicBezTo>
                    <a:pt x="26713" y="33169"/>
                    <a:pt x="27985" y="33310"/>
                    <a:pt x="27703" y="33169"/>
                  </a:cubicBezTo>
                  <a:close/>
                  <a:moveTo>
                    <a:pt x="26713" y="45889"/>
                  </a:moveTo>
                  <a:cubicBezTo>
                    <a:pt x="26599" y="46496"/>
                    <a:pt x="26599" y="47120"/>
                    <a:pt x="26713" y="47727"/>
                  </a:cubicBezTo>
                  <a:cubicBezTo>
                    <a:pt x="26916" y="48396"/>
                    <a:pt x="27576" y="48816"/>
                    <a:pt x="28268" y="48716"/>
                  </a:cubicBezTo>
                  <a:lnTo>
                    <a:pt x="28268" y="48716"/>
                  </a:lnTo>
                  <a:lnTo>
                    <a:pt x="29399" y="48716"/>
                  </a:lnTo>
                  <a:lnTo>
                    <a:pt x="30530" y="48716"/>
                  </a:lnTo>
                  <a:lnTo>
                    <a:pt x="30530" y="48716"/>
                  </a:lnTo>
                  <a:cubicBezTo>
                    <a:pt x="30530" y="48716"/>
                    <a:pt x="30530" y="48716"/>
                    <a:pt x="30530" y="48716"/>
                  </a:cubicBezTo>
                  <a:lnTo>
                    <a:pt x="30530" y="48716"/>
                  </a:lnTo>
                  <a:lnTo>
                    <a:pt x="30530" y="48716"/>
                  </a:lnTo>
                  <a:cubicBezTo>
                    <a:pt x="30378" y="48454"/>
                    <a:pt x="30378" y="48131"/>
                    <a:pt x="30530" y="47868"/>
                  </a:cubicBezTo>
                  <a:cubicBezTo>
                    <a:pt x="30206" y="47959"/>
                    <a:pt x="29864" y="47959"/>
                    <a:pt x="29540" y="47868"/>
                  </a:cubicBezTo>
                  <a:lnTo>
                    <a:pt x="28410" y="47868"/>
                  </a:lnTo>
                  <a:cubicBezTo>
                    <a:pt x="28313" y="47450"/>
                    <a:pt x="28313" y="47015"/>
                    <a:pt x="28410" y="46596"/>
                  </a:cubicBezTo>
                  <a:cubicBezTo>
                    <a:pt x="28410" y="46596"/>
                    <a:pt x="28410" y="46596"/>
                    <a:pt x="27561" y="45607"/>
                  </a:cubicBezTo>
                  <a:close/>
                  <a:moveTo>
                    <a:pt x="26713" y="56914"/>
                  </a:moveTo>
                  <a:cubicBezTo>
                    <a:pt x="26713" y="56914"/>
                    <a:pt x="26713" y="56914"/>
                    <a:pt x="26713" y="56914"/>
                  </a:cubicBezTo>
                  <a:lnTo>
                    <a:pt x="26713" y="56914"/>
                  </a:lnTo>
                  <a:lnTo>
                    <a:pt x="26713" y="56914"/>
                  </a:lnTo>
                  <a:cubicBezTo>
                    <a:pt x="26713" y="56914"/>
                    <a:pt x="28268" y="56207"/>
                    <a:pt x="28127" y="56207"/>
                  </a:cubicBezTo>
                  <a:close/>
                  <a:moveTo>
                    <a:pt x="26713" y="39812"/>
                  </a:moveTo>
                  <a:lnTo>
                    <a:pt x="26713" y="39812"/>
                  </a:lnTo>
                  <a:lnTo>
                    <a:pt x="26713" y="39812"/>
                  </a:lnTo>
                  <a:lnTo>
                    <a:pt x="28551" y="39105"/>
                  </a:lnTo>
                  <a:close/>
                  <a:moveTo>
                    <a:pt x="26713" y="55077"/>
                  </a:moveTo>
                  <a:cubicBezTo>
                    <a:pt x="26713" y="55077"/>
                    <a:pt x="26713" y="55077"/>
                    <a:pt x="26713" y="55077"/>
                  </a:cubicBezTo>
                  <a:cubicBezTo>
                    <a:pt x="26713" y="55077"/>
                    <a:pt x="26713" y="55077"/>
                    <a:pt x="26713" y="55077"/>
                  </a:cubicBezTo>
                  <a:lnTo>
                    <a:pt x="26713" y="55077"/>
                  </a:lnTo>
                  <a:cubicBezTo>
                    <a:pt x="26713" y="55077"/>
                    <a:pt x="28834" y="54370"/>
                    <a:pt x="28551" y="54370"/>
                  </a:cubicBezTo>
                  <a:close/>
                  <a:moveTo>
                    <a:pt x="26713" y="40942"/>
                  </a:moveTo>
                  <a:cubicBezTo>
                    <a:pt x="26711" y="41572"/>
                    <a:pt x="27031" y="42158"/>
                    <a:pt x="27561" y="42497"/>
                  </a:cubicBezTo>
                  <a:lnTo>
                    <a:pt x="27561" y="39953"/>
                  </a:lnTo>
                  <a:cubicBezTo>
                    <a:pt x="27561" y="39953"/>
                    <a:pt x="29116" y="39953"/>
                    <a:pt x="29116" y="40518"/>
                  </a:cubicBezTo>
                  <a:close/>
                  <a:moveTo>
                    <a:pt x="26713" y="3204"/>
                  </a:moveTo>
                  <a:lnTo>
                    <a:pt x="26713" y="4052"/>
                  </a:lnTo>
                  <a:cubicBezTo>
                    <a:pt x="26713" y="4052"/>
                    <a:pt x="26713" y="4052"/>
                    <a:pt x="26713" y="4052"/>
                  </a:cubicBezTo>
                  <a:cubicBezTo>
                    <a:pt x="26713" y="4052"/>
                    <a:pt x="29964" y="2780"/>
                    <a:pt x="29964" y="2780"/>
                  </a:cubicBezTo>
                  <a:close/>
                  <a:moveTo>
                    <a:pt x="26713" y="38257"/>
                  </a:moveTo>
                  <a:cubicBezTo>
                    <a:pt x="26965" y="38445"/>
                    <a:pt x="27310" y="38445"/>
                    <a:pt x="27561" y="38257"/>
                  </a:cubicBezTo>
                  <a:lnTo>
                    <a:pt x="27561" y="38257"/>
                  </a:lnTo>
                  <a:close/>
                  <a:moveTo>
                    <a:pt x="30106" y="42073"/>
                  </a:moveTo>
                  <a:cubicBezTo>
                    <a:pt x="29408" y="41910"/>
                    <a:pt x="28683" y="41910"/>
                    <a:pt x="27986" y="42073"/>
                  </a:cubicBezTo>
                  <a:cubicBezTo>
                    <a:pt x="27296" y="42332"/>
                    <a:pt x="26882" y="43041"/>
                    <a:pt x="26996" y="43769"/>
                  </a:cubicBezTo>
                  <a:cubicBezTo>
                    <a:pt x="27647" y="43925"/>
                    <a:pt x="28325" y="43925"/>
                    <a:pt x="28975" y="43769"/>
                  </a:cubicBezTo>
                  <a:cubicBezTo>
                    <a:pt x="29561" y="44862"/>
                    <a:pt x="30922" y="45273"/>
                    <a:pt x="32014" y="44688"/>
                  </a:cubicBezTo>
                  <a:cubicBezTo>
                    <a:pt x="33107" y="44103"/>
                    <a:pt x="33518" y="42742"/>
                    <a:pt x="32933" y="41649"/>
                  </a:cubicBezTo>
                  <a:close/>
                  <a:moveTo>
                    <a:pt x="28410" y="7444"/>
                  </a:moveTo>
                  <a:lnTo>
                    <a:pt x="29116" y="7444"/>
                  </a:lnTo>
                  <a:cubicBezTo>
                    <a:pt x="29093" y="7005"/>
                    <a:pt x="28817" y="6619"/>
                    <a:pt x="28410" y="6455"/>
                  </a:cubicBezTo>
                  <a:close/>
                  <a:moveTo>
                    <a:pt x="28410" y="40942"/>
                  </a:moveTo>
                  <a:lnTo>
                    <a:pt x="28410" y="40942"/>
                  </a:lnTo>
                  <a:lnTo>
                    <a:pt x="28410" y="40942"/>
                  </a:lnTo>
                  <a:close/>
                  <a:moveTo>
                    <a:pt x="28410" y="52108"/>
                  </a:moveTo>
                  <a:lnTo>
                    <a:pt x="28410" y="52108"/>
                  </a:lnTo>
                  <a:lnTo>
                    <a:pt x="28410" y="50554"/>
                  </a:lnTo>
                  <a:lnTo>
                    <a:pt x="28410" y="50554"/>
                  </a:lnTo>
                  <a:close/>
                  <a:moveTo>
                    <a:pt x="32650" y="54794"/>
                  </a:moveTo>
                  <a:cubicBezTo>
                    <a:pt x="32331" y="54675"/>
                    <a:pt x="31980" y="54675"/>
                    <a:pt x="31660" y="54794"/>
                  </a:cubicBezTo>
                  <a:lnTo>
                    <a:pt x="30812" y="55501"/>
                  </a:lnTo>
                  <a:lnTo>
                    <a:pt x="30812" y="55501"/>
                  </a:lnTo>
                  <a:cubicBezTo>
                    <a:pt x="36042" y="55359"/>
                    <a:pt x="36466" y="55077"/>
                    <a:pt x="36466" y="54370"/>
                  </a:cubicBezTo>
                  <a:close/>
                  <a:moveTo>
                    <a:pt x="31660" y="52532"/>
                  </a:moveTo>
                  <a:cubicBezTo>
                    <a:pt x="31788" y="52264"/>
                    <a:pt x="31788" y="51953"/>
                    <a:pt x="31660" y="51684"/>
                  </a:cubicBezTo>
                  <a:lnTo>
                    <a:pt x="31660" y="51684"/>
                  </a:lnTo>
                  <a:close/>
                  <a:moveTo>
                    <a:pt x="31660" y="47444"/>
                  </a:move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lose/>
                  <a:moveTo>
                    <a:pt x="31660" y="49282"/>
                  </a:moveTo>
                  <a:cubicBezTo>
                    <a:pt x="31660" y="49282"/>
                    <a:pt x="31660" y="49282"/>
                    <a:pt x="31660" y="49282"/>
                  </a:cubicBezTo>
                  <a:cubicBezTo>
                    <a:pt x="31660" y="49282"/>
                    <a:pt x="31660" y="49282"/>
                    <a:pt x="31660" y="49282"/>
                  </a:cubicBezTo>
                  <a:lnTo>
                    <a:pt x="31660" y="48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7061400" y="310732"/>
              <a:ext cx="36712" cy="54165"/>
            </a:xfrm>
            <a:custGeom>
              <a:avLst/>
              <a:gdLst/>
              <a:ahLst/>
              <a:cxnLst/>
              <a:rect l="l" t="t" r="r" b="b"/>
              <a:pathLst>
                <a:path w="36712" h="54165" extrusionOk="0">
                  <a:moveTo>
                    <a:pt x="7455" y="51338"/>
                  </a:move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cubicBezTo>
                    <a:pt x="7455" y="51338"/>
                    <a:pt x="7455" y="51338"/>
                    <a:pt x="7455" y="51338"/>
                  </a:cubicBez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lnTo>
                    <a:pt x="7455" y="51338"/>
                  </a:lnTo>
                  <a:lnTo>
                    <a:pt x="7455" y="51338"/>
                  </a:lnTo>
                  <a:lnTo>
                    <a:pt x="6183" y="52752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3497" y="54165"/>
                  </a:lnTo>
                  <a:lnTo>
                    <a:pt x="3497" y="54165"/>
                  </a:lnTo>
                  <a:cubicBezTo>
                    <a:pt x="3497" y="54165"/>
                    <a:pt x="3497" y="54165"/>
                    <a:pt x="3497" y="54165"/>
                  </a:cubicBezTo>
                  <a:cubicBezTo>
                    <a:pt x="3497" y="54165"/>
                    <a:pt x="3497" y="54165"/>
                    <a:pt x="3497" y="53317"/>
                  </a:cubicBezTo>
                  <a:cubicBezTo>
                    <a:pt x="3085" y="53177"/>
                    <a:pt x="2638" y="53177"/>
                    <a:pt x="2225" y="53317"/>
                  </a:cubicBezTo>
                  <a:cubicBezTo>
                    <a:pt x="2225" y="53317"/>
                    <a:pt x="2225" y="53317"/>
                    <a:pt x="2225" y="53317"/>
                  </a:cubicBezTo>
                  <a:lnTo>
                    <a:pt x="2225" y="53317"/>
                  </a:lnTo>
                  <a:lnTo>
                    <a:pt x="1377" y="53317"/>
                  </a:lnTo>
                  <a:cubicBezTo>
                    <a:pt x="959" y="53419"/>
                    <a:pt x="523" y="53419"/>
                    <a:pt x="105" y="53317"/>
                  </a:cubicBezTo>
                  <a:cubicBezTo>
                    <a:pt x="-35" y="52905"/>
                    <a:pt x="-35" y="52458"/>
                    <a:pt x="105" y="52045"/>
                  </a:cubicBezTo>
                  <a:cubicBezTo>
                    <a:pt x="711" y="52175"/>
                    <a:pt x="1337" y="52175"/>
                    <a:pt x="1943" y="52045"/>
                  </a:cubicBezTo>
                  <a:cubicBezTo>
                    <a:pt x="1943" y="52045"/>
                    <a:pt x="3073" y="50914"/>
                    <a:pt x="3073" y="50490"/>
                  </a:cubicBezTo>
                  <a:cubicBezTo>
                    <a:pt x="3168" y="49787"/>
                    <a:pt x="3168" y="49074"/>
                    <a:pt x="3073" y="48370"/>
                  </a:cubicBezTo>
                  <a:cubicBezTo>
                    <a:pt x="2835" y="47732"/>
                    <a:pt x="2835" y="47030"/>
                    <a:pt x="3073" y="46391"/>
                  </a:cubicBezTo>
                  <a:lnTo>
                    <a:pt x="3073" y="46392"/>
                  </a:lnTo>
                  <a:lnTo>
                    <a:pt x="3073" y="46392"/>
                  </a:lnTo>
                  <a:cubicBezTo>
                    <a:pt x="3183" y="46120"/>
                    <a:pt x="3183" y="45815"/>
                    <a:pt x="3073" y="45543"/>
                  </a:cubicBezTo>
                  <a:cubicBezTo>
                    <a:pt x="3139" y="45122"/>
                    <a:pt x="3139" y="44693"/>
                    <a:pt x="3073" y="44271"/>
                  </a:cubicBezTo>
                  <a:cubicBezTo>
                    <a:pt x="3013" y="43849"/>
                    <a:pt x="3013" y="43421"/>
                    <a:pt x="3073" y="42999"/>
                  </a:cubicBezTo>
                  <a:cubicBezTo>
                    <a:pt x="3073" y="42999"/>
                    <a:pt x="3073" y="42999"/>
                    <a:pt x="3073" y="42999"/>
                  </a:cubicBezTo>
                  <a:lnTo>
                    <a:pt x="3073" y="42999"/>
                  </a:lnTo>
                  <a:lnTo>
                    <a:pt x="3073" y="42999"/>
                  </a:lnTo>
                  <a:lnTo>
                    <a:pt x="3073" y="42999"/>
                  </a:lnTo>
                  <a:lnTo>
                    <a:pt x="4911" y="42151"/>
                  </a:lnTo>
                  <a:cubicBezTo>
                    <a:pt x="5344" y="41704"/>
                    <a:pt x="5876" y="41365"/>
                    <a:pt x="6465" y="41162"/>
                  </a:cubicBezTo>
                  <a:lnTo>
                    <a:pt x="7172" y="41162"/>
                  </a:lnTo>
                  <a:lnTo>
                    <a:pt x="7172" y="41162"/>
                  </a:lnTo>
                  <a:lnTo>
                    <a:pt x="9858" y="41162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10564" y="43847"/>
                  </a:lnTo>
                  <a:cubicBezTo>
                    <a:pt x="10605" y="44129"/>
                    <a:pt x="10605" y="44414"/>
                    <a:pt x="10564" y="44695"/>
                  </a:cubicBezTo>
                  <a:lnTo>
                    <a:pt x="10564" y="44695"/>
                  </a:lnTo>
                  <a:lnTo>
                    <a:pt x="10564" y="44695"/>
                  </a:lnTo>
                  <a:lnTo>
                    <a:pt x="10564" y="39890"/>
                  </a:lnTo>
                  <a:lnTo>
                    <a:pt x="12119" y="39890"/>
                  </a:lnTo>
                  <a:cubicBezTo>
                    <a:pt x="12558" y="40141"/>
                    <a:pt x="12942" y="40478"/>
                    <a:pt x="13250" y="40879"/>
                  </a:cubicBez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4098" y="40879"/>
                  </a:lnTo>
                  <a:lnTo>
                    <a:pt x="15370" y="40031"/>
                  </a:lnTo>
                  <a:lnTo>
                    <a:pt x="16501" y="39042"/>
                  </a:lnTo>
                  <a:lnTo>
                    <a:pt x="18055" y="39042"/>
                  </a:lnTo>
                  <a:lnTo>
                    <a:pt x="20317" y="39042"/>
                  </a:lnTo>
                  <a:lnTo>
                    <a:pt x="22578" y="39042"/>
                  </a:lnTo>
                  <a:lnTo>
                    <a:pt x="23992" y="39042"/>
                  </a:lnTo>
                  <a:lnTo>
                    <a:pt x="25971" y="39042"/>
                  </a:lnTo>
                  <a:cubicBezTo>
                    <a:pt x="26674" y="39046"/>
                    <a:pt x="27246" y="38480"/>
                    <a:pt x="27251" y="37778"/>
                  </a:cubicBezTo>
                  <a:cubicBezTo>
                    <a:pt x="27251" y="37728"/>
                    <a:pt x="27249" y="37678"/>
                    <a:pt x="27243" y="37628"/>
                  </a:cubicBezTo>
                  <a:cubicBezTo>
                    <a:pt x="27423" y="36885"/>
                    <a:pt x="27423" y="36110"/>
                    <a:pt x="27243" y="35367"/>
                  </a:cubicBezTo>
                  <a:cubicBezTo>
                    <a:pt x="26808" y="34481"/>
                    <a:pt x="26236" y="33670"/>
                    <a:pt x="25547" y="32964"/>
                  </a:cubicBezTo>
                  <a:cubicBezTo>
                    <a:pt x="24941" y="32283"/>
                    <a:pt x="24224" y="31709"/>
                    <a:pt x="23427" y="31268"/>
                  </a:cubicBezTo>
                  <a:cubicBezTo>
                    <a:pt x="22687" y="30860"/>
                    <a:pt x="21867" y="30619"/>
                    <a:pt x="21024" y="30561"/>
                  </a:cubicBezTo>
                  <a:lnTo>
                    <a:pt x="18904" y="30561"/>
                  </a:lnTo>
                  <a:cubicBezTo>
                    <a:pt x="18187" y="30514"/>
                    <a:pt x="17496" y="30834"/>
                    <a:pt x="17066" y="31409"/>
                  </a:cubicBezTo>
                  <a:cubicBezTo>
                    <a:pt x="16956" y="31681"/>
                    <a:pt x="16956" y="31985"/>
                    <a:pt x="17066" y="32257"/>
                  </a:cubicBezTo>
                  <a:cubicBezTo>
                    <a:pt x="16947" y="32576"/>
                    <a:pt x="16947" y="32928"/>
                    <a:pt x="17066" y="33247"/>
                  </a:cubicBezTo>
                  <a:cubicBezTo>
                    <a:pt x="17000" y="32968"/>
                    <a:pt x="17000" y="32678"/>
                    <a:pt x="17066" y="32399"/>
                  </a:cubicBezTo>
                  <a:cubicBezTo>
                    <a:pt x="16983" y="32074"/>
                    <a:pt x="16983" y="31734"/>
                    <a:pt x="17066" y="31409"/>
                  </a:cubicBezTo>
                  <a:cubicBezTo>
                    <a:pt x="16956" y="31137"/>
                    <a:pt x="16956" y="30833"/>
                    <a:pt x="17066" y="30561"/>
                  </a:cubicBezTo>
                  <a:cubicBezTo>
                    <a:pt x="17185" y="30194"/>
                    <a:pt x="17185" y="29798"/>
                    <a:pt x="17066" y="29430"/>
                  </a:cubicBezTo>
                  <a:cubicBezTo>
                    <a:pt x="17044" y="28363"/>
                    <a:pt x="16521" y="27368"/>
                    <a:pt x="15653" y="26745"/>
                  </a:cubicBezTo>
                  <a:lnTo>
                    <a:pt x="15653" y="29996"/>
                  </a:lnTo>
                  <a:lnTo>
                    <a:pt x="15653" y="29996"/>
                  </a:lnTo>
                  <a:lnTo>
                    <a:pt x="15653" y="29996"/>
                  </a:lnTo>
                  <a:cubicBezTo>
                    <a:pt x="15080" y="30000"/>
                    <a:pt x="14594" y="29575"/>
                    <a:pt x="14522" y="29007"/>
                  </a:cubicBezTo>
                  <a:lnTo>
                    <a:pt x="14522" y="27028"/>
                  </a:lnTo>
                  <a:cubicBezTo>
                    <a:pt x="14522" y="26321"/>
                    <a:pt x="14522" y="25756"/>
                    <a:pt x="14522" y="25190"/>
                  </a:cubicBezTo>
                  <a:cubicBezTo>
                    <a:pt x="14450" y="24622"/>
                    <a:pt x="13964" y="24196"/>
                    <a:pt x="13391" y="24201"/>
                  </a:cubicBezTo>
                  <a:cubicBezTo>
                    <a:pt x="13011" y="24113"/>
                    <a:pt x="12631" y="24350"/>
                    <a:pt x="12543" y="24730"/>
                  </a:cubicBezTo>
                  <a:cubicBezTo>
                    <a:pt x="12519" y="24835"/>
                    <a:pt x="12519" y="24944"/>
                    <a:pt x="12543" y="25049"/>
                  </a:cubicBezTo>
                  <a:cubicBezTo>
                    <a:pt x="12646" y="25419"/>
                    <a:pt x="12646" y="25810"/>
                    <a:pt x="12543" y="26180"/>
                  </a:cubicBezTo>
                  <a:lnTo>
                    <a:pt x="10988" y="26180"/>
                  </a:lnTo>
                  <a:lnTo>
                    <a:pt x="10988" y="26180"/>
                  </a:lnTo>
                  <a:lnTo>
                    <a:pt x="10282" y="26180"/>
                  </a:lnTo>
                  <a:lnTo>
                    <a:pt x="9151" y="27169"/>
                  </a:lnTo>
                  <a:lnTo>
                    <a:pt x="8020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cubicBezTo>
                    <a:pt x="7456" y="27654"/>
                    <a:pt x="7456" y="27250"/>
                    <a:pt x="7314" y="26886"/>
                  </a:cubicBezTo>
                  <a:lnTo>
                    <a:pt x="6324" y="26886"/>
                  </a:lnTo>
                  <a:cubicBezTo>
                    <a:pt x="5879" y="26529"/>
                    <a:pt x="5496" y="26099"/>
                    <a:pt x="5194" y="25614"/>
                  </a:cubicBezTo>
                  <a:cubicBezTo>
                    <a:pt x="4700" y="24852"/>
                    <a:pt x="4409" y="23976"/>
                    <a:pt x="4346" y="23070"/>
                  </a:cubicBezTo>
                  <a:lnTo>
                    <a:pt x="4345" y="21798"/>
                  </a:lnTo>
                  <a:cubicBezTo>
                    <a:pt x="4345" y="21798"/>
                    <a:pt x="4345" y="20667"/>
                    <a:pt x="4345" y="19961"/>
                  </a:cubicBezTo>
                  <a:lnTo>
                    <a:pt x="4345" y="17275"/>
                  </a:lnTo>
                  <a:cubicBezTo>
                    <a:pt x="4289" y="16853"/>
                    <a:pt x="4289" y="16425"/>
                    <a:pt x="4345" y="16003"/>
                  </a:cubicBezTo>
                  <a:cubicBezTo>
                    <a:pt x="4755" y="14802"/>
                    <a:pt x="5227" y="13622"/>
                    <a:pt x="5759" y="12469"/>
                  </a:cubicBezTo>
                  <a:cubicBezTo>
                    <a:pt x="6181" y="11225"/>
                    <a:pt x="7032" y="10173"/>
                    <a:pt x="8162" y="9501"/>
                  </a:cubicBezTo>
                  <a:lnTo>
                    <a:pt x="8162" y="9501"/>
                  </a:lnTo>
                  <a:cubicBezTo>
                    <a:pt x="8162" y="9501"/>
                    <a:pt x="8162" y="9501"/>
                    <a:pt x="8162" y="9501"/>
                  </a:cubicBez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9151" y="7381"/>
                  </a:lnTo>
                  <a:lnTo>
                    <a:pt x="9858" y="6533"/>
                  </a:lnTo>
                  <a:lnTo>
                    <a:pt x="10706" y="6533"/>
                  </a:lnTo>
                  <a:cubicBezTo>
                    <a:pt x="11124" y="6431"/>
                    <a:pt x="11560" y="6431"/>
                    <a:pt x="11978" y="6533"/>
                  </a:cubicBezTo>
                  <a:lnTo>
                    <a:pt x="13674" y="6533"/>
                  </a:lnTo>
                  <a:lnTo>
                    <a:pt x="13674" y="6533"/>
                  </a:lnTo>
                  <a:lnTo>
                    <a:pt x="13674" y="7240"/>
                  </a:lnTo>
                  <a:lnTo>
                    <a:pt x="13674" y="6109"/>
                  </a:lnTo>
                  <a:cubicBezTo>
                    <a:pt x="13674" y="5402"/>
                    <a:pt x="13674" y="4978"/>
                    <a:pt x="14381" y="4837"/>
                  </a:cubicBezTo>
                  <a:lnTo>
                    <a:pt x="14381" y="4837"/>
                  </a:lnTo>
                  <a:cubicBezTo>
                    <a:pt x="14381" y="4837"/>
                    <a:pt x="14381" y="4837"/>
                    <a:pt x="14381" y="4837"/>
                  </a:cubicBezTo>
                  <a:lnTo>
                    <a:pt x="14381" y="4837"/>
                  </a:lnTo>
                  <a:lnTo>
                    <a:pt x="15229" y="3848"/>
                  </a:lnTo>
                  <a:cubicBezTo>
                    <a:pt x="15229" y="3848"/>
                    <a:pt x="15935" y="3000"/>
                    <a:pt x="16218" y="3000"/>
                  </a:cubicBezTo>
                  <a:lnTo>
                    <a:pt x="17066" y="3000"/>
                  </a:lnTo>
                  <a:cubicBezTo>
                    <a:pt x="16939" y="3268"/>
                    <a:pt x="16939" y="3579"/>
                    <a:pt x="17066" y="3848"/>
                  </a:cubicBezTo>
                  <a:lnTo>
                    <a:pt x="17066" y="3848"/>
                  </a:lnTo>
                  <a:lnTo>
                    <a:pt x="17066" y="3848"/>
                  </a:lnTo>
                  <a:cubicBezTo>
                    <a:pt x="17689" y="3628"/>
                    <a:pt x="18265" y="3292"/>
                    <a:pt x="18762" y="2858"/>
                  </a:cubicBezTo>
                  <a:cubicBezTo>
                    <a:pt x="19006" y="2270"/>
                    <a:pt x="19006" y="1609"/>
                    <a:pt x="18762" y="1021"/>
                  </a:cubicBez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cubicBezTo>
                    <a:pt x="23992" y="1021"/>
                    <a:pt x="23992" y="1021"/>
                    <a:pt x="23992" y="314"/>
                  </a:cubicBezTo>
                  <a:cubicBezTo>
                    <a:pt x="23992" y="-393"/>
                    <a:pt x="23992" y="314"/>
                    <a:pt x="23992" y="314"/>
                  </a:cubicBezTo>
                  <a:lnTo>
                    <a:pt x="23992" y="314"/>
                  </a:lnTo>
                  <a:cubicBezTo>
                    <a:pt x="23992" y="314"/>
                    <a:pt x="24698" y="314"/>
                    <a:pt x="25122" y="1586"/>
                  </a:cubicBezTo>
                  <a:cubicBezTo>
                    <a:pt x="25269" y="2200"/>
                    <a:pt x="25618" y="2748"/>
                    <a:pt x="26112" y="3141"/>
                  </a:cubicBezTo>
                  <a:lnTo>
                    <a:pt x="26112" y="3141"/>
                  </a:lnTo>
                  <a:lnTo>
                    <a:pt x="26112" y="3141"/>
                  </a:lnTo>
                  <a:lnTo>
                    <a:pt x="26112" y="3141"/>
                  </a:lnTo>
                  <a:cubicBezTo>
                    <a:pt x="26112" y="3141"/>
                    <a:pt x="26960" y="3989"/>
                    <a:pt x="27243" y="3141"/>
                  </a:cubicBezTo>
                  <a:cubicBezTo>
                    <a:pt x="27525" y="2293"/>
                    <a:pt x="27243" y="3141"/>
                    <a:pt x="28374" y="3141"/>
                  </a:cubicBezTo>
                  <a:cubicBezTo>
                    <a:pt x="29183" y="3845"/>
                    <a:pt x="29896" y="4653"/>
                    <a:pt x="30494" y="5544"/>
                  </a:cubicBezTo>
                  <a:cubicBezTo>
                    <a:pt x="31234" y="6477"/>
                    <a:pt x="31895" y="7470"/>
                    <a:pt x="32473" y="8512"/>
                  </a:cubicBezTo>
                  <a:lnTo>
                    <a:pt x="33745" y="11763"/>
                  </a:lnTo>
                  <a:cubicBezTo>
                    <a:pt x="33861" y="12701"/>
                    <a:pt x="33861" y="13651"/>
                    <a:pt x="33745" y="14590"/>
                  </a:cubicBezTo>
                  <a:lnTo>
                    <a:pt x="33745" y="15438"/>
                  </a:lnTo>
                  <a:cubicBezTo>
                    <a:pt x="33795" y="15766"/>
                    <a:pt x="33795" y="16099"/>
                    <a:pt x="33745" y="16427"/>
                  </a:cubicBezTo>
                  <a:cubicBezTo>
                    <a:pt x="33745" y="16427"/>
                    <a:pt x="33745" y="17275"/>
                    <a:pt x="33745" y="17840"/>
                  </a:cubicBezTo>
                  <a:cubicBezTo>
                    <a:pt x="33745" y="18406"/>
                    <a:pt x="33745" y="18830"/>
                    <a:pt x="33745" y="19254"/>
                  </a:cubicBezTo>
                  <a:cubicBezTo>
                    <a:pt x="33697" y="19535"/>
                    <a:pt x="33697" y="19821"/>
                    <a:pt x="33745" y="20102"/>
                  </a:cubicBezTo>
                  <a:cubicBezTo>
                    <a:pt x="33481" y="20930"/>
                    <a:pt x="32768" y="21535"/>
                    <a:pt x="31907" y="21657"/>
                  </a:cubicBezTo>
                  <a:cubicBezTo>
                    <a:pt x="31907" y="21657"/>
                    <a:pt x="31907" y="21657"/>
                    <a:pt x="31907" y="21657"/>
                  </a:cubicBezTo>
                  <a:cubicBezTo>
                    <a:pt x="31954" y="21281"/>
                    <a:pt x="31954" y="20901"/>
                    <a:pt x="31907" y="20526"/>
                  </a:cubicBezTo>
                  <a:cubicBezTo>
                    <a:pt x="31796" y="19824"/>
                    <a:pt x="31796" y="19108"/>
                    <a:pt x="31907" y="18406"/>
                  </a:cubicBezTo>
                  <a:cubicBezTo>
                    <a:pt x="31824" y="17702"/>
                    <a:pt x="31824" y="16990"/>
                    <a:pt x="31907" y="16286"/>
                  </a:cubicBezTo>
                  <a:cubicBezTo>
                    <a:pt x="31907" y="16286"/>
                    <a:pt x="31201" y="16286"/>
                    <a:pt x="30070" y="16286"/>
                  </a:cubicBezTo>
                  <a:cubicBezTo>
                    <a:pt x="29129" y="16024"/>
                    <a:pt x="28291" y="15481"/>
                    <a:pt x="27667" y="14731"/>
                  </a:cubicBezTo>
                  <a:lnTo>
                    <a:pt x="27667" y="14731"/>
                  </a:lnTo>
                  <a:lnTo>
                    <a:pt x="25829" y="14731"/>
                  </a:lnTo>
                  <a:lnTo>
                    <a:pt x="23992" y="14731"/>
                  </a:lnTo>
                  <a:lnTo>
                    <a:pt x="22296" y="14731"/>
                  </a:lnTo>
                  <a:lnTo>
                    <a:pt x="22296" y="14731"/>
                  </a:lnTo>
                  <a:lnTo>
                    <a:pt x="21165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19186" y="14731"/>
                  </a:lnTo>
                  <a:lnTo>
                    <a:pt x="17773" y="14731"/>
                  </a:lnTo>
                  <a:cubicBezTo>
                    <a:pt x="16190" y="14708"/>
                    <a:pt x="14663" y="15319"/>
                    <a:pt x="13533" y="16427"/>
                  </a:cubicBezTo>
                  <a:cubicBezTo>
                    <a:pt x="12247" y="16292"/>
                    <a:pt x="10954" y="16591"/>
                    <a:pt x="9858" y="17275"/>
                  </a:cubicBezTo>
                  <a:lnTo>
                    <a:pt x="10988" y="17275"/>
                  </a:lnTo>
                  <a:lnTo>
                    <a:pt x="13815" y="20102"/>
                  </a:lnTo>
                  <a:cubicBezTo>
                    <a:pt x="13815" y="20102"/>
                    <a:pt x="13815" y="20102"/>
                    <a:pt x="13815" y="20102"/>
                  </a:cubicBezTo>
                  <a:lnTo>
                    <a:pt x="13815" y="20102"/>
                  </a:lnTo>
                  <a:lnTo>
                    <a:pt x="13815" y="20102"/>
                  </a:lnTo>
                  <a:lnTo>
                    <a:pt x="16359" y="20102"/>
                  </a:lnTo>
                  <a:lnTo>
                    <a:pt x="19469" y="20809"/>
                  </a:lnTo>
                  <a:cubicBezTo>
                    <a:pt x="20504" y="21118"/>
                    <a:pt x="21500" y="21545"/>
                    <a:pt x="22437" y="22081"/>
                  </a:cubicBezTo>
                  <a:cubicBezTo>
                    <a:pt x="23223" y="22482"/>
                    <a:pt x="23938" y="23007"/>
                    <a:pt x="24557" y="23636"/>
                  </a:cubicBezTo>
                  <a:lnTo>
                    <a:pt x="25688" y="23636"/>
                  </a:lnTo>
                  <a:lnTo>
                    <a:pt x="27384" y="23636"/>
                  </a:lnTo>
                  <a:lnTo>
                    <a:pt x="29080" y="23636"/>
                  </a:lnTo>
                  <a:lnTo>
                    <a:pt x="30070" y="23636"/>
                  </a:lnTo>
                  <a:lnTo>
                    <a:pt x="31201" y="23636"/>
                  </a:lnTo>
                  <a:lnTo>
                    <a:pt x="32897" y="24484"/>
                  </a:lnTo>
                  <a:lnTo>
                    <a:pt x="34310" y="25614"/>
                  </a:lnTo>
                  <a:cubicBezTo>
                    <a:pt x="34467" y="25975"/>
                    <a:pt x="34467" y="26385"/>
                    <a:pt x="34310" y="26745"/>
                  </a:cubicBezTo>
                  <a:cubicBezTo>
                    <a:pt x="34512" y="27095"/>
                    <a:pt x="34512" y="27526"/>
                    <a:pt x="34310" y="27876"/>
                  </a:cubicBezTo>
                  <a:cubicBezTo>
                    <a:pt x="34310" y="27876"/>
                    <a:pt x="34310" y="27876"/>
                    <a:pt x="34310" y="29007"/>
                  </a:cubicBezTo>
                  <a:lnTo>
                    <a:pt x="34310" y="30137"/>
                  </a:lnTo>
                  <a:cubicBezTo>
                    <a:pt x="34191" y="30505"/>
                    <a:pt x="34191" y="30900"/>
                    <a:pt x="34310" y="31268"/>
                  </a:cubicBezTo>
                  <a:lnTo>
                    <a:pt x="35017" y="31268"/>
                  </a:lnTo>
                  <a:lnTo>
                    <a:pt x="35017" y="30561"/>
                  </a:lnTo>
                  <a:lnTo>
                    <a:pt x="35017" y="30561"/>
                  </a:lnTo>
                  <a:cubicBezTo>
                    <a:pt x="35017" y="30561"/>
                    <a:pt x="35723" y="30561"/>
                    <a:pt x="35723" y="31551"/>
                  </a:cubicBezTo>
                  <a:cubicBezTo>
                    <a:pt x="35776" y="32068"/>
                    <a:pt x="35776" y="32588"/>
                    <a:pt x="35723" y="33105"/>
                  </a:cubicBezTo>
                  <a:cubicBezTo>
                    <a:pt x="35875" y="33368"/>
                    <a:pt x="35875" y="33691"/>
                    <a:pt x="35723" y="33953"/>
                  </a:cubicBezTo>
                  <a:cubicBezTo>
                    <a:pt x="35723" y="33953"/>
                    <a:pt x="35723" y="33953"/>
                    <a:pt x="35723" y="33953"/>
                  </a:cubicBezTo>
                  <a:cubicBezTo>
                    <a:pt x="35769" y="34376"/>
                    <a:pt x="35769" y="34803"/>
                    <a:pt x="35723" y="35226"/>
                  </a:cubicBezTo>
                  <a:lnTo>
                    <a:pt x="34734" y="37911"/>
                  </a:lnTo>
                  <a:lnTo>
                    <a:pt x="33462" y="40597"/>
                  </a:lnTo>
                  <a:cubicBezTo>
                    <a:pt x="33462" y="41445"/>
                    <a:pt x="33462" y="42010"/>
                    <a:pt x="32755" y="42010"/>
                  </a:cubicBezTo>
                  <a:lnTo>
                    <a:pt x="32755" y="42010"/>
                  </a:lnTo>
                  <a:cubicBezTo>
                    <a:pt x="32755" y="42010"/>
                    <a:pt x="32755" y="42010"/>
                    <a:pt x="32755" y="42010"/>
                  </a:cubicBezTo>
                  <a:lnTo>
                    <a:pt x="31201" y="44695"/>
                  </a:lnTo>
                  <a:cubicBezTo>
                    <a:pt x="30603" y="45586"/>
                    <a:pt x="29890" y="46394"/>
                    <a:pt x="29080" y="47098"/>
                  </a:cubicBezTo>
                  <a:cubicBezTo>
                    <a:pt x="28616" y="46900"/>
                    <a:pt x="28293" y="46469"/>
                    <a:pt x="28232" y="45967"/>
                  </a:cubicBezTo>
                  <a:cubicBezTo>
                    <a:pt x="28191" y="45592"/>
                    <a:pt x="28191" y="45212"/>
                    <a:pt x="28232" y="44837"/>
                  </a:cubicBezTo>
                  <a:lnTo>
                    <a:pt x="28232" y="44837"/>
                  </a:lnTo>
                  <a:cubicBezTo>
                    <a:pt x="27846" y="45046"/>
                    <a:pt x="27509" y="45335"/>
                    <a:pt x="27243" y="45685"/>
                  </a:cubicBezTo>
                  <a:cubicBezTo>
                    <a:pt x="27091" y="45997"/>
                    <a:pt x="27091" y="46362"/>
                    <a:pt x="27243" y="46674"/>
                  </a:cubicBezTo>
                  <a:cubicBezTo>
                    <a:pt x="27243" y="46674"/>
                    <a:pt x="27243" y="46674"/>
                    <a:pt x="27243" y="46674"/>
                  </a:cubicBezTo>
                  <a:lnTo>
                    <a:pt x="27243" y="46674"/>
                  </a:lnTo>
                  <a:lnTo>
                    <a:pt x="27243" y="46674"/>
                  </a:lnTo>
                  <a:lnTo>
                    <a:pt x="27243" y="46674"/>
                  </a:lnTo>
                  <a:lnTo>
                    <a:pt x="26395" y="45826"/>
                  </a:lnTo>
                  <a:lnTo>
                    <a:pt x="25405" y="45119"/>
                  </a:lnTo>
                  <a:lnTo>
                    <a:pt x="25405" y="45119"/>
                  </a:lnTo>
                  <a:lnTo>
                    <a:pt x="25405" y="46250"/>
                  </a:lnTo>
                  <a:cubicBezTo>
                    <a:pt x="25405" y="46250"/>
                    <a:pt x="25405" y="46250"/>
                    <a:pt x="24416" y="46250"/>
                  </a:cubicBezTo>
                  <a:lnTo>
                    <a:pt x="23568" y="46250"/>
                  </a:lnTo>
                  <a:lnTo>
                    <a:pt x="23568" y="46250"/>
                  </a:lnTo>
                  <a:cubicBezTo>
                    <a:pt x="23629" y="45971"/>
                    <a:pt x="23629" y="45682"/>
                    <a:pt x="23568" y="45402"/>
                  </a:cubicBezTo>
                  <a:cubicBezTo>
                    <a:pt x="23568" y="45402"/>
                    <a:pt x="23568" y="45402"/>
                    <a:pt x="23568" y="46250"/>
                  </a:cubicBezTo>
                  <a:cubicBezTo>
                    <a:pt x="23710" y="46614"/>
                    <a:pt x="23710" y="47017"/>
                    <a:pt x="23568" y="47381"/>
                  </a:cubicBezTo>
                  <a:lnTo>
                    <a:pt x="23568" y="47381"/>
                  </a:lnTo>
                  <a:lnTo>
                    <a:pt x="22861" y="47381"/>
                  </a:lnTo>
                  <a:lnTo>
                    <a:pt x="22861" y="47381"/>
                  </a:lnTo>
                  <a:lnTo>
                    <a:pt x="17773" y="47381"/>
                  </a:lnTo>
                  <a:lnTo>
                    <a:pt x="17773" y="45402"/>
                  </a:lnTo>
                  <a:cubicBezTo>
                    <a:pt x="17681" y="44698"/>
                    <a:pt x="17681" y="43986"/>
                    <a:pt x="17773" y="43282"/>
                  </a:cubicBezTo>
                  <a:lnTo>
                    <a:pt x="17773" y="43282"/>
                  </a:lnTo>
                  <a:lnTo>
                    <a:pt x="17773" y="43282"/>
                  </a:lnTo>
                  <a:lnTo>
                    <a:pt x="17773" y="43282"/>
                  </a:lnTo>
                  <a:cubicBezTo>
                    <a:pt x="17941" y="44074"/>
                    <a:pt x="17941" y="44893"/>
                    <a:pt x="17773" y="45685"/>
                  </a:cubicBezTo>
                  <a:cubicBezTo>
                    <a:pt x="17296" y="46253"/>
                    <a:pt x="16722" y="46732"/>
                    <a:pt x="16077" y="47098"/>
                  </a:cubicBezTo>
                  <a:cubicBezTo>
                    <a:pt x="15993" y="46774"/>
                    <a:pt x="15993" y="46433"/>
                    <a:pt x="16077" y="46109"/>
                  </a:cubicBezTo>
                  <a:cubicBezTo>
                    <a:pt x="16077" y="46109"/>
                    <a:pt x="16077" y="46109"/>
                    <a:pt x="16077" y="45261"/>
                  </a:cubicBezTo>
                  <a:lnTo>
                    <a:pt x="16077" y="45261"/>
                  </a:lnTo>
                  <a:close/>
                  <a:moveTo>
                    <a:pt x="1095" y="46533"/>
                  </a:moveTo>
                  <a:cubicBezTo>
                    <a:pt x="1095" y="46533"/>
                    <a:pt x="1095" y="46533"/>
                    <a:pt x="1095" y="46533"/>
                  </a:cubicBezTo>
                  <a:cubicBezTo>
                    <a:pt x="1095" y="46533"/>
                    <a:pt x="1095" y="46533"/>
                    <a:pt x="1095" y="46533"/>
                  </a:cubicBezTo>
                  <a:lnTo>
                    <a:pt x="1095" y="46533"/>
                  </a:lnTo>
                  <a:close/>
                  <a:moveTo>
                    <a:pt x="3356" y="46533"/>
                  </a:move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780" y="46674"/>
                    <a:pt x="3356" y="46533"/>
                  </a:cubicBezTo>
                  <a:close/>
                  <a:moveTo>
                    <a:pt x="3356" y="48936"/>
                  </a:moveTo>
                  <a:lnTo>
                    <a:pt x="4345" y="47946"/>
                  </a:lnTo>
                  <a:lnTo>
                    <a:pt x="3356" y="47946"/>
                  </a:lnTo>
                  <a:close/>
                  <a:moveTo>
                    <a:pt x="5759" y="10773"/>
                  </a:moveTo>
                  <a:lnTo>
                    <a:pt x="5759" y="11621"/>
                  </a:lnTo>
                  <a:cubicBezTo>
                    <a:pt x="5759" y="11621"/>
                    <a:pt x="5759" y="11621"/>
                    <a:pt x="5759" y="11621"/>
                  </a:cubicBezTo>
                  <a:cubicBezTo>
                    <a:pt x="5759" y="11621"/>
                    <a:pt x="5900" y="10773"/>
                    <a:pt x="5759" y="10773"/>
                  </a:cubicBezTo>
                  <a:close/>
                  <a:moveTo>
                    <a:pt x="8586" y="12611"/>
                  </a:moveTo>
                  <a:lnTo>
                    <a:pt x="8586" y="12611"/>
                  </a:lnTo>
                  <a:lnTo>
                    <a:pt x="8586" y="12611"/>
                  </a:lnTo>
                  <a:close/>
                  <a:moveTo>
                    <a:pt x="8586" y="5968"/>
                  </a:moveTo>
                  <a:cubicBezTo>
                    <a:pt x="8538" y="6248"/>
                    <a:pt x="8538" y="6535"/>
                    <a:pt x="8586" y="6816"/>
                  </a:cubicBezTo>
                  <a:cubicBezTo>
                    <a:pt x="8586" y="6816"/>
                    <a:pt x="8586" y="6816"/>
                    <a:pt x="8586" y="6816"/>
                  </a:cubicBezTo>
                  <a:cubicBezTo>
                    <a:pt x="8586" y="6816"/>
                    <a:pt x="8586" y="6816"/>
                    <a:pt x="8586" y="5968"/>
                  </a:cubicBezTo>
                  <a:cubicBezTo>
                    <a:pt x="8586" y="5120"/>
                    <a:pt x="8586" y="5120"/>
                    <a:pt x="8586" y="4978"/>
                  </a:cubicBezTo>
                  <a:lnTo>
                    <a:pt x="8586" y="5968"/>
                  </a:lnTo>
                  <a:close/>
                  <a:moveTo>
                    <a:pt x="10282" y="8936"/>
                  </a:moveTo>
                  <a:cubicBezTo>
                    <a:pt x="10229" y="9358"/>
                    <a:pt x="10229" y="9786"/>
                    <a:pt x="10282" y="10208"/>
                  </a:cubicBezTo>
                  <a:cubicBezTo>
                    <a:pt x="10282" y="10208"/>
                    <a:pt x="10282" y="10208"/>
                    <a:pt x="10282" y="11056"/>
                  </a:cubicBezTo>
                  <a:cubicBezTo>
                    <a:pt x="10282" y="11904"/>
                    <a:pt x="10282" y="11056"/>
                    <a:pt x="10282" y="11056"/>
                  </a:cubicBezTo>
                  <a:lnTo>
                    <a:pt x="10282" y="11056"/>
                  </a:lnTo>
                  <a:lnTo>
                    <a:pt x="11412" y="10349"/>
                  </a:lnTo>
                  <a:cubicBezTo>
                    <a:pt x="11570" y="9989"/>
                    <a:pt x="11570" y="9579"/>
                    <a:pt x="11412" y="9219"/>
                  </a:cubicBezTo>
                  <a:lnTo>
                    <a:pt x="9716" y="9219"/>
                  </a:lnTo>
                  <a:cubicBezTo>
                    <a:pt x="9668" y="8891"/>
                    <a:pt x="9668" y="8557"/>
                    <a:pt x="9716" y="8229"/>
                  </a:cubicBezTo>
                  <a:cubicBezTo>
                    <a:pt x="9672" y="7901"/>
                    <a:pt x="9672" y="7568"/>
                    <a:pt x="9716" y="7240"/>
                  </a:cubicBezTo>
                  <a:cubicBezTo>
                    <a:pt x="9716" y="7240"/>
                    <a:pt x="9716" y="7240"/>
                    <a:pt x="9010" y="8229"/>
                  </a:cubicBezTo>
                  <a:cubicBezTo>
                    <a:pt x="9253" y="8508"/>
                    <a:pt x="9540" y="8746"/>
                    <a:pt x="9858" y="8936"/>
                  </a:cubicBezTo>
                  <a:close/>
                  <a:moveTo>
                    <a:pt x="11271" y="18689"/>
                  </a:moveTo>
                  <a:cubicBezTo>
                    <a:pt x="11271" y="18689"/>
                    <a:pt x="11271" y="18689"/>
                    <a:pt x="11271" y="18689"/>
                  </a:cubicBezTo>
                  <a:cubicBezTo>
                    <a:pt x="11271" y="18689"/>
                    <a:pt x="11271" y="18689"/>
                    <a:pt x="11271" y="18689"/>
                  </a:cubicBezTo>
                  <a:lnTo>
                    <a:pt x="11271" y="18689"/>
                  </a:lnTo>
                  <a:cubicBezTo>
                    <a:pt x="11271" y="18689"/>
                    <a:pt x="11554" y="18689"/>
                    <a:pt x="11271" y="18689"/>
                  </a:cubicBezTo>
                  <a:close/>
                  <a:moveTo>
                    <a:pt x="11271" y="5544"/>
                  </a:moveTo>
                  <a:cubicBezTo>
                    <a:pt x="11271" y="5544"/>
                    <a:pt x="11271" y="5544"/>
                    <a:pt x="11271" y="5544"/>
                  </a:cubicBezTo>
                  <a:lnTo>
                    <a:pt x="11271" y="5544"/>
                  </a:lnTo>
                  <a:cubicBezTo>
                    <a:pt x="11271" y="5544"/>
                    <a:pt x="11271" y="5544"/>
                    <a:pt x="11271" y="5544"/>
                  </a:cubicBezTo>
                  <a:cubicBezTo>
                    <a:pt x="11271" y="5544"/>
                    <a:pt x="12119" y="5544"/>
                    <a:pt x="11837" y="5544"/>
                  </a:cubicBezTo>
                  <a:close/>
                  <a:moveTo>
                    <a:pt x="13957" y="44695"/>
                  </a:moveTo>
                  <a:cubicBezTo>
                    <a:pt x="13957" y="44695"/>
                    <a:pt x="13957" y="44695"/>
                    <a:pt x="13957" y="44695"/>
                  </a:cubicBezTo>
                  <a:cubicBezTo>
                    <a:pt x="13957" y="44695"/>
                    <a:pt x="13957" y="44695"/>
                    <a:pt x="13957" y="44695"/>
                  </a:cubicBezTo>
                  <a:lnTo>
                    <a:pt x="13957" y="44695"/>
                  </a:lnTo>
                  <a:cubicBezTo>
                    <a:pt x="13957" y="44695"/>
                    <a:pt x="14663" y="44695"/>
                    <a:pt x="14522" y="44695"/>
                  </a:cubicBezTo>
                  <a:close/>
                  <a:moveTo>
                    <a:pt x="13957" y="8795"/>
                  </a:moveTo>
                  <a:cubicBezTo>
                    <a:pt x="13902" y="9311"/>
                    <a:pt x="13902" y="9833"/>
                    <a:pt x="13957" y="10349"/>
                  </a:cubicBezTo>
                  <a:cubicBezTo>
                    <a:pt x="14191" y="10828"/>
                    <a:pt x="14699" y="11110"/>
                    <a:pt x="15229" y="11056"/>
                  </a:cubicBezTo>
                  <a:lnTo>
                    <a:pt x="15229" y="7240"/>
                  </a:lnTo>
                  <a:cubicBezTo>
                    <a:pt x="14905" y="7149"/>
                    <a:pt x="14563" y="7149"/>
                    <a:pt x="14239" y="7240"/>
                  </a:cubicBezTo>
                  <a:cubicBezTo>
                    <a:pt x="14100" y="7858"/>
                    <a:pt x="14389" y="8493"/>
                    <a:pt x="14946" y="8795"/>
                  </a:cubicBezTo>
                  <a:close/>
                  <a:moveTo>
                    <a:pt x="15511" y="41303"/>
                  </a:move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lnTo>
                    <a:pt x="16501" y="41303"/>
                  </a:lnTo>
                  <a:close/>
                  <a:moveTo>
                    <a:pt x="15511" y="49784"/>
                  </a:move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lnTo>
                    <a:pt x="16501" y="49784"/>
                  </a:lnTo>
                  <a:close/>
                  <a:moveTo>
                    <a:pt x="17349" y="46109"/>
                  </a:moveTo>
                  <a:lnTo>
                    <a:pt x="17349" y="46109"/>
                  </a:lnTo>
                  <a:lnTo>
                    <a:pt x="17349" y="44695"/>
                  </a:lnTo>
                  <a:lnTo>
                    <a:pt x="17349" y="44695"/>
                  </a:lnTo>
                  <a:close/>
                  <a:moveTo>
                    <a:pt x="20882" y="1728"/>
                  </a:moveTo>
                  <a:cubicBezTo>
                    <a:pt x="20755" y="1996"/>
                    <a:pt x="20755" y="2307"/>
                    <a:pt x="20882" y="2576"/>
                  </a:cubicBezTo>
                  <a:lnTo>
                    <a:pt x="23992" y="2576"/>
                  </a:lnTo>
                  <a:cubicBezTo>
                    <a:pt x="24180" y="2324"/>
                    <a:pt x="24180" y="1979"/>
                    <a:pt x="23992" y="1727"/>
                  </a:cubicBezTo>
                  <a:close/>
                  <a:moveTo>
                    <a:pt x="22013" y="26745"/>
                  </a:moveTo>
                  <a:lnTo>
                    <a:pt x="22013" y="25897"/>
                  </a:lnTo>
                  <a:lnTo>
                    <a:pt x="22013" y="25897"/>
                  </a:lnTo>
                  <a:close/>
                  <a:moveTo>
                    <a:pt x="24557" y="5544"/>
                  </a:move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close/>
                  <a:moveTo>
                    <a:pt x="25405" y="25897"/>
                  </a:moveTo>
                  <a:lnTo>
                    <a:pt x="25405" y="26745"/>
                  </a:lnTo>
                  <a:lnTo>
                    <a:pt x="25405" y="25897"/>
                  </a:lnTo>
                  <a:lnTo>
                    <a:pt x="26395" y="25897"/>
                  </a:lnTo>
                  <a:close/>
                  <a:moveTo>
                    <a:pt x="30494" y="2717"/>
                  </a:move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609" y="3090"/>
                    <a:pt x="31005" y="3298"/>
                    <a:pt x="31378" y="3183"/>
                  </a:cubicBezTo>
                  <a:cubicBezTo>
                    <a:pt x="31414" y="3172"/>
                    <a:pt x="31449" y="3158"/>
                    <a:pt x="31483" y="3141"/>
                  </a:cubicBezTo>
                  <a:close/>
                  <a:moveTo>
                    <a:pt x="35723" y="34802"/>
                  </a:moveTo>
                  <a:cubicBezTo>
                    <a:pt x="35723" y="34802"/>
                    <a:pt x="35723" y="34802"/>
                    <a:pt x="35723" y="34802"/>
                  </a:cubicBezTo>
                  <a:cubicBezTo>
                    <a:pt x="35723" y="34802"/>
                    <a:pt x="35723" y="34802"/>
                    <a:pt x="35723" y="34802"/>
                  </a:cubicBezTo>
                  <a:lnTo>
                    <a:pt x="35723" y="34802"/>
                  </a:lnTo>
                  <a:lnTo>
                    <a:pt x="36713" y="348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7146024" y="288997"/>
              <a:ext cx="66575" cy="78620"/>
            </a:xfrm>
            <a:custGeom>
              <a:avLst/>
              <a:gdLst/>
              <a:ahLst/>
              <a:cxnLst/>
              <a:rect l="l" t="t" r="r" b="b"/>
              <a:pathLst>
                <a:path w="66575" h="78620" extrusionOk="0">
                  <a:moveTo>
                    <a:pt x="30958" y="74487"/>
                  </a:moveTo>
                  <a:lnTo>
                    <a:pt x="29827" y="74487"/>
                  </a:lnTo>
                  <a:lnTo>
                    <a:pt x="28555" y="74487"/>
                  </a:lnTo>
                  <a:cubicBezTo>
                    <a:pt x="28293" y="74639"/>
                    <a:pt x="27969" y="74639"/>
                    <a:pt x="27707" y="74487"/>
                  </a:cubicBezTo>
                  <a:cubicBezTo>
                    <a:pt x="27627" y="73972"/>
                    <a:pt x="27627" y="73448"/>
                    <a:pt x="27707" y="72932"/>
                  </a:cubicBezTo>
                  <a:cubicBezTo>
                    <a:pt x="27707" y="72226"/>
                    <a:pt x="27707" y="71519"/>
                    <a:pt x="27707" y="70812"/>
                  </a:cubicBezTo>
                  <a:cubicBezTo>
                    <a:pt x="27707" y="70106"/>
                    <a:pt x="27707" y="69540"/>
                    <a:pt x="27707" y="68975"/>
                  </a:cubicBezTo>
                  <a:cubicBezTo>
                    <a:pt x="27707" y="68409"/>
                    <a:pt x="27707" y="66431"/>
                    <a:pt x="27707" y="65583"/>
                  </a:cubicBezTo>
                  <a:cubicBezTo>
                    <a:pt x="27707" y="64735"/>
                    <a:pt x="27707" y="63462"/>
                    <a:pt x="27707" y="61908"/>
                  </a:cubicBezTo>
                  <a:cubicBezTo>
                    <a:pt x="27707" y="60353"/>
                    <a:pt x="27707" y="61060"/>
                    <a:pt x="27707" y="60777"/>
                  </a:cubicBezTo>
                  <a:cubicBezTo>
                    <a:pt x="27707" y="60494"/>
                    <a:pt x="27707" y="60777"/>
                    <a:pt x="27707" y="60070"/>
                  </a:cubicBezTo>
                  <a:lnTo>
                    <a:pt x="27000" y="60070"/>
                  </a:lnTo>
                  <a:lnTo>
                    <a:pt x="27848" y="60070"/>
                  </a:lnTo>
                  <a:cubicBezTo>
                    <a:pt x="28111" y="60222"/>
                    <a:pt x="28434" y="60222"/>
                    <a:pt x="28696" y="60070"/>
                  </a:cubicBezTo>
                  <a:cubicBezTo>
                    <a:pt x="28021" y="59465"/>
                    <a:pt x="27531" y="58681"/>
                    <a:pt x="27283" y="57809"/>
                  </a:cubicBezTo>
                  <a:cubicBezTo>
                    <a:pt x="27221" y="56915"/>
                    <a:pt x="27221" y="56017"/>
                    <a:pt x="27283" y="55123"/>
                  </a:cubicBezTo>
                  <a:cubicBezTo>
                    <a:pt x="27123" y="53667"/>
                    <a:pt x="27123" y="52198"/>
                    <a:pt x="27283" y="50742"/>
                  </a:cubicBezTo>
                  <a:cubicBezTo>
                    <a:pt x="27629" y="49358"/>
                    <a:pt x="28254" y="48059"/>
                    <a:pt x="29120" y="46925"/>
                  </a:cubicBezTo>
                  <a:cubicBezTo>
                    <a:pt x="29120" y="46925"/>
                    <a:pt x="29120" y="46925"/>
                    <a:pt x="29120" y="46925"/>
                  </a:cubicBezTo>
                  <a:lnTo>
                    <a:pt x="29120" y="46925"/>
                  </a:lnTo>
                  <a:lnTo>
                    <a:pt x="29120" y="46925"/>
                  </a:lnTo>
                  <a:cubicBezTo>
                    <a:pt x="29120" y="46925"/>
                    <a:pt x="29120" y="46925"/>
                    <a:pt x="28272" y="46925"/>
                  </a:cubicBezTo>
                  <a:cubicBezTo>
                    <a:pt x="28093" y="46230"/>
                    <a:pt x="28093" y="45501"/>
                    <a:pt x="28272" y="44805"/>
                  </a:cubicBezTo>
                  <a:cubicBezTo>
                    <a:pt x="28154" y="43820"/>
                    <a:pt x="28154" y="42823"/>
                    <a:pt x="28272" y="41837"/>
                  </a:cubicBezTo>
                  <a:cubicBezTo>
                    <a:pt x="28089" y="41335"/>
                    <a:pt x="28089" y="40784"/>
                    <a:pt x="28272" y="40282"/>
                  </a:cubicBezTo>
                  <a:cubicBezTo>
                    <a:pt x="28598" y="40204"/>
                    <a:pt x="28937" y="40204"/>
                    <a:pt x="29262" y="40282"/>
                  </a:cubicBezTo>
                  <a:lnTo>
                    <a:pt x="30392" y="40282"/>
                  </a:lnTo>
                  <a:cubicBezTo>
                    <a:pt x="30392" y="40282"/>
                    <a:pt x="30392" y="40282"/>
                    <a:pt x="30392" y="40282"/>
                  </a:cubicBezTo>
                  <a:cubicBezTo>
                    <a:pt x="30392" y="40282"/>
                    <a:pt x="30392" y="40282"/>
                    <a:pt x="29686" y="40282"/>
                  </a:cubicBezTo>
                  <a:cubicBezTo>
                    <a:pt x="28979" y="40282"/>
                    <a:pt x="28979" y="40282"/>
                    <a:pt x="28979" y="39434"/>
                  </a:cubicBezTo>
                  <a:lnTo>
                    <a:pt x="28979" y="39434"/>
                  </a:lnTo>
                  <a:lnTo>
                    <a:pt x="28979" y="39434"/>
                  </a:lnTo>
                  <a:lnTo>
                    <a:pt x="28979" y="39434"/>
                  </a:lnTo>
                  <a:cubicBezTo>
                    <a:pt x="28979" y="39434"/>
                    <a:pt x="28979" y="39434"/>
                    <a:pt x="28979" y="38728"/>
                  </a:cubicBezTo>
                  <a:cubicBezTo>
                    <a:pt x="28810" y="38127"/>
                    <a:pt x="28810" y="37491"/>
                    <a:pt x="28979" y="36890"/>
                  </a:cubicBezTo>
                  <a:cubicBezTo>
                    <a:pt x="29066" y="36663"/>
                    <a:pt x="29066" y="36411"/>
                    <a:pt x="28979" y="36183"/>
                  </a:cubicBezTo>
                  <a:cubicBezTo>
                    <a:pt x="28345" y="35691"/>
                    <a:pt x="27775" y="35121"/>
                    <a:pt x="27283" y="34487"/>
                  </a:cubicBezTo>
                  <a:cubicBezTo>
                    <a:pt x="26872" y="34025"/>
                    <a:pt x="26538" y="33500"/>
                    <a:pt x="26293" y="32933"/>
                  </a:cubicBezTo>
                  <a:cubicBezTo>
                    <a:pt x="26215" y="32323"/>
                    <a:pt x="26215" y="31705"/>
                    <a:pt x="26293" y="31095"/>
                  </a:cubicBezTo>
                  <a:lnTo>
                    <a:pt x="26293" y="27279"/>
                  </a:lnTo>
                  <a:cubicBezTo>
                    <a:pt x="26371" y="26764"/>
                    <a:pt x="26371" y="26239"/>
                    <a:pt x="26293" y="25724"/>
                  </a:cubicBezTo>
                  <a:cubicBezTo>
                    <a:pt x="26455" y="25267"/>
                    <a:pt x="26455" y="24768"/>
                    <a:pt x="26293" y="24311"/>
                  </a:cubicBezTo>
                  <a:cubicBezTo>
                    <a:pt x="25928" y="24181"/>
                    <a:pt x="25529" y="24181"/>
                    <a:pt x="25163" y="24311"/>
                  </a:cubicBezTo>
                  <a:lnTo>
                    <a:pt x="23891" y="24311"/>
                  </a:lnTo>
                  <a:lnTo>
                    <a:pt x="23184" y="24311"/>
                  </a:lnTo>
                  <a:lnTo>
                    <a:pt x="21346" y="24311"/>
                  </a:lnTo>
                  <a:lnTo>
                    <a:pt x="17954" y="24311"/>
                  </a:lnTo>
                  <a:lnTo>
                    <a:pt x="14562" y="24311"/>
                  </a:lnTo>
                  <a:lnTo>
                    <a:pt x="12725" y="24311"/>
                  </a:lnTo>
                  <a:cubicBezTo>
                    <a:pt x="12174" y="24494"/>
                    <a:pt x="11579" y="24494"/>
                    <a:pt x="11029" y="24311"/>
                  </a:cubicBezTo>
                  <a:cubicBezTo>
                    <a:pt x="10533" y="23966"/>
                    <a:pt x="10102" y="23535"/>
                    <a:pt x="9757" y="23039"/>
                  </a:cubicBezTo>
                  <a:lnTo>
                    <a:pt x="9757" y="25300"/>
                  </a:lnTo>
                  <a:lnTo>
                    <a:pt x="7071" y="25300"/>
                  </a:lnTo>
                  <a:lnTo>
                    <a:pt x="1276" y="25300"/>
                  </a:lnTo>
                  <a:lnTo>
                    <a:pt x="2972" y="24593"/>
                  </a:lnTo>
                  <a:cubicBezTo>
                    <a:pt x="2321" y="24740"/>
                    <a:pt x="1645" y="24740"/>
                    <a:pt x="993" y="24593"/>
                  </a:cubicBezTo>
                  <a:cubicBezTo>
                    <a:pt x="359" y="24348"/>
                    <a:pt x="-42" y="23718"/>
                    <a:pt x="4" y="23039"/>
                  </a:cubicBezTo>
                  <a:cubicBezTo>
                    <a:pt x="4" y="23039"/>
                    <a:pt x="4" y="23039"/>
                    <a:pt x="4" y="23039"/>
                  </a:cubicBezTo>
                  <a:lnTo>
                    <a:pt x="852" y="23039"/>
                  </a:lnTo>
                  <a:cubicBezTo>
                    <a:pt x="1126" y="23136"/>
                    <a:pt x="1426" y="23136"/>
                    <a:pt x="1700" y="23039"/>
                  </a:cubicBezTo>
                  <a:cubicBezTo>
                    <a:pt x="1906" y="22492"/>
                    <a:pt x="1906" y="21889"/>
                    <a:pt x="1700" y="21343"/>
                  </a:cubicBezTo>
                  <a:cubicBezTo>
                    <a:pt x="1793" y="20828"/>
                    <a:pt x="1793" y="20302"/>
                    <a:pt x="1700" y="19788"/>
                  </a:cubicBezTo>
                  <a:cubicBezTo>
                    <a:pt x="1748" y="19176"/>
                    <a:pt x="1748" y="18562"/>
                    <a:pt x="1700" y="17950"/>
                  </a:cubicBezTo>
                  <a:lnTo>
                    <a:pt x="852" y="17950"/>
                  </a:lnTo>
                  <a:lnTo>
                    <a:pt x="852" y="10742"/>
                  </a:lnTo>
                  <a:lnTo>
                    <a:pt x="145" y="10742"/>
                  </a:lnTo>
                  <a:lnTo>
                    <a:pt x="145" y="10742"/>
                  </a:lnTo>
                  <a:lnTo>
                    <a:pt x="993" y="10742"/>
                  </a:lnTo>
                  <a:lnTo>
                    <a:pt x="993" y="9894"/>
                  </a:lnTo>
                  <a:cubicBezTo>
                    <a:pt x="1072" y="9426"/>
                    <a:pt x="1072" y="8948"/>
                    <a:pt x="993" y="8480"/>
                  </a:cubicBezTo>
                  <a:cubicBezTo>
                    <a:pt x="874" y="8113"/>
                    <a:pt x="874" y="7717"/>
                    <a:pt x="993" y="7350"/>
                  </a:cubicBezTo>
                  <a:lnTo>
                    <a:pt x="993" y="7350"/>
                  </a:lnTo>
                  <a:cubicBezTo>
                    <a:pt x="993" y="7350"/>
                    <a:pt x="993" y="7350"/>
                    <a:pt x="993" y="7350"/>
                  </a:cubicBezTo>
                  <a:lnTo>
                    <a:pt x="4810" y="7350"/>
                  </a:lnTo>
                  <a:cubicBezTo>
                    <a:pt x="4810" y="7350"/>
                    <a:pt x="4810" y="8480"/>
                    <a:pt x="4810" y="8622"/>
                  </a:cubicBezTo>
                  <a:cubicBezTo>
                    <a:pt x="4810" y="8763"/>
                    <a:pt x="5516" y="8622"/>
                    <a:pt x="6082" y="8622"/>
                  </a:cubicBezTo>
                  <a:lnTo>
                    <a:pt x="6082" y="7632"/>
                  </a:lnTo>
                  <a:cubicBezTo>
                    <a:pt x="6082" y="7632"/>
                    <a:pt x="6082" y="7632"/>
                    <a:pt x="7212" y="6643"/>
                  </a:cubicBezTo>
                  <a:lnTo>
                    <a:pt x="7212" y="7350"/>
                  </a:lnTo>
                  <a:cubicBezTo>
                    <a:pt x="7212" y="7350"/>
                    <a:pt x="7212" y="7350"/>
                    <a:pt x="7212" y="7350"/>
                  </a:cubicBezTo>
                  <a:lnTo>
                    <a:pt x="7212" y="7350"/>
                  </a:lnTo>
                  <a:cubicBezTo>
                    <a:pt x="7279" y="7119"/>
                    <a:pt x="7279" y="6874"/>
                    <a:pt x="7212" y="6643"/>
                  </a:cubicBezTo>
                  <a:lnTo>
                    <a:pt x="9191" y="6643"/>
                  </a:lnTo>
                  <a:lnTo>
                    <a:pt x="9191" y="7491"/>
                  </a:lnTo>
                  <a:lnTo>
                    <a:pt x="9191" y="7491"/>
                  </a:lnTo>
                  <a:cubicBezTo>
                    <a:pt x="9644" y="7680"/>
                    <a:pt x="10152" y="7680"/>
                    <a:pt x="10605" y="7491"/>
                  </a:cubicBezTo>
                  <a:lnTo>
                    <a:pt x="11735" y="6502"/>
                  </a:lnTo>
                  <a:cubicBezTo>
                    <a:pt x="11735" y="6502"/>
                    <a:pt x="11735" y="6502"/>
                    <a:pt x="11735" y="7774"/>
                  </a:cubicBezTo>
                  <a:cubicBezTo>
                    <a:pt x="11735" y="7774"/>
                    <a:pt x="11735" y="7774"/>
                    <a:pt x="11735" y="8622"/>
                  </a:cubicBezTo>
                  <a:cubicBezTo>
                    <a:pt x="11681" y="8854"/>
                    <a:pt x="11681" y="9096"/>
                    <a:pt x="11735" y="9329"/>
                  </a:cubicBezTo>
                  <a:lnTo>
                    <a:pt x="11735" y="9329"/>
                  </a:lnTo>
                  <a:cubicBezTo>
                    <a:pt x="11735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3290" y="9329"/>
                    <a:pt x="13431" y="9329"/>
                  </a:cubicBezTo>
                  <a:lnTo>
                    <a:pt x="13431" y="9329"/>
                  </a:lnTo>
                  <a:lnTo>
                    <a:pt x="13431" y="9329"/>
                  </a:lnTo>
                  <a:cubicBezTo>
                    <a:pt x="13431" y="9329"/>
                    <a:pt x="13431" y="9329"/>
                    <a:pt x="14138" y="9329"/>
                  </a:cubicBezTo>
                  <a:cubicBezTo>
                    <a:pt x="14845" y="9329"/>
                    <a:pt x="14138" y="9329"/>
                    <a:pt x="14845" y="9329"/>
                  </a:cubicBezTo>
                  <a:cubicBezTo>
                    <a:pt x="15051" y="9678"/>
                    <a:pt x="15343" y="9970"/>
                    <a:pt x="15693" y="10177"/>
                  </a:cubicBezTo>
                  <a:lnTo>
                    <a:pt x="16824" y="10177"/>
                  </a:lnTo>
                  <a:cubicBezTo>
                    <a:pt x="16824" y="10177"/>
                    <a:pt x="16824" y="10177"/>
                    <a:pt x="16824" y="10177"/>
                  </a:cubicBezTo>
                  <a:lnTo>
                    <a:pt x="16824" y="11307"/>
                  </a:lnTo>
                  <a:cubicBezTo>
                    <a:pt x="16824" y="11307"/>
                    <a:pt x="16824" y="12014"/>
                    <a:pt x="16824" y="12297"/>
                  </a:cubicBezTo>
                  <a:cubicBezTo>
                    <a:pt x="16824" y="12579"/>
                    <a:pt x="16824" y="12297"/>
                    <a:pt x="16824" y="12297"/>
                  </a:cubicBezTo>
                  <a:lnTo>
                    <a:pt x="18944" y="10318"/>
                  </a:lnTo>
                  <a:lnTo>
                    <a:pt x="20498" y="8904"/>
                  </a:lnTo>
                  <a:lnTo>
                    <a:pt x="21346" y="8198"/>
                  </a:lnTo>
                  <a:cubicBezTo>
                    <a:pt x="21609" y="8046"/>
                    <a:pt x="21932" y="8046"/>
                    <a:pt x="22194" y="8198"/>
                  </a:cubicBezTo>
                  <a:cubicBezTo>
                    <a:pt x="22271" y="8666"/>
                    <a:pt x="22271" y="9143"/>
                    <a:pt x="22194" y="9611"/>
                  </a:cubicBezTo>
                  <a:cubicBezTo>
                    <a:pt x="22261" y="10127"/>
                    <a:pt x="22261" y="10650"/>
                    <a:pt x="22194" y="11166"/>
                  </a:cubicBezTo>
                  <a:cubicBezTo>
                    <a:pt x="22244" y="11399"/>
                    <a:pt x="22244" y="11640"/>
                    <a:pt x="22194" y="11873"/>
                  </a:cubicBezTo>
                  <a:cubicBezTo>
                    <a:pt x="22727" y="11522"/>
                    <a:pt x="23203" y="11093"/>
                    <a:pt x="23608" y="10601"/>
                  </a:cubicBezTo>
                  <a:lnTo>
                    <a:pt x="25163" y="9329"/>
                  </a:lnTo>
                  <a:cubicBezTo>
                    <a:pt x="25593" y="9053"/>
                    <a:pt x="25937" y="8661"/>
                    <a:pt x="26152" y="8198"/>
                  </a:cubicBezTo>
                  <a:cubicBezTo>
                    <a:pt x="26221" y="7777"/>
                    <a:pt x="26221" y="7347"/>
                    <a:pt x="26152" y="6926"/>
                  </a:cubicBezTo>
                  <a:cubicBezTo>
                    <a:pt x="26385" y="6876"/>
                    <a:pt x="26626" y="6876"/>
                    <a:pt x="26859" y="6926"/>
                  </a:cubicBezTo>
                  <a:cubicBezTo>
                    <a:pt x="26859" y="6926"/>
                    <a:pt x="26859" y="7632"/>
                    <a:pt x="26859" y="7915"/>
                  </a:cubicBezTo>
                  <a:cubicBezTo>
                    <a:pt x="26908" y="8290"/>
                    <a:pt x="26908" y="8670"/>
                    <a:pt x="26859" y="9046"/>
                  </a:cubicBezTo>
                  <a:lnTo>
                    <a:pt x="27707" y="9046"/>
                  </a:lnTo>
                  <a:lnTo>
                    <a:pt x="28555" y="9046"/>
                  </a:lnTo>
                  <a:cubicBezTo>
                    <a:pt x="28555" y="9046"/>
                    <a:pt x="28555" y="9046"/>
                    <a:pt x="28555" y="9046"/>
                  </a:cubicBezTo>
                  <a:lnTo>
                    <a:pt x="28555" y="9046"/>
                  </a:lnTo>
                  <a:lnTo>
                    <a:pt x="28555" y="9046"/>
                  </a:lnTo>
                  <a:lnTo>
                    <a:pt x="28555" y="8198"/>
                  </a:lnTo>
                  <a:lnTo>
                    <a:pt x="29403" y="6784"/>
                  </a:lnTo>
                  <a:lnTo>
                    <a:pt x="29403" y="6784"/>
                  </a:lnTo>
                  <a:cubicBezTo>
                    <a:pt x="29403" y="6784"/>
                    <a:pt x="29403" y="6784"/>
                    <a:pt x="29403" y="6784"/>
                  </a:cubicBezTo>
                  <a:lnTo>
                    <a:pt x="29403" y="8056"/>
                  </a:lnTo>
                  <a:cubicBezTo>
                    <a:pt x="29313" y="8428"/>
                    <a:pt x="29313" y="8816"/>
                    <a:pt x="29403" y="9187"/>
                  </a:cubicBezTo>
                  <a:cubicBezTo>
                    <a:pt x="29654" y="9376"/>
                    <a:pt x="30000" y="9376"/>
                    <a:pt x="30251" y="9187"/>
                  </a:cubicBezTo>
                  <a:cubicBezTo>
                    <a:pt x="30570" y="9068"/>
                    <a:pt x="30921" y="9068"/>
                    <a:pt x="31240" y="9187"/>
                  </a:cubicBezTo>
                  <a:lnTo>
                    <a:pt x="31240" y="9187"/>
                  </a:lnTo>
                  <a:cubicBezTo>
                    <a:pt x="31184" y="9562"/>
                    <a:pt x="31184" y="9943"/>
                    <a:pt x="31240" y="10318"/>
                  </a:cubicBezTo>
                  <a:lnTo>
                    <a:pt x="31240" y="11590"/>
                  </a:lnTo>
                  <a:cubicBezTo>
                    <a:pt x="31698" y="11752"/>
                    <a:pt x="32197" y="11752"/>
                    <a:pt x="32654" y="11590"/>
                  </a:cubicBezTo>
                  <a:lnTo>
                    <a:pt x="33643" y="10318"/>
                  </a:lnTo>
                  <a:lnTo>
                    <a:pt x="33643" y="8904"/>
                  </a:lnTo>
                  <a:cubicBezTo>
                    <a:pt x="33706" y="8435"/>
                    <a:pt x="33706" y="7960"/>
                    <a:pt x="33643" y="7491"/>
                  </a:cubicBezTo>
                  <a:cubicBezTo>
                    <a:pt x="33849" y="6512"/>
                    <a:pt x="33849" y="5502"/>
                    <a:pt x="33643" y="4523"/>
                  </a:cubicBezTo>
                  <a:cubicBezTo>
                    <a:pt x="33643" y="4523"/>
                    <a:pt x="32512" y="3675"/>
                    <a:pt x="30958" y="3675"/>
                  </a:cubicBezTo>
                  <a:cubicBezTo>
                    <a:pt x="29403" y="3675"/>
                    <a:pt x="30958" y="3675"/>
                    <a:pt x="30958" y="3675"/>
                  </a:cubicBezTo>
                  <a:lnTo>
                    <a:pt x="32795" y="3675"/>
                  </a:lnTo>
                  <a:lnTo>
                    <a:pt x="34632" y="2968"/>
                  </a:lnTo>
                  <a:lnTo>
                    <a:pt x="34632" y="2968"/>
                  </a:lnTo>
                  <a:cubicBezTo>
                    <a:pt x="34632" y="2968"/>
                    <a:pt x="34632" y="2968"/>
                    <a:pt x="34632" y="2968"/>
                  </a:cubicBezTo>
                  <a:lnTo>
                    <a:pt x="34632" y="2968"/>
                  </a:lnTo>
                  <a:lnTo>
                    <a:pt x="34632" y="7491"/>
                  </a:lnTo>
                  <a:lnTo>
                    <a:pt x="34632" y="7491"/>
                  </a:lnTo>
                  <a:cubicBezTo>
                    <a:pt x="35622" y="7491"/>
                    <a:pt x="36187" y="7491"/>
                    <a:pt x="36328" y="6502"/>
                  </a:cubicBezTo>
                  <a:cubicBezTo>
                    <a:pt x="36398" y="5938"/>
                    <a:pt x="36398" y="5369"/>
                    <a:pt x="36328" y="4806"/>
                  </a:cubicBezTo>
                  <a:cubicBezTo>
                    <a:pt x="36328" y="4099"/>
                    <a:pt x="36328" y="3534"/>
                    <a:pt x="36328" y="3392"/>
                  </a:cubicBezTo>
                  <a:cubicBezTo>
                    <a:pt x="36328" y="3251"/>
                    <a:pt x="36328" y="3392"/>
                    <a:pt x="36328" y="2261"/>
                  </a:cubicBezTo>
                  <a:cubicBezTo>
                    <a:pt x="37024" y="2082"/>
                    <a:pt x="37753" y="2082"/>
                    <a:pt x="38449" y="2261"/>
                  </a:cubicBezTo>
                  <a:lnTo>
                    <a:pt x="40145" y="3392"/>
                  </a:lnTo>
                  <a:lnTo>
                    <a:pt x="40145" y="5936"/>
                  </a:lnTo>
                  <a:cubicBezTo>
                    <a:pt x="40203" y="6547"/>
                    <a:pt x="40203" y="7163"/>
                    <a:pt x="40145" y="7774"/>
                  </a:cubicBezTo>
                  <a:cubicBezTo>
                    <a:pt x="40066" y="8242"/>
                    <a:pt x="40066" y="8719"/>
                    <a:pt x="40145" y="9187"/>
                  </a:cubicBezTo>
                  <a:lnTo>
                    <a:pt x="41276" y="9187"/>
                  </a:lnTo>
                  <a:cubicBezTo>
                    <a:pt x="41276" y="9187"/>
                    <a:pt x="41983" y="9187"/>
                    <a:pt x="41983" y="8198"/>
                  </a:cubicBezTo>
                  <a:lnTo>
                    <a:pt x="41983" y="4664"/>
                  </a:lnTo>
                  <a:lnTo>
                    <a:pt x="41134" y="4664"/>
                  </a:lnTo>
                  <a:cubicBezTo>
                    <a:pt x="41134" y="4664"/>
                    <a:pt x="40286" y="4664"/>
                    <a:pt x="40286" y="4664"/>
                  </a:cubicBezTo>
                  <a:cubicBezTo>
                    <a:pt x="40947" y="4385"/>
                    <a:pt x="41530" y="3949"/>
                    <a:pt x="41983" y="3392"/>
                  </a:cubicBezTo>
                  <a:cubicBezTo>
                    <a:pt x="42102" y="3025"/>
                    <a:pt x="42102" y="2629"/>
                    <a:pt x="41983" y="2261"/>
                  </a:cubicBezTo>
                  <a:lnTo>
                    <a:pt x="41983" y="1413"/>
                  </a:lnTo>
                  <a:cubicBezTo>
                    <a:pt x="41983" y="1413"/>
                    <a:pt x="41983" y="1413"/>
                    <a:pt x="41983" y="1413"/>
                  </a:cubicBezTo>
                  <a:lnTo>
                    <a:pt x="43113" y="1413"/>
                  </a:lnTo>
                  <a:cubicBezTo>
                    <a:pt x="43569" y="1597"/>
                    <a:pt x="43855" y="2054"/>
                    <a:pt x="43820" y="2544"/>
                  </a:cubicBezTo>
                  <a:lnTo>
                    <a:pt x="42548" y="2544"/>
                  </a:lnTo>
                  <a:lnTo>
                    <a:pt x="42548" y="4240"/>
                  </a:lnTo>
                  <a:lnTo>
                    <a:pt x="43255" y="4240"/>
                  </a:lnTo>
                  <a:cubicBezTo>
                    <a:pt x="43604" y="3748"/>
                    <a:pt x="44034" y="3318"/>
                    <a:pt x="44527" y="2968"/>
                  </a:cubicBezTo>
                  <a:lnTo>
                    <a:pt x="45799" y="1837"/>
                  </a:lnTo>
                  <a:lnTo>
                    <a:pt x="45799" y="1837"/>
                  </a:lnTo>
                  <a:lnTo>
                    <a:pt x="45799" y="5088"/>
                  </a:lnTo>
                  <a:cubicBezTo>
                    <a:pt x="45799" y="5088"/>
                    <a:pt x="46788" y="5088"/>
                    <a:pt x="47636" y="4099"/>
                  </a:cubicBezTo>
                  <a:cubicBezTo>
                    <a:pt x="48287" y="3595"/>
                    <a:pt x="49075" y="3300"/>
                    <a:pt x="49898" y="3251"/>
                  </a:cubicBezTo>
                  <a:lnTo>
                    <a:pt x="51028" y="3251"/>
                  </a:lnTo>
                  <a:cubicBezTo>
                    <a:pt x="51028" y="3251"/>
                    <a:pt x="51735" y="3251"/>
                    <a:pt x="51735" y="4240"/>
                  </a:cubicBezTo>
                  <a:cubicBezTo>
                    <a:pt x="51735" y="5230"/>
                    <a:pt x="51735" y="5088"/>
                    <a:pt x="50746" y="5512"/>
                  </a:cubicBezTo>
                  <a:cubicBezTo>
                    <a:pt x="50237" y="5650"/>
                    <a:pt x="49700" y="5650"/>
                    <a:pt x="49191" y="5512"/>
                  </a:cubicBezTo>
                  <a:lnTo>
                    <a:pt x="49191" y="5512"/>
                  </a:lnTo>
                  <a:lnTo>
                    <a:pt x="49191" y="5512"/>
                  </a:lnTo>
                  <a:lnTo>
                    <a:pt x="49191" y="5512"/>
                  </a:lnTo>
                  <a:cubicBezTo>
                    <a:pt x="49191" y="5512"/>
                    <a:pt x="49191" y="6360"/>
                    <a:pt x="49191" y="6360"/>
                  </a:cubicBezTo>
                  <a:lnTo>
                    <a:pt x="49191" y="6360"/>
                  </a:lnTo>
                  <a:cubicBezTo>
                    <a:pt x="49191" y="6360"/>
                    <a:pt x="49191" y="6360"/>
                    <a:pt x="49191" y="6360"/>
                  </a:cubicBezTo>
                  <a:cubicBezTo>
                    <a:pt x="49132" y="6688"/>
                    <a:pt x="49132" y="7023"/>
                    <a:pt x="49191" y="7350"/>
                  </a:cubicBezTo>
                  <a:cubicBezTo>
                    <a:pt x="49191" y="8056"/>
                    <a:pt x="49191" y="8339"/>
                    <a:pt x="50463" y="8339"/>
                  </a:cubicBezTo>
                  <a:cubicBezTo>
                    <a:pt x="51735" y="8339"/>
                    <a:pt x="51594" y="8339"/>
                    <a:pt x="51594" y="7491"/>
                  </a:cubicBezTo>
                  <a:lnTo>
                    <a:pt x="51594" y="7491"/>
                  </a:lnTo>
                  <a:cubicBezTo>
                    <a:pt x="51594" y="7491"/>
                    <a:pt x="51594" y="7491"/>
                    <a:pt x="51594" y="7491"/>
                  </a:cubicBezTo>
                  <a:cubicBezTo>
                    <a:pt x="51594" y="7491"/>
                    <a:pt x="51594" y="7491"/>
                    <a:pt x="51594" y="6784"/>
                  </a:cubicBezTo>
                  <a:lnTo>
                    <a:pt x="52583" y="6784"/>
                  </a:lnTo>
                  <a:lnTo>
                    <a:pt x="53714" y="6784"/>
                  </a:lnTo>
                  <a:cubicBezTo>
                    <a:pt x="53811" y="6510"/>
                    <a:pt x="53811" y="6211"/>
                    <a:pt x="53714" y="5936"/>
                  </a:cubicBezTo>
                  <a:cubicBezTo>
                    <a:pt x="53714" y="5936"/>
                    <a:pt x="53714" y="5936"/>
                    <a:pt x="54421" y="5936"/>
                  </a:cubicBezTo>
                  <a:lnTo>
                    <a:pt x="55410" y="5936"/>
                  </a:lnTo>
                  <a:cubicBezTo>
                    <a:pt x="55620" y="6819"/>
                    <a:pt x="55620" y="7739"/>
                    <a:pt x="55410" y="8622"/>
                  </a:cubicBezTo>
                  <a:cubicBezTo>
                    <a:pt x="55047" y="9462"/>
                    <a:pt x="54317" y="10088"/>
                    <a:pt x="53431" y="10318"/>
                  </a:cubicBezTo>
                  <a:cubicBezTo>
                    <a:pt x="53813" y="10470"/>
                    <a:pt x="54152" y="10713"/>
                    <a:pt x="54420" y="11025"/>
                  </a:cubicBezTo>
                  <a:cubicBezTo>
                    <a:pt x="54741" y="11132"/>
                    <a:pt x="55089" y="11132"/>
                    <a:pt x="55410" y="11025"/>
                  </a:cubicBezTo>
                  <a:lnTo>
                    <a:pt x="55410" y="11025"/>
                  </a:lnTo>
                  <a:lnTo>
                    <a:pt x="56117" y="11025"/>
                  </a:lnTo>
                  <a:cubicBezTo>
                    <a:pt x="56117" y="11025"/>
                    <a:pt x="56965" y="11025"/>
                    <a:pt x="57247" y="12155"/>
                  </a:cubicBezTo>
                  <a:cubicBezTo>
                    <a:pt x="57316" y="12860"/>
                    <a:pt x="57316" y="13570"/>
                    <a:pt x="57247" y="14276"/>
                  </a:cubicBezTo>
                  <a:cubicBezTo>
                    <a:pt x="57059" y="14527"/>
                    <a:pt x="57059" y="14872"/>
                    <a:pt x="57247" y="15124"/>
                  </a:cubicBezTo>
                  <a:lnTo>
                    <a:pt x="58378" y="15124"/>
                  </a:lnTo>
                  <a:cubicBezTo>
                    <a:pt x="58796" y="15022"/>
                    <a:pt x="59232" y="15022"/>
                    <a:pt x="59650" y="15124"/>
                  </a:cubicBezTo>
                  <a:cubicBezTo>
                    <a:pt x="59862" y="15620"/>
                    <a:pt x="59862" y="16182"/>
                    <a:pt x="59650" y="16678"/>
                  </a:cubicBezTo>
                  <a:cubicBezTo>
                    <a:pt x="59685" y="17102"/>
                    <a:pt x="59685" y="17527"/>
                    <a:pt x="59650" y="17950"/>
                  </a:cubicBezTo>
                  <a:cubicBezTo>
                    <a:pt x="59096" y="18108"/>
                    <a:pt x="58508" y="18108"/>
                    <a:pt x="57954" y="17950"/>
                  </a:cubicBezTo>
                  <a:lnTo>
                    <a:pt x="56965" y="17950"/>
                  </a:lnTo>
                  <a:lnTo>
                    <a:pt x="56258" y="17950"/>
                  </a:lnTo>
                  <a:lnTo>
                    <a:pt x="54421" y="17950"/>
                  </a:lnTo>
                  <a:cubicBezTo>
                    <a:pt x="53779" y="18166"/>
                    <a:pt x="53084" y="18166"/>
                    <a:pt x="52442" y="17950"/>
                  </a:cubicBezTo>
                  <a:lnTo>
                    <a:pt x="52442" y="16961"/>
                  </a:lnTo>
                  <a:lnTo>
                    <a:pt x="51452" y="16961"/>
                  </a:lnTo>
                  <a:lnTo>
                    <a:pt x="49474" y="16961"/>
                  </a:lnTo>
                  <a:lnTo>
                    <a:pt x="47354" y="16961"/>
                  </a:lnTo>
                  <a:lnTo>
                    <a:pt x="46081" y="16961"/>
                  </a:lnTo>
                  <a:lnTo>
                    <a:pt x="46081" y="16961"/>
                  </a:lnTo>
                  <a:lnTo>
                    <a:pt x="46081" y="16961"/>
                  </a:lnTo>
                  <a:cubicBezTo>
                    <a:pt x="45673" y="17126"/>
                    <a:pt x="45217" y="17126"/>
                    <a:pt x="44809" y="16961"/>
                  </a:cubicBezTo>
                  <a:cubicBezTo>
                    <a:pt x="44401" y="16796"/>
                    <a:pt x="43945" y="16796"/>
                    <a:pt x="43537" y="16961"/>
                  </a:cubicBezTo>
                  <a:cubicBezTo>
                    <a:pt x="43041" y="16956"/>
                    <a:pt x="42618" y="17318"/>
                    <a:pt x="42548" y="17809"/>
                  </a:cubicBezTo>
                  <a:cubicBezTo>
                    <a:pt x="42548" y="18516"/>
                    <a:pt x="42548" y="18798"/>
                    <a:pt x="41559" y="18798"/>
                  </a:cubicBezTo>
                  <a:cubicBezTo>
                    <a:pt x="40569" y="18798"/>
                    <a:pt x="41559" y="18798"/>
                    <a:pt x="41559" y="18798"/>
                  </a:cubicBezTo>
                  <a:lnTo>
                    <a:pt x="41559" y="18798"/>
                  </a:lnTo>
                  <a:cubicBezTo>
                    <a:pt x="40947" y="19257"/>
                    <a:pt x="40500" y="19902"/>
                    <a:pt x="40286" y="20636"/>
                  </a:cubicBezTo>
                  <a:lnTo>
                    <a:pt x="36470" y="20636"/>
                  </a:lnTo>
                  <a:lnTo>
                    <a:pt x="36470" y="20636"/>
                  </a:lnTo>
                  <a:lnTo>
                    <a:pt x="36470" y="20636"/>
                  </a:lnTo>
                  <a:cubicBezTo>
                    <a:pt x="36470" y="20636"/>
                    <a:pt x="35480" y="20636"/>
                    <a:pt x="34915" y="21908"/>
                  </a:cubicBezTo>
                  <a:cubicBezTo>
                    <a:pt x="34478" y="22437"/>
                    <a:pt x="34186" y="23070"/>
                    <a:pt x="34067" y="23745"/>
                  </a:cubicBezTo>
                  <a:cubicBezTo>
                    <a:pt x="33989" y="24355"/>
                    <a:pt x="33989" y="24973"/>
                    <a:pt x="34067" y="25583"/>
                  </a:cubicBezTo>
                  <a:cubicBezTo>
                    <a:pt x="34214" y="26234"/>
                    <a:pt x="34214" y="26910"/>
                    <a:pt x="34067" y="27562"/>
                  </a:cubicBezTo>
                  <a:cubicBezTo>
                    <a:pt x="34154" y="28360"/>
                    <a:pt x="34154" y="29166"/>
                    <a:pt x="34067" y="29964"/>
                  </a:cubicBezTo>
                  <a:cubicBezTo>
                    <a:pt x="33911" y="30710"/>
                    <a:pt x="33911" y="31480"/>
                    <a:pt x="34067" y="32226"/>
                  </a:cubicBezTo>
                  <a:lnTo>
                    <a:pt x="34067" y="33074"/>
                  </a:lnTo>
                  <a:lnTo>
                    <a:pt x="34067" y="33074"/>
                  </a:lnTo>
                  <a:lnTo>
                    <a:pt x="32936" y="33074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cubicBezTo>
                    <a:pt x="31783" y="34290"/>
                    <a:pt x="31783" y="34685"/>
                    <a:pt x="31664" y="35053"/>
                  </a:cubicBezTo>
                  <a:lnTo>
                    <a:pt x="30675" y="36042"/>
                  </a:lnTo>
                  <a:lnTo>
                    <a:pt x="30675" y="36042"/>
                  </a:lnTo>
                  <a:cubicBezTo>
                    <a:pt x="30675" y="36042"/>
                    <a:pt x="30675" y="36042"/>
                    <a:pt x="30675" y="36042"/>
                  </a:cubicBezTo>
                  <a:cubicBezTo>
                    <a:pt x="30736" y="36322"/>
                    <a:pt x="30736" y="36611"/>
                    <a:pt x="30675" y="36890"/>
                  </a:cubicBezTo>
                  <a:cubicBezTo>
                    <a:pt x="30614" y="37217"/>
                    <a:pt x="30614" y="37553"/>
                    <a:pt x="30675" y="37880"/>
                  </a:cubicBezTo>
                  <a:lnTo>
                    <a:pt x="30675" y="38869"/>
                  </a:lnTo>
                  <a:lnTo>
                    <a:pt x="30675" y="38869"/>
                  </a:lnTo>
                  <a:lnTo>
                    <a:pt x="30675" y="38869"/>
                  </a:lnTo>
                  <a:cubicBezTo>
                    <a:pt x="30675" y="38869"/>
                    <a:pt x="30675" y="38869"/>
                    <a:pt x="30675" y="38869"/>
                  </a:cubicBezTo>
                  <a:lnTo>
                    <a:pt x="30675" y="37880"/>
                  </a:lnTo>
                  <a:lnTo>
                    <a:pt x="30675" y="36608"/>
                  </a:lnTo>
                  <a:lnTo>
                    <a:pt x="30675" y="36608"/>
                  </a:lnTo>
                  <a:cubicBezTo>
                    <a:pt x="30541" y="36924"/>
                    <a:pt x="30541" y="37281"/>
                    <a:pt x="30675" y="37597"/>
                  </a:cubicBezTo>
                  <a:lnTo>
                    <a:pt x="30675" y="43533"/>
                  </a:lnTo>
                  <a:lnTo>
                    <a:pt x="30675" y="43533"/>
                  </a:lnTo>
                  <a:cubicBezTo>
                    <a:pt x="30675" y="43533"/>
                    <a:pt x="30675" y="43533"/>
                    <a:pt x="29686" y="43533"/>
                  </a:cubicBezTo>
                  <a:cubicBezTo>
                    <a:pt x="29479" y="43161"/>
                    <a:pt x="29116" y="42901"/>
                    <a:pt x="28696" y="42827"/>
                  </a:cubicBezTo>
                  <a:lnTo>
                    <a:pt x="28696" y="42827"/>
                  </a:lnTo>
                  <a:cubicBezTo>
                    <a:pt x="28730" y="43853"/>
                    <a:pt x="28970" y="44863"/>
                    <a:pt x="29403" y="45795"/>
                  </a:cubicBezTo>
                  <a:cubicBezTo>
                    <a:pt x="29883" y="46825"/>
                    <a:pt x="30830" y="47562"/>
                    <a:pt x="31947" y="47773"/>
                  </a:cubicBezTo>
                  <a:cubicBezTo>
                    <a:pt x="32171" y="47876"/>
                    <a:pt x="32429" y="47876"/>
                    <a:pt x="32653" y="47773"/>
                  </a:cubicBezTo>
                  <a:lnTo>
                    <a:pt x="32654" y="47773"/>
                  </a:lnTo>
                  <a:lnTo>
                    <a:pt x="31806" y="48904"/>
                  </a:lnTo>
                  <a:lnTo>
                    <a:pt x="30816" y="50459"/>
                  </a:lnTo>
                  <a:lnTo>
                    <a:pt x="29686" y="51872"/>
                  </a:lnTo>
                  <a:lnTo>
                    <a:pt x="28837" y="51872"/>
                  </a:lnTo>
                  <a:lnTo>
                    <a:pt x="28837" y="54841"/>
                  </a:lnTo>
                  <a:cubicBezTo>
                    <a:pt x="28837" y="54841"/>
                    <a:pt x="28837" y="54841"/>
                    <a:pt x="28837" y="54841"/>
                  </a:cubicBezTo>
                  <a:cubicBezTo>
                    <a:pt x="28837" y="54841"/>
                    <a:pt x="28837" y="54841"/>
                    <a:pt x="28837" y="54841"/>
                  </a:cubicBezTo>
                  <a:cubicBezTo>
                    <a:pt x="28907" y="55531"/>
                    <a:pt x="29206" y="56177"/>
                    <a:pt x="29685" y="56678"/>
                  </a:cubicBezTo>
                  <a:cubicBezTo>
                    <a:pt x="30055" y="57266"/>
                    <a:pt x="30688" y="57635"/>
                    <a:pt x="31381" y="57667"/>
                  </a:cubicBezTo>
                  <a:lnTo>
                    <a:pt x="32088" y="57667"/>
                  </a:lnTo>
                  <a:lnTo>
                    <a:pt x="32088" y="57667"/>
                  </a:lnTo>
                  <a:lnTo>
                    <a:pt x="29120" y="60777"/>
                  </a:lnTo>
                  <a:lnTo>
                    <a:pt x="29120" y="60777"/>
                  </a:lnTo>
                  <a:cubicBezTo>
                    <a:pt x="28858" y="60625"/>
                    <a:pt x="28535" y="60625"/>
                    <a:pt x="28272" y="60777"/>
                  </a:cubicBezTo>
                  <a:cubicBezTo>
                    <a:pt x="28272" y="60777"/>
                    <a:pt x="28272" y="60777"/>
                    <a:pt x="28272" y="61625"/>
                  </a:cubicBezTo>
                  <a:cubicBezTo>
                    <a:pt x="28272" y="62473"/>
                    <a:pt x="28272" y="62473"/>
                    <a:pt x="28272" y="62756"/>
                  </a:cubicBezTo>
                  <a:cubicBezTo>
                    <a:pt x="28326" y="63036"/>
                    <a:pt x="28326" y="63324"/>
                    <a:pt x="28272" y="63604"/>
                  </a:cubicBezTo>
                  <a:cubicBezTo>
                    <a:pt x="28272" y="63604"/>
                    <a:pt x="28272" y="64452"/>
                    <a:pt x="28272" y="65017"/>
                  </a:cubicBezTo>
                  <a:cubicBezTo>
                    <a:pt x="28343" y="65675"/>
                    <a:pt x="28343" y="66338"/>
                    <a:pt x="28272" y="66996"/>
                  </a:cubicBezTo>
                  <a:cubicBezTo>
                    <a:pt x="28337" y="67654"/>
                    <a:pt x="28337" y="68317"/>
                    <a:pt x="28272" y="68975"/>
                  </a:cubicBezTo>
                  <a:lnTo>
                    <a:pt x="28272" y="70388"/>
                  </a:lnTo>
                  <a:cubicBezTo>
                    <a:pt x="28272" y="70388"/>
                    <a:pt x="28272" y="70388"/>
                    <a:pt x="28272" y="70388"/>
                  </a:cubicBezTo>
                  <a:lnTo>
                    <a:pt x="28272" y="70388"/>
                  </a:lnTo>
                  <a:lnTo>
                    <a:pt x="28272" y="70388"/>
                  </a:lnTo>
                  <a:cubicBezTo>
                    <a:pt x="28359" y="70616"/>
                    <a:pt x="28359" y="70867"/>
                    <a:pt x="28272" y="71095"/>
                  </a:cubicBezTo>
                  <a:cubicBezTo>
                    <a:pt x="28349" y="71468"/>
                    <a:pt x="28349" y="71853"/>
                    <a:pt x="28272" y="72226"/>
                  </a:cubicBezTo>
                  <a:cubicBezTo>
                    <a:pt x="27991" y="72729"/>
                    <a:pt x="27659" y="73202"/>
                    <a:pt x="27283" y="73639"/>
                  </a:cubicBezTo>
                  <a:cubicBezTo>
                    <a:pt x="26942" y="74182"/>
                    <a:pt x="26564" y="74702"/>
                    <a:pt x="26152" y="75194"/>
                  </a:cubicBezTo>
                  <a:cubicBezTo>
                    <a:pt x="25902" y="75595"/>
                    <a:pt x="25564" y="75933"/>
                    <a:pt x="25163" y="76183"/>
                  </a:cubicBezTo>
                  <a:cubicBezTo>
                    <a:pt x="25163" y="76183"/>
                    <a:pt x="25869" y="76183"/>
                    <a:pt x="26152" y="76183"/>
                  </a:cubicBezTo>
                  <a:cubicBezTo>
                    <a:pt x="26435" y="76183"/>
                    <a:pt x="26152" y="76183"/>
                    <a:pt x="26152" y="76183"/>
                  </a:cubicBezTo>
                  <a:lnTo>
                    <a:pt x="26152" y="76183"/>
                  </a:lnTo>
                  <a:cubicBezTo>
                    <a:pt x="25890" y="76335"/>
                    <a:pt x="25567" y="76335"/>
                    <a:pt x="25304" y="76183"/>
                  </a:cubicBezTo>
                  <a:lnTo>
                    <a:pt x="24597" y="76183"/>
                  </a:lnTo>
                  <a:lnTo>
                    <a:pt x="23749" y="75477"/>
                  </a:lnTo>
                  <a:cubicBezTo>
                    <a:pt x="24022" y="77467"/>
                    <a:pt x="25858" y="78859"/>
                    <a:pt x="27848" y="78586"/>
                  </a:cubicBezTo>
                  <a:cubicBezTo>
                    <a:pt x="29839" y="78313"/>
                    <a:pt x="31231" y="76478"/>
                    <a:pt x="30958" y="74487"/>
                  </a:cubicBezTo>
                  <a:close/>
                  <a:moveTo>
                    <a:pt x="1276" y="5795"/>
                  </a:moveTo>
                  <a:cubicBezTo>
                    <a:pt x="1276" y="5795"/>
                    <a:pt x="1276" y="6643"/>
                    <a:pt x="1983" y="6643"/>
                  </a:cubicBezTo>
                  <a:cubicBezTo>
                    <a:pt x="2690" y="6643"/>
                    <a:pt x="2690" y="6643"/>
                    <a:pt x="2690" y="5795"/>
                  </a:cubicBezTo>
                  <a:close/>
                  <a:moveTo>
                    <a:pt x="2407" y="10742"/>
                  </a:moveTo>
                  <a:lnTo>
                    <a:pt x="5658" y="10742"/>
                  </a:lnTo>
                  <a:lnTo>
                    <a:pt x="5658" y="6784"/>
                  </a:lnTo>
                  <a:close/>
                  <a:moveTo>
                    <a:pt x="3538" y="14982"/>
                  </a:moveTo>
                  <a:lnTo>
                    <a:pt x="3538" y="14982"/>
                  </a:lnTo>
                  <a:lnTo>
                    <a:pt x="2407" y="13003"/>
                  </a:lnTo>
                  <a:close/>
                  <a:moveTo>
                    <a:pt x="5234" y="16820"/>
                  </a:moveTo>
                  <a:cubicBezTo>
                    <a:pt x="5234" y="16820"/>
                    <a:pt x="4527" y="16820"/>
                    <a:pt x="4244" y="17809"/>
                  </a:cubicBezTo>
                  <a:lnTo>
                    <a:pt x="4244" y="18940"/>
                  </a:lnTo>
                  <a:cubicBezTo>
                    <a:pt x="5187" y="18940"/>
                    <a:pt x="5893" y="18940"/>
                    <a:pt x="6364" y="18940"/>
                  </a:cubicBezTo>
                  <a:cubicBezTo>
                    <a:pt x="6364" y="18940"/>
                    <a:pt x="5940" y="17950"/>
                    <a:pt x="5234" y="16820"/>
                  </a:cubicBezTo>
                  <a:close/>
                  <a:moveTo>
                    <a:pt x="5234" y="11590"/>
                  </a:moveTo>
                  <a:cubicBezTo>
                    <a:pt x="5234" y="11590"/>
                    <a:pt x="5234" y="11590"/>
                    <a:pt x="5234" y="11590"/>
                  </a:cubicBezTo>
                  <a:cubicBezTo>
                    <a:pt x="5157" y="11963"/>
                    <a:pt x="5157" y="12348"/>
                    <a:pt x="5234" y="12721"/>
                  </a:cubicBezTo>
                  <a:cubicBezTo>
                    <a:pt x="5234" y="12721"/>
                    <a:pt x="5234" y="13710"/>
                    <a:pt x="5234" y="13710"/>
                  </a:cubicBezTo>
                  <a:cubicBezTo>
                    <a:pt x="5234" y="13710"/>
                    <a:pt x="5234" y="13710"/>
                    <a:pt x="5234" y="12862"/>
                  </a:cubicBezTo>
                  <a:cubicBezTo>
                    <a:pt x="5317" y="12538"/>
                    <a:pt x="5317" y="12197"/>
                    <a:pt x="5234" y="11873"/>
                  </a:cubicBezTo>
                  <a:cubicBezTo>
                    <a:pt x="5234" y="11873"/>
                    <a:pt x="5234" y="11873"/>
                    <a:pt x="5234" y="11873"/>
                  </a:cubicBezTo>
                  <a:cubicBezTo>
                    <a:pt x="5111" y="11754"/>
                    <a:pt x="4967" y="11658"/>
                    <a:pt x="4810" y="11590"/>
                  </a:cubicBezTo>
                  <a:close/>
                  <a:moveTo>
                    <a:pt x="7919" y="8763"/>
                  </a:moveTo>
                  <a:lnTo>
                    <a:pt x="7919" y="8763"/>
                  </a:lnTo>
                  <a:lnTo>
                    <a:pt x="8767" y="8763"/>
                  </a:lnTo>
                  <a:lnTo>
                    <a:pt x="9757" y="8763"/>
                  </a:lnTo>
                  <a:lnTo>
                    <a:pt x="9757" y="8763"/>
                  </a:lnTo>
                  <a:cubicBezTo>
                    <a:pt x="9757" y="8763"/>
                    <a:pt x="9757" y="8763"/>
                    <a:pt x="9757" y="8763"/>
                  </a:cubicBezTo>
                  <a:lnTo>
                    <a:pt x="8909" y="8763"/>
                  </a:lnTo>
                  <a:lnTo>
                    <a:pt x="7636" y="8763"/>
                  </a:lnTo>
                  <a:lnTo>
                    <a:pt x="7636" y="8763"/>
                  </a:ln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lnTo>
                    <a:pt x="8626" y="9894"/>
                  </a:lnTo>
                  <a:cubicBezTo>
                    <a:pt x="8626" y="9894"/>
                    <a:pt x="8626" y="9894"/>
                    <a:pt x="8626" y="9894"/>
                  </a:cubicBezTo>
                  <a:cubicBezTo>
                    <a:pt x="8626" y="9894"/>
                    <a:pt x="8343" y="9894"/>
                    <a:pt x="8202" y="9894"/>
                  </a:cubicBez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cubicBezTo>
                    <a:pt x="8578" y="10175"/>
                    <a:pt x="8578" y="10461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578" y="10461"/>
                    <a:pt x="8578" y="10175"/>
                    <a:pt x="8626" y="9894"/>
                  </a:cubicBezTo>
                  <a:cubicBezTo>
                    <a:pt x="8626" y="9894"/>
                    <a:pt x="8767" y="10742"/>
                    <a:pt x="8626" y="10742"/>
                  </a:cubicBezTo>
                  <a:close/>
                  <a:moveTo>
                    <a:pt x="10322" y="16961"/>
                  </a:moveTo>
                  <a:lnTo>
                    <a:pt x="10322" y="16961"/>
                  </a:lnTo>
                  <a:lnTo>
                    <a:pt x="10322" y="16961"/>
                  </a:lnTo>
                  <a:lnTo>
                    <a:pt x="10322" y="16961"/>
                  </a:lnTo>
                  <a:close/>
                  <a:moveTo>
                    <a:pt x="11170" y="11025"/>
                  </a:move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lose/>
                  <a:moveTo>
                    <a:pt x="11170" y="14841"/>
                  </a:moveTo>
                  <a:lnTo>
                    <a:pt x="11170" y="14841"/>
                  </a:lnTo>
                  <a:lnTo>
                    <a:pt x="11170" y="14841"/>
                  </a:lnTo>
                  <a:close/>
                  <a:moveTo>
                    <a:pt x="14845" y="10459"/>
                  </a:moveTo>
                  <a:cubicBezTo>
                    <a:pt x="14845" y="10459"/>
                    <a:pt x="14845" y="10459"/>
                    <a:pt x="13997" y="11449"/>
                  </a:cubicBezTo>
                  <a:cubicBezTo>
                    <a:pt x="13699" y="11783"/>
                    <a:pt x="13460" y="12165"/>
                    <a:pt x="13290" y="12579"/>
                  </a:cubicBezTo>
                  <a:cubicBezTo>
                    <a:pt x="13844" y="12737"/>
                    <a:pt x="14432" y="12737"/>
                    <a:pt x="14986" y="12579"/>
                  </a:cubicBezTo>
                  <a:cubicBezTo>
                    <a:pt x="15105" y="12212"/>
                    <a:pt x="15105" y="11816"/>
                    <a:pt x="14986" y="11449"/>
                  </a:cubicBezTo>
                  <a:lnTo>
                    <a:pt x="14986" y="11449"/>
                  </a:lnTo>
                  <a:close/>
                  <a:moveTo>
                    <a:pt x="15834" y="8198"/>
                  </a:moveTo>
                  <a:lnTo>
                    <a:pt x="15834" y="9046"/>
                  </a:lnTo>
                  <a:cubicBezTo>
                    <a:pt x="15834" y="9046"/>
                    <a:pt x="15834" y="9046"/>
                    <a:pt x="15834" y="9046"/>
                  </a:cubicBezTo>
                  <a:cubicBezTo>
                    <a:pt x="15834" y="9046"/>
                    <a:pt x="16400" y="8763"/>
                    <a:pt x="16258" y="8763"/>
                  </a:cubicBezTo>
                  <a:close/>
                  <a:moveTo>
                    <a:pt x="15834" y="11590"/>
                  </a:moveTo>
                  <a:cubicBezTo>
                    <a:pt x="15834" y="11590"/>
                    <a:pt x="15834" y="11590"/>
                    <a:pt x="15834" y="11590"/>
                  </a:cubicBezTo>
                  <a:lnTo>
                    <a:pt x="15834" y="11590"/>
                  </a:lnTo>
                  <a:lnTo>
                    <a:pt x="15834" y="11590"/>
                  </a:lnTo>
                  <a:lnTo>
                    <a:pt x="15834" y="11590"/>
                  </a:lnTo>
                  <a:close/>
                  <a:moveTo>
                    <a:pt x="20074" y="10742"/>
                  </a:moveTo>
                  <a:cubicBezTo>
                    <a:pt x="20074" y="10742"/>
                    <a:pt x="20074" y="10742"/>
                    <a:pt x="20074" y="10742"/>
                  </a:cubicBezTo>
                  <a:cubicBezTo>
                    <a:pt x="20074" y="10742"/>
                    <a:pt x="20074" y="10742"/>
                    <a:pt x="20074" y="10742"/>
                  </a:cubicBezTo>
                  <a:lnTo>
                    <a:pt x="20074" y="9894"/>
                  </a:lnTo>
                  <a:close/>
                  <a:moveTo>
                    <a:pt x="20922" y="6502"/>
                  </a:moveTo>
                  <a:lnTo>
                    <a:pt x="20922" y="6502"/>
                  </a:lnTo>
                  <a:lnTo>
                    <a:pt x="20922" y="6502"/>
                  </a:lnTo>
                  <a:close/>
                  <a:moveTo>
                    <a:pt x="29403" y="50883"/>
                  </a:moveTo>
                  <a:cubicBezTo>
                    <a:pt x="28799" y="50739"/>
                    <a:pt x="28169" y="50739"/>
                    <a:pt x="27565" y="50883"/>
                  </a:cubicBezTo>
                  <a:cubicBezTo>
                    <a:pt x="27066" y="51298"/>
                    <a:pt x="26801" y="51932"/>
                    <a:pt x="26859" y="52579"/>
                  </a:cubicBezTo>
                  <a:cubicBezTo>
                    <a:pt x="27417" y="52702"/>
                    <a:pt x="27996" y="52702"/>
                    <a:pt x="28555" y="52579"/>
                  </a:cubicBezTo>
                  <a:cubicBezTo>
                    <a:pt x="29297" y="52579"/>
                    <a:pt x="29966" y="52133"/>
                    <a:pt x="30251" y="51448"/>
                  </a:cubicBezTo>
                  <a:close/>
                  <a:moveTo>
                    <a:pt x="27283" y="19364"/>
                  </a:moveTo>
                  <a:lnTo>
                    <a:pt x="27283" y="19364"/>
                  </a:lnTo>
                  <a:close/>
                  <a:moveTo>
                    <a:pt x="27283" y="54558"/>
                  </a:moveTo>
                  <a:lnTo>
                    <a:pt x="27283" y="54558"/>
                  </a:lnTo>
                  <a:close/>
                  <a:moveTo>
                    <a:pt x="27283" y="48763"/>
                  </a:moveTo>
                  <a:cubicBezTo>
                    <a:pt x="27283" y="48763"/>
                    <a:pt x="27283" y="48763"/>
                    <a:pt x="27283" y="48763"/>
                  </a:cubicBezTo>
                  <a:cubicBezTo>
                    <a:pt x="27283" y="48763"/>
                    <a:pt x="27283" y="48763"/>
                    <a:pt x="27283" y="48763"/>
                  </a:cubicBezTo>
                  <a:lnTo>
                    <a:pt x="27283" y="47915"/>
                  </a:lnTo>
                  <a:close/>
                  <a:moveTo>
                    <a:pt x="28555" y="29258"/>
                  </a:moveTo>
                  <a:lnTo>
                    <a:pt x="28555" y="29258"/>
                  </a:lnTo>
                  <a:cubicBezTo>
                    <a:pt x="28555" y="29258"/>
                    <a:pt x="28555" y="29258"/>
                    <a:pt x="28555" y="29258"/>
                  </a:cubicBezTo>
                  <a:cubicBezTo>
                    <a:pt x="28555" y="29258"/>
                    <a:pt x="28555" y="29258"/>
                    <a:pt x="28555" y="29258"/>
                  </a:cubicBezTo>
                  <a:close/>
                  <a:moveTo>
                    <a:pt x="28555" y="31802"/>
                  </a:moveTo>
                  <a:cubicBezTo>
                    <a:pt x="28555" y="31802"/>
                    <a:pt x="28555" y="31802"/>
                    <a:pt x="28555" y="31802"/>
                  </a:cubicBezTo>
                  <a:cubicBezTo>
                    <a:pt x="28555" y="31802"/>
                    <a:pt x="28555" y="31802"/>
                    <a:pt x="28555" y="31802"/>
                  </a:cubicBezTo>
                  <a:lnTo>
                    <a:pt x="28555" y="30954"/>
                  </a:lnTo>
                  <a:close/>
                  <a:moveTo>
                    <a:pt x="28555" y="9046"/>
                  </a:moveTo>
                  <a:lnTo>
                    <a:pt x="28555" y="9046"/>
                  </a:lnTo>
                  <a:lnTo>
                    <a:pt x="28555" y="9046"/>
                  </a:lnTo>
                  <a:lnTo>
                    <a:pt x="28555" y="9046"/>
                  </a:lnTo>
                  <a:close/>
                  <a:moveTo>
                    <a:pt x="28555" y="45653"/>
                  </a:moveTo>
                  <a:cubicBezTo>
                    <a:pt x="28774" y="45780"/>
                    <a:pt x="29043" y="45780"/>
                    <a:pt x="29261" y="45653"/>
                  </a:cubicBezTo>
                  <a:lnTo>
                    <a:pt x="28413" y="45653"/>
                  </a:lnTo>
                  <a:close/>
                  <a:moveTo>
                    <a:pt x="34915" y="9046"/>
                  </a:moveTo>
                  <a:cubicBezTo>
                    <a:pt x="34915" y="9046"/>
                    <a:pt x="34915" y="9046"/>
                    <a:pt x="34067" y="9894"/>
                  </a:cubicBezTo>
                  <a:cubicBezTo>
                    <a:pt x="33991" y="10314"/>
                    <a:pt x="33991" y="10745"/>
                    <a:pt x="34067" y="11166"/>
                  </a:cubicBezTo>
                  <a:lnTo>
                    <a:pt x="35763" y="11166"/>
                  </a:lnTo>
                  <a:cubicBezTo>
                    <a:pt x="35860" y="10747"/>
                    <a:pt x="35860" y="10312"/>
                    <a:pt x="35763" y="9894"/>
                  </a:cubicBezTo>
                  <a:lnTo>
                    <a:pt x="35763" y="9894"/>
                  </a:lnTo>
                  <a:close/>
                  <a:moveTo>
                    <a:pt x="34915" y="11873"/>
                  </a:moveTo>
                  <a:cubicBezTo>
                    <a:pt x="34915" y="11873"/>
                    <a:pt x="34915" y="11873"/>
                    <a:pt x="34915" y="11873"/>
                  </a:cubicBezTo>
                  <a:cubicBezTo>
                    <a:pt x="34915" y="11873"/>
                    <a:pt x="34915" y="11873"/>
                    <a:pt x="34915" y="11873"/>
                  </a:cubicBezTo>
                  <a:lnTo>
                    <a:pt x="34915" y="11025"/>
                  </a:lnTo>
                  <a:close/>
                  <a:moveTo>
                    <a:pt x="34915" y="50742"/>
                  </a:moveTo>
                  <a:lnTo>
                    <a:pt x="34915" y="50742"/>
                  </a:lnTo>
                  <a:lnTo>
                    <a:pt x="34915" y="50742"/>
                  </a:lnTo>
                  <a:lnTo>
                    <a:pt x="34915" y="50742"/>
                  </a:lnTo>
                  <a:close/>
                  <a:moveTo>
                    <a:pt x="34915" y="46219"/>
                  </a:move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7177" y="46784"/>
                    <a:pt x="37035" y="46784"/>
                  </a:cubicBezTo>
                  <a:close/>
                  <a:moveTo>
                    <a:pt x="36187" y="45371"/>
                  </a:moveTo>
                  <a:cubicBezTo>
                    <a:pt x="36187" y="45371"/>
                    <a:pt x="36187" y="45371"/>
                    <a:pt x="36187" y="45371"/>
                  </a:cubicBezTo>
                  <a:cubicBezTo>
                    <a:pt x="36187" y="45371"/>
                    <a:pt x="36187" y="45371"/>
                    <a:pt x="36187" y="45371"/>
                  </a:cubicBezTo>
                  <a:lnTo>
                    <a:pt x="36187" y="44523"/>
                  </a:lnTo>
                  <a:close/>
                  <a:moveTo>
                    <a:pt x="36187" y="19788"/>
                  </a:moveTo>
                  <a:lnTo>
                    <a:pt x="36187" y="19788"/>
                  </a:lnTo>
                  <a:cubicBezTo>
                    <a:pt x="36315" y="19519"/>
                    <a:pt x="36315" y="19208"/>
                    <a:pt x="36187" y="18940"/>
                  </a:cubicBezTo>
                  <a:close/>
                  <a:moveTo>
                    <a:pt x="36187" y="16961"/>
                  </a:moveTo>
                  <a:lnTo>
                    <a:pt x="36187" y="16961"/>
                  </a:lnTo>
                  <a:lnTo>
                    <a:pt x="36187" y="16961"/>
                  </a:lnTo>
                  <a:close/>
                  <a:moveTo>
                    <a:pt x="37035" y="10318"/>
                  </a:moveTo>
                  <a:cubicBezTo>
                    <a:pt x="37035" y="10318"/>
                    <a:pt x="37035" y="10318"/>
                    <a:pt x="37035" y="11166"/>
                  </a:cubicBezTo>
                  <a:cubicBezTo>
                    <a:pt x="36979" y="11588"/>
                    <a:pt x="36979" y="12016"/>
                    <a:pt x="37035" y="12438"/>
                  </a:cubicBezTo>
                  <a:cubicBezTo>
                    <a:pt x="38025" y="12438"/>
                    <a:pt x="38590" y="12438"/>
                    <a:pt x="38590" y="11025"/>
                  </a:cubicBezTo>
                  <a:cubicBezTo>
                    <a:pt x="38590" y="9611"/>
                    <a:pt x="38590" y="11025"/>
                    <a:pt x="38590" y="11025"/>
                  </a:cubicBezTo>
                  <a:close/>
                  <a:moveTo>
                    <a:pt x="37035" y="4664"/>
                  </a:moveTo>
                  <a:cubicBezTo>
                    <a:pt x="37035" y="4664"/>
                    <a:pt x="37035" y="5795"/>
                    <a:pt x="37883" y="5795"/>
                  </a:cubicBezTo>
                  <a:cubicBezTo>
                    <a:pt x="38135" y="5983"/>
                    <a:pt x="38480" y="5983"/>
                    <a:pt x="38731" y="5795"/>
                  </a:cubicBezTo>
                  <a:cubicBezTo>
                    <a:pt x="38463" y="5668"/>
                    <a:pt x="38152" y="5668"/>
                    <a:pt x="37883" y="5795"/>
                  </a:cubicBezTo>
                  <a:close/>
                  <a:moveTo>
                    <a:pt x="39580" y="11449"/>
                  </a:moveTo>
                  <a:cubicBezTo>
                    <a:pt x="39580" y="11449"/>
                    <a:pt x="39580" y="11449"/>
                    <a:pt x="39580" y="11449"/>
                  </a:cubicBezTo>
                  <a:cubicBezTo>
                    <a:pt x="39580" y="11449"/>
                    <a:pt x="39580" y="11449"/>
                    <a:pt x="39580" y="11449"/>
                  </a:cubicBezTo>
                  <a:lnTo>
                    <a:pt x="39580" y="10601"/>
                  </a:lnTo>
                  <a:close/>
                  <a:moveTo>
                    <a:pt x="39580" y="7350"/>
                  </a:moveTo>
                  <a:lnTo>
                    <a:pt x="39580" y="7350"/>
                  </a:lnTo>
                  <a:lnTo>
                    <a:pt x="39580" y="7350"/>
                  </a:lnTo>
                  <a:lnTo>
                    <a:pt x="40428" y="7350"/>
                  </a:lnTo>
                  <a:cubicBezTo>
                    <a:pt x="40428" y="7350"/>
                    <a:pt x="40428" y="7350"/>
                    <a:pt x="40428" y="7350"/>
                  </a:cubicBezTo>
                  <a:cubicBezTo>
                    <a:pt x="40593" y="6942"/>
                    <a:pt x="40593" y="6486"/>
                    <a:pt x="40428" y="6078"/>
                  </a:cubicBezTo>
                  <a:lnTo>
                    <a:pt x="40428" y="7208"/>
                  </a:lnTo>
                  <a:cubicBezTo>
                    <a:pt x="40975" y="7778"/>
                    <a:pt x="41768" y="8043"/>
                    <a:pt x="42548" y="7915"/>
                  </a:cubicBezTo>
                  <a:close/>
                  <a:moveTo>
                    <a:pt x="40993" y="10459"/>
                  </a:moveTo>
                  <a:cubicBezTo>
                    <a:pt x="40993" y="10459"/>
                    <a:pt x="40993" y="10459"/>
                    <a:pt x="40145" y="10459"/>
                  </a:cubicBezTo>
                  <a:lnTo>
                    <a:pt x="40145" y="10459"/>
                  </a:lnTo>
                  <a:lnTo>
                    <a:pt x="40145" y="10459"/>
                  </a:lnTo>
                  <a:cubicBezTo>
                    <a:pt x="40145" y="10459"/>
                    <a:pt x="40145" y="10459"/>
                    <a:pt x="40145" y="10459"/>
                  </a:cubicBezTo>
                  <a:lnTo>
                    <a:pt x="40993" y="10459"/>
                  </a:lnTo>
                  <a:cubicBezTo>
                    <a:pt x="40993" y="10459"/>
                    <a:pt x="43961" y="10742"/>
                    <a:pt x="43961" y="10742"/>
                  </a:cubicBezTo>
                  <a:close/>
                  <a:moveTo>
                    <a:pt x="40993" y="8198"/>
                  </a:moveTo>
                  <a:lnTo>
                    <a:pt x="40993" y="8198"/>
                  </a:lnTo>
                  <a:lnTo>
                    <a:pt x="41983" y="8198"/>
                  </a:lnTo>
                  <a:cubicBezTo>
                    <a:pt x="42419" y="8749"/>
                    <a:pt x="43149" y="8974"/>
                    <a:pt x="43820" y="8763"/>
                  </a:cubicBezTo>
                  <a:close/>
                  <a:moveTo>
                    <a:pt x="49615" y="6078"/>
                  </a:moveTo>
                  <a:cubicBezTo>
                    <a:pt x="49553" y="6783"/>
                    <a:pt x="49553" y="7492"/>
                    <a:pt x="49615" y="8198"/>
                  </a:cubicBezTo>
                  <a:cubicBezTo>
                    <a:pt x="49528" y="8902"/>
                    <a:pt x="49528" y="9614"/>
                    <a:pt x="49615" y="10318"/>
                  </a:cubicBezTo>
                  <a:cubicBezTo>
                    <a:pt x="50129" y="10203"/>
                    <a:pt x="50583" y="9901"/>
                    <a:pt x="50887" y="9470"/>
                  </a:cubicBezTo>
                  <a:cubicBezTo>
                    <a:pt x="51052" y="9062"/>
                    <a:pt x="51052" y="8606"/>
                    <a:pt x="50887" y="8198"/>
                  </a:cubicBezTo>
                  <a:lnTo>
                    <a:pt x="49332" y="8198"/>
                  </a:lnTo>
                  <a:lnTo>
                    <a:pt x="49332" y="6078"/>
                  </a:lnTo>
                  <a:close/>
                  <a:moveTo>
                    <a:pt x="49615" y="11025"/>
                  </a:moveTo>
                  <a:lnTo>
                    <a:pt x="49615" y="11025"/>
                  </a:lnTo>
                  <a:cubicBezTo>
                    <a:pt x="49615" y="11025"/>
                    <a:pt x="49615" y="11025"/>
                    <a:pt x="49615" y="11025"/>
                  </a:cubicBezTo>
                  <a:cubicBezTo>
                    <a:pt x="49615" y="11025"/>
                    <a:pt x="49615" y="11025"/>
                    <a:pt x="49615" y="11025"/>
                  </a:cubicBezTo>
                  <a:close/>
                  <a:moveTo>
                    <a:pt x="50463" y="3251"/>
                  </a:moveTo>
                  <a:lnTo>
                    <a:pt x="50463" y="3251"/>
                  </a:lnTo>
                  <a:lnTo>
                    <a:pt x="50463" y="3251"/>
                  </a:lnTo>
                  <a:cubicBezTo>
                    <a:pt x="50463" y="3251"/>
                    <a:pt x="53714" y="3958"/>
                    <a:pt x="53714" y="3816"/>
                  </a:cubicBezTo>
                  <a:close/>
                  <a:moveTo>
                    <a:pt x="51311" y="6502"/>
                  </a:move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4845" y="7067"/>
                    <a:pt x="54562" y="7067"/>
                  </a:cubicBezTo>
                  <a:close/>
                  <a:moveTo>
                    <a:pt x="52159" y="4806"/>
                  </a:moveTo>
                  <a:lnTo>
                    <a:pt x="52159" y="4806"/>
                  </a:lnTo>
                  <a:lnTo>
                    <a:pt x="52159" y="4806"/>
                  </a:lnTo>
                  <a:cubicBezTo>
                    <a:pt x="52159" y="4806"/>
                    <a:pt x="55410" y="5512"/>
                    <a:pt x="55410" y="5371"/>
                  </a:cubicBezTo>
                  <a:close/>
                  <a:moveTo>
                    <a:pt x="54703" y="0"/>
                  </a:moveTo>
                  <a:cubicBezTo>
                    <a:pt x="54703" y="0"/>
                    <a:pt x="54703" y="0"/>
                    <a:pt x="54703" y="0"/>
                  </a:cubicBezTo>
                  <a:lnTo>
                    <a:pt x="54703" y="0"/>
                  </a:lnTo>
                  <a:cubicBezTo>
                    <a:pt x="54703" y="0"/>
                    <a:pt x="54703" y="0"/>
                    <a:pt x="54703" y="0"/>
                  </a:cubicBezTo>
                  <a:cubicBezTo>
                    <a:pt x="54703" y="0"/>
                    <a:pt x="58237" y="565"/>
                    <a:pt x="57954" y="565"/>
                  </a:cubicBezTo>
                  <a:close/>
                  <a:moveTo>
                    <a:pt x="56823" y="6078"/>
                  </a:moveTo>
                  <a:lnTo>
                    <a:pt x="56823" y="6078"/>
                  </a:lnTo>
                  <a:lnTo>
                    <a:pt x="57671" y="6078"/>
                  </a:lnTo>
                  <a:close/>
                  <a:moveTo>
                    <a:pt x="59791" y="6078"/>
                  </a:moveTo>
                  <a:cubicBezTo>
                    <a:pt x="59730" y="6357"/>
                    <a:pt x="59730" y="664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lnTo>
                    <a:pt x="58802" y="6926"/>
                  </a:lnTo>
                  <a:close/>
                  <a:moveTo>
                    <a:pt x="62336" y="8622"/>
                  </a:moveTo>
                  <a:cubicBezTo>
                    <a:pt x="61840" y="8617"/>
                    <a:pt x="61417" y="8979"/>
                    <a:pt x="61346" y="9470"/>
                  </a:cubicBezTo>
                  <a:cubicBezTo>
                    <a:pt x="61278" y="10033"/>
                    <a:pt x="61278" y="10603"/>
                    <a:pt x="61346" y="11166"/>
                  </a:cubicBezTo>
                  <a:lnTo>
                    <a:pt x="62194" y="11166"/>
                  </a:lnTo>
                  <a:cubicBezTo>
                    <a:pt x="62194" y="11166"/>
                    <a:pt x="62194" y="11166"/>
                    <a:pt x="62194" y="10035"/>
                  </a:cubicBezTo>
                  <a:cubicBezTo>
                    <a:pt x="63373" y="10000"/>
                    <a:pt x="64530" y="9711"/>
                    <a:pt x="65586" y="9187"/>
                  </a:cubicBezTo>
                  <a:close/>
                  <a:moveTo>
                    <a:pt x="62336" y="8622"/>
                  </a:move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6576" y="9611"/>
                    <a:pt x="66576" y="961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7221110" y="283626"/>
              <a:ext cx="30956" cy="76961"/>
            </a:xfrm>
            <a:custGeom>
              <a:avLst/>
              <a:gdLst/>
              <a:ahLst/>
              <a:cxnLst/>
              <a:rect l="l" t="t" r="r" b="b"/>
              <a:pathLst>
                <a:path w="30956" h="76961" extrusionOk="0">
                  <a:moveTo>
                    <a:pt x="16507" y="76749"/>
                  </a:moveTo>
                  <a:lnTo>
                    <a:pt x="16507" y="76749"/>
                  </a:lnTo>
                  <a:lnTo>
                    <a:pt x="15659" y="76749"/>
                  </a:lnTo>
                  <a:cubicBezTo>
                    <a:pt x="14931" y="77032"/>
                    <a:pt x="14124" y="77032"/>
                    <a:pt x="13397" y="76749"/>
                  </a:cubicBezTo>
                  <a:cubicBezTo>
                    <a:pt x="12746" y="76245"/>
                    <a:pt x="11958" y="75950"/>
                    <a:pt x="11136" y="75901"/>
                  </a:cubicBezTo>
                  <a:lnTo>
                    <a:pt x="11136" y="75901"/>
                  </a:lnTo>
                  <a:lnTo>
                    <a:pt x="11136" y="75901"/>
                  </a:lnTo>
                  <a:lnTo>
                    <a:pt x="11136" y="75901"/>
                  </a:lnTo>
                  <a:lnTo>
                    <a:pt x="10005" y="75901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5624" y="75477"/>
                  </a:lnTo>
                  <a:lnTo>
                    <a:pt x="4775" y="74063"/>
                  </a:lnTo>
                  <a:lnTo>
                    <a:pt x="4069" y="72650"/>
                  </a:lnTo>
                  <a:cubicBezTo>
                    <a:pt x="3985" y="72325"/>
                    <a:pt x="3985" y="71985"/>
                    <a:pt x="4069" y="71660"/>
                  </a:cubicBezTo>
                  <a:lnTo>
                    <a:pt x="4069" y="71660"/>
                  </a:lnTo>
                  <a:cubicBezTo>
                    <a:pt x="4069" y="71660"/>
                    <a:pt x="4069" y="71660"/>
                    <a:pt x="4069" y="71660"/>
                  </a:cubicBezTo>
                  <a:lnTo>
                    <a:pt x="2372" y="71660"/>
                  </a:lnTo>
                  <a:cubicBezTo>
                    <a:pt x="1955" y="71762"/>
                    <a:pt x="1518" y="71762"/>
                    <a:pt x="1100" y="71660"/>
                  </a:cubicBezTo>
                  <a:cubicBezTo>
                    <a:pt x="1100" y="69682"/>
                    <a:pt x="394" y="67703"/>
                    <a:pt x="111" y="66007"/>
                  </a:cubicBezTo>
                  <a:cubicBezTo>
                    <a:pt x="-37" y="64125"/>
                    <a:pt x="-37" y="62235"/>
                    <a:pt x="111" y="60353"/>
                  </a:cubicBezTo>
                  <a:lnTo>
                    <a:pt x="111" y="56537"/>
                  </a:lnTo>
                  <a:cubicBezTo>
                    <a:pt x="-28" y="55268"/>
                    <a:pt x="-28" y="53989"/>
                    <a:pt x="111" y="52720"/>
                  </a:cubicBezTo>
                  <a:cubicBezTo>
                    <a:pt x="83" y="52344"/>
                    <a:pt x="83" y="51966"/>
                    <a:pt x="111" y="51590"/>
                  </a:cubicBezTo>
                  <a:lnTo>
                    <a:pt x="111" y="50459"/>
                  </a:lnTo>
                  <a:lnTo>
                    <a:pt x="111" y="50459"/>
                  </a:lnTo>
                  <a:cubicBezTo>
                    <a:pt x="189" y="49802"/>
                    <a:pt x="189" y="49138"/>
                    <a:pt x="111" y="48480"/>
                  </a:cubicBezTo>
                  <a:cubicBezTo>
                    <a:pt x="24" y="47776"/>
                    <a:pt x="24" y="47064"/>
                    <a:pt x="111" y="46360"/>
                  </a:cubicBezTo>
                  <a:lnTo>
                    <a:pt x="111" y="44805"/>
                  </a:lnTo>
                  <a:cubicBezTo>
                    <a:pt x="41" y="44100"/>
                    <a:pt x="41" y="43390"/>
                    <a:pt x="111" y="42685"/>
                  </a:cubicBezTo>
                  <a:cubicBezTo>
                    <a:pt x="42" y="41980"/>
                    <a:pt x="42" y="41270"/>
                    <a:pt x="111" y="40565"/>
                  </a:cubicBezTo>
                  <a:cubicBezTo>
                    <a:pt x="9" y="40147"/>
                    <a:pt x="9" y="39711"/>
                    <a:pt x="111" y="39293"/>
                  </a:cubicBezTo>
                  <a:lnTo>
                    <a:pt x="111" y="7067"/>
                  </a:lnTo>
                  <a:cubicBezTo>
                    <a:pt x="111" y="7067"/>
                    <a:pt x="959" y="6078"/>
                    <a:pt x="959" y="5654"/>
                  </a:cubicBezTo>
                  <a:cubicBezTo>
                    <a:pt x="1125" y="5246"/>
                    <a:pt x="1125" y="4790"/>
                    <a:pt x="959" y="4382"/>
                  </a:cubicBezTo>
                  <a:cubicBezTo>
                    <a:pt x="826" y="4065"/>
                    <a:pt x="826" y="3708"/>
                    <a:pt x="959" y="3392"/>
                  </a:cubicBezTo>
                  <a:cubicBezTo>
                    <a:pt x="959" y="3392"/>
                    <a:pt x="959" y="2685"/>
                    <a:pt x="2090" y="2403"/>
                  </a:cubicBezTo>
                  <a:lnTo>
                    <a:pt x="3503" y="2403"/>
                  </a:lnTo>
                  <a:cubicBezTo>
                    <a:pt x="3503" y="2403"/>
                    <a:pt x="4351" y="2403"/>
                    <a:pt x="4351" y="2403"/>
                  </a:cubicBezTo>
                  <a:cubicBezTo>
                    <a:pt x="4351" y="2403"/>
                    <a:pt x="4351" y="2403"/>
                    <a:pt x="4351" y="2403"/>
                  </a:cubicBezTo>
                  <a:cubicBezTo>
                    <a:pt x="4351" y="2403"/>
                    <a:pt x="5199" y="2403"/>
                    <a:pt x="5341" y="1413"/>
                  </a:cubicBezTo>
                  <a:lnTo>
                    <a:pt x="5341" y="0"/>
                  </a:lnTo>
                  <a:lnTo>
                    <a:pt x="7178" y="0"/>
                  </a:lnTo>
                  <a:cubicBezTo>
                    <a:pt x="7904" y="143"/>
                    <a:pt x="8397" y="821"/>
                    <a:pt x="8309" y="1555"/>
                  </a:cubicBezTo>
                  <a:cubicBezTo>
                    <a:pt x="8392" y="1879"/>
                    <a:pt x="8392" y="2220"/>
                    <a:pt x="8309" y="2544"/>
                  </a:cubicBezTo>
                  <a:cubicBezTo>
                    <a:pt x="8102" y="2894"/>
                    <a:pt x="7810" y="3186"/>
                    <a:pt x="7461" y="3392"/>
                  </a:cubicBezTo>
                  <a:lnTo>
                    <a:pt x="7461" y="3392"/>
                  </a:lnTo>
                  <a:lnTo>
                    <a:pt x="7461" y="3392"/>
                  </a:lnTo>
                  <a:lnTo>
                    <a:pt x="7461" y="3392"/>
                  </a:lnTo>
                  <a:cubicBezTo>
                    <a:pt x="7461" y="3392"/>
                    <a:pt x="7461" y="3392"/>
                    <a:pt x="7461" y="3392"/>
                  </a:cubicBezTo>
                  <a:lnTo>
                    <a:pt x="7461" y="4240"/>
                  </a:lnTo>
                  <a:lnTo>
                    <a:pt x="8733" y="4240"/>
                  </a:lnTo>
                  <a:cubicBezTo>
                    <a:pt x="8733" y="4240"/>
                    <a:pt x="8733" y="4240"/>
                    <a:pt x="8733" y="3392"/>
                  </a:cubicBezTo>
                  <a:lnTo>
                    <a:pt x="8733" y="3392"/>
                  </a:lnTo>
                  <a:cubicBezTo>
                    <a:pt x="8709" y="3110"/>
                    <a:pt x="8709" y="2826"/>
                    <a:pt x="8733" y="2544"/>
                  </a:cubicBezTo>
                  <a:cubicBezTo>
                    <a:pt x="8733" y="2544"/>
                    <a:pt x="8733" y="2544"/>
                    <a:pt x="8733" y="1555"/>
                  </a:cubicBezTo>
                  <a:cubicBezTo>
                    <a:pt x="8733" y="565"/>
                    <a:pt x="8733" y="1555"/>
                    <a:pt x="8733" y="424"/>
                  </a:cubicBezTo>
                  <a:lnTo>
                    <a:pt x="7602" y="424"/>
                  </a:lnTo>
                  <a:lnTo>
                    <a:pt x="8309" y="424"/>
                  </a:lnTo>
                  <a:lnTo>
                    <a:pt x="8309" y="424"/>
                  </a:lnTo>
                  <a:cubicBezTo>
                    <a:pt x="9073" y="265"/>
                    <a:pt x="9821" y="757"/>
                    <a:pt x="9980" y="1521"/>
                  </a:cubicBezTo>
                  <a:cubicBezTo>
                    <a:pt x="9992" y="1579"/>
                    <a:pt x="10000" y="1637"/>
                    <a:pt x="10005" y="1696"/>
                  </a:cubicBezTo>
                  <a:cubicBezTo>
                    <a:pt x="10073" y="2496"/>
                    <a:pt x="10073" y="3299"/>
                    <a:pt x="10005" y="4099"/>
                  </a:cubicBezTo>
                  <a:lnTo>
                    <a:pt x="11419" y="4099"/>
                  </a:lnTo>
                  <a:lnTo>
                    <a:pt x="11419" y="3251"/>
                  </a:lnTo>
                  <a:lnTo>
                    <a:pt x="11419" y="2403"/>
                  </a:lnTo>
                  <a:cubicBezTo>
                    <a:pt x="11691" y="2293"/>
                    <a:pt x="11995" y="2293"/>
                    <a:pt x="12267" y="2403"/>
                  </a:cubicBezTo>
                  <a:lnTo>
                    <a:pt x="12267" y="2403"/>
                  </a:lnTo>
                  <a:cubicBezTo>
                    <a:pt x="12578" y="2954"/>
                    <a:pt x="12861" y="3520"/>
                    <a:pt x="13115" y="4099"/>
                  </a:cubicBezTo>
                  <a:cubicBezTo>
                    <a:pt x="13410" y="4637"/>
                    <a:pt x="13647" y="5206"/>
                    <a:pt x="13821" y="5795"/>
                  </a:cubicBezTo>
                  <a:lnTo>
                    <a:pt x="13821" y="7067"/>
                  </a:lnTo>
                  <a:cubicBezTo>
                    <a:pt x="13947" y="7958"/>
                    <a:pt x="13947" y="8862"/>
                    <a:pt x="13821" y="9753"/>
                  </a:cubicBezTo>
                  <a:cubicBezTo>
                    <a:pt x="13429" y="10658"/>
                    <a:pt x="13144" y="11607"/>
                    <a:pt x="12973" y="12579"/>
                  </a:cubicBezTo>
                  <a:cubicBezTo>
                    <a:pt x="12973" y="12579"/>
                    <a:pt x="12973" y="12579"/>
                    <a:pt x="12973" y="12579"/>
                  </a:cubicBezTo>
                  <a:lnTo>
                    <a:pt x="12267" y="12579"/>
                  </a:lnTo>
                  <a:cubicBezTo>
                    <a:pt x="12267" y="12579"/>
                    <a:pt x="12267" y="12579"/>
                    <a:pt x="12267" y="12579"/>
                  </a:cubicBezTo>
                  <a:lnTo>
                    <a:pt x="12267" y="13427"/>
                  </a:lnTo>
                  <a:cubicBezTo>
                    <a:pt x="11947" y="13904"/>
                    <a:pt x="11709" y="14429"/>
                    <a:pt x="11560" y="14982"/>
                  </a:cubicBezTo>
                  <a:cubicBezTo>
                    <a:pt x="11513" y="15499"/>
                    <a:pt x="11513" y="16020"/>
                    <a:pt x="11560" y="16537"/>
                  </a:cubicBezTo>
                  <a:cubicBezTo>
                    <a:pt x="11513" y="16912"/>
                    <a:pt x="11513" y="17292"/>
                    <a:pt x="11560" y="17668"/>
                  </a:cubicBezTo>
                  <a:cubicBezTo>
                    <a:pt x="11503" y="17948"/>
                    <a:pt x="11503" y="18236"/>
                    <a:pt x="11560" y="18516"/>
                  </a:cubicBezTo>
                  <a:cubicBezTo>
                    <a:pt x="11560" y="18516"/>
                    <a:pt x="11560" y="18516"/>
                    <a:pt x="11560" y="18516"/>
                  </a:cubicBezTo>
                  <a:lnTo>
                    <a:pt x="11560" y="18516"/>
                  </a:lnTo>
                  <a:cubicBezTo>
                    <a:pt x="11482" y="18841"/>
                    <a:pt x="11482" y="19180"/>
                    <a:pt x="11560" y="19505"/>
                  </a:cubicBezTo>
                  <a:cubicBezTo>
                    <a:pt x="11516" y="19833"/>
                    <a:pt x="11516" y="20166"/>
                    <a:pt x="11560" y="20495"/>
                  </a:cubicBezTo>
                  <a:cubicBezTo>
                    <a:pt x="11457" y="20719"/>
                    <a:pt x="11457" y="20977"/>
                    <a:pt x="11560" y="21201"/>
                  </a:cubicBezTo>
                  <a:cubicBezTo>
                    <a:pt x="11491" y="21575"/>
                    <a:pt x="11491" y="21958"/>
                    <a:pt x="11560" y="22332"/>
                  </a:cubicBezTo>
                  <a:lnTo>
                    <a:pt x="11560" y="23463"/>
                  </a:lnTo>
                  <a:cubicBezTo>
                    <a:pt x="11793" y="23512"/>
                    <a:pt x="12034" y="23512"/>
                    <a:pt x="12267" y="23463"/>
                  </a:cubicBezTo>
                  <a:lnTo>
                    <a:pt x="13115" y="23463"/>
                  </a:lnTo>
                  <a:cubicBezTo>
                    <a:pt x="13115" y="23463"/>
                    <a:pt x="13115" y="23463"/>
                    <a:pt x="13821" y="24311"/>
                  </a:cubicBezTo>
                  <a:cubicBezTo>
                    <a:pt x="13928" y="24824"/>
                    <a:pt x="13928" y="25353"/>
                    <a:pt x="13821" y="25866"/>
                  </a:cubicBezTo>
                  <a:cubicBezTo>
                    <a:pt x="13951" y="26280"/>
                    <a:pt x="13951" y="26724"/>
                    <a:pt x="13821" y="27138"/>
                  </a:cubicBezTo>
                  <a:cubicBezTo>
                    <a:pt x="13725" y="27556"/>
                    <a:pt x="13725" y="27991"/>
                    <a:pt x="13821" y="28410"/>
                  </a:cubicBezTo>
                  <a:cubicBezTo>
                    <a:pt x="13821" y="28410"/>
                    <a:pt x="13821" y="28410"/>
                    <a:pt x="13821" y="29258"/>
                  </a:cubicBezTo>
                  <a:cubicBezTo>
                    <a:pt x="13786" y="29492"/>
                    <a:pt x="13786" y="29730"/>
                    <a:pt x="13821" y="29964"/>
                  </a:cubicBezTo>
                  <a:lnTo>
                    <a:pt x="20464" y="29964"/>
                  </a:lnTo>
                  <a:cubicBezTo>
                    <a:pt x="20464" y="29964"/>
                    <a:pt x="20464" y="29964"/>
                    <a:pt x="20464" y="28975"/>
                  </a:cubicBezTo>
                  <a:lnTo>
                    <a:pt x="21737" y="28975"/>
                  </a:lnTo>
                  <a:cubicBezTo>
                    <a:pt x="22149" y="28835"/>
                    <a:pt x="22596" y="28835"/>
                    <a:pt x="23009" y="28975"/>
                  </a:cubicBezTo>
                  <a:lnTo>
                    <a:pt x="23715" y="28975"/>
                  </a:lnTo>
                  <a:lnTo>
                    <a:pt x="23715" y="28975"/>
                  </a:lnTo>
                  <a:lnTo>
                    <a:pt x="23715" y="28975"/>
                  </a:lnTo>
                  <a:lnTo>
                    <a:pt x="24422" y="28975"/>
                  </a:lnTo>
                  <a:lnTo>
                    <a:pt x="24422" y="28975"/>
                  </a:lnTo>
                  <a:cubicBezTo>
                    <a:pt x="24792" y="28873"/>
                    <a:pt x="25183" y="28873"/>
                    <a:pt x="25552" y="28975"/>
                  </a:cubicBezTo>
                  <a:lnTo>
                    <a:pt x="25553" y="29823"/>
                  </a:lnTo>
                  <a:lnTo>
                    <a:pt x="26259" y="30530"/>
                  </a:lnTo>
                  <a:cubicBezTo>
                    <a:pt x="26259" y="30530"/>
                    <a:pt x="26259" y="30530"/>
                    <a:pt x="27390" y="30530"/>
                  </a:cubicBezTo>
                  <a:cubicBezTo>
                    <a:pt x="28521" y="30530"/>
                    <a:pt x="28238" y="30530"/>
                    <a:pt x="28379" y="30530"/>
                  </a:cubicBezTo>
                  <a:cubicBezTo>
                    <a:pt x="28521" y="30530"/>
                    <a:pt x="28379" y="30530"/>
                    <a:pt x="28379" y="29823"/>
                  </a:cubicBezTo>
                  <a:cubicBezTo>
                    <a:pt x="28282" y="29549"/>
                    <a:pt x="28282" y="29249"/>
                    <a:pt x="28379" y="28975"/>
                  </a:cubicBezTo>
                  <a:lnTo>
                    <a:pt x="29793" y="28975"/>
                  </a:lnTo>
                  <a:cubicBezTo>
                    <a:pt x="29885" y="29679"/>
                    <a:pt x="29885" y="30391"/>
                    <a:pt x="29793" y="31095"/>
                  </a:cubicBezTo>
                  <a:cubicBezTo>
                    <a:pt x="29793" y="31095"/>
                    <a:pt x="29793" y="31095"/>
                    <a:pt x="29086" y="31802"/>
                  </a:cubicBezTo>
                  <a:cubicBezTo>
                    <a:pt x="28379" y="32509"/>
                    <a:pt x="29086" y="31802"/>
                    <a:pt x="29086" y="31802"/>
                  </a:cubicBezTo>
                  <a:cubicBezTo>
                    <a:pt x="28967" y="32121"/>
                    <a:pt x="28967" y="32472"/>
                    <a:pt x="29086" y="32791"/>
                  </a:cubicBezTo>
                  <a:lnTo>
                    <a:pt x="29086" y="33639"/>
                  </a:lnTo>
                  <a:lnTo>
                    <a:pt x="29086" y="34487"/>
                  </a:lnTo>
                  <a:lnTo>
                    <a:pt x="29086" y="34487"/>
                  </a:lnTo>
                  <a:lnTo>
                    <a:pt x="29086" y="35618"/>
                  </a:lnTo>
                  <a:cubicBezTo>
                    <a:pt x="29159" y="35944"/>
                    <a:pt x="29159" y="36282"/>
                    <a:pt x="29086" y="36608"/>
                  </a:cubicBezTo>
                  <a:cubicBezTo>
                    <a:pt x="29086" y="36608"/>
                    <a:pt x="29086" y="36608"/>
                    <a:pt x="28238" y="36608"/>
                  </a:cubicBez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cubicBezTo>
                    <a:pt x="28194" y="36936"/>
                    <a:pt x="28194" y="37269"/>
                    <a:pt x="28238" y="37597"/>
                  </a:cubicBezTo>
                  <a:lnTo>
                    <a:pt x="28238" y="38586"/>
                  </a:lnTo>
                  <a:lnTo>
                    <a:pt x="28238" y="44381"/>
                  </a:lnTo>
                  <a:lnTo>
                    <a:pt x="27390" y="44381"/>
                  </a:lnTo>
                  <a:lnTo>
                    <a:pt x="26683" y="44381"/>
                  </a:lnTo>
                  <a:lnTo>
                    <a:pt x="26683" y="44381"/>
                  </a:lnTo>
                  <a:cubicBezTo>
                    <a:pt x="26415" y="44254"/>
                    <a:pt x="26104" y="44254"/>
                    <a:pt x="25835" y="44381"/>
                  </a:cubicBezTo>
                  <a:cubicBezTo>
                    <a:pt x="25789" y="44709"/>
                    <a:pt x="25789" y="45043"/>
                    <a:pt x="25835" y="45371"/>
                  </a:cubicBezTo>
                  <a:cubicBezTo>
                    <a:pt x="25912" y="45744"/>
                    <a:pt x="25912" y="46128"/>
                    <a:pt x="25835" y="46501"/>
                  </a:cubicBezTo>
                  <a:cubicBezTo>
                    <a:pt x="25475" y="46659"/>
                    <a:pt x="25065" y="46659"/>
                    <a:pt x="24705" y="46501"/>
                  </a:cubicBezTo>
                  <a:cubicBezTo>
                    <a:pt x="24011" y="46694"/>
                    <a:pt x="23278" y="46694"/>
                    <a:pt x="22585" y="46501"/>
                  </a:cubicBezTo>
                  <a:cubicBezTo>
                    <a:pt x="21791" y="46355"/>
                    <a:pt x="20976" y="46355"/>
                    <a:pt x="20182" y="46501"/>
                  </a:cubicBezTo>
                  <a:lnTo>
                    <a:pt x="20182" y="46501"/>
                  </a:lnTo>
                  <a:cubicBezTo>
                    <a:pt x="20182" y="46501"/>
                    <a:pt x="20182" y="46501"/>
                    <a:pt x="19475" y="46501"/>
                  </a:cubicBezTo>
                  <a:cubicBezTo>
                    <a:pt x="19499" y="46219"/>
                    <a:pt x="19499" y="45936"/>
                    <a:pt x="19475" y="45653"/>
                  </a:cubicBezTo>
                  <a:cubicBezTo>
                    <a:pt x="19422" y="45373"/>
                    <a:pt x="19422" y="45085"/>
                    <a:pt x="19475" y="44805"/>
                  </a:cubicBezTo>
                  <a:lnTo>
                    <a:pt x="19475" y="43957"/>
                  </a:lnTo>
                  <a:cubicBezTo>
                    <a:pt x="19323" y="43575"/>
                    <a:pt x="19080" y="43236"/>
                    <a:pt x="18769" y="42968"/>
                  </a:cubicBezTo>
                  <a:lnTo>
                    <a:pt x="17779" y="41979"/>
                  </a:lnTo>
                  <a:cubicBezTo>
                    <a:pt x="17467" y="41711"/>
                    <a:pt x="17224" y="41371"/>
                    <a:pt x="17072" y="40989"/>
                  </a:cubicBezTo>
                  <a:cubicBezTo>
                    <a:pt x="16930" y="40529"/>
                    <a:pt x="16930" y="40036"/>
                    <a:pt x="17072" y="39576"/>
                  </a:cubicBezTo>
                  <a:cubicBezTo>
                    <a:pt x="16989" y="39013"/>
                    <a:pt x="16989" y="38442"/>
                    <a:pt x="17072" y="37880"/>
                  </a:cubicBezTo>
                  <a:cubicBezTo>
                    <a:pt x="17072" y="37880"/>
                    <a:pt x="17072" y="36749"/>
                    <a:pt x="17920" y="36749"/>
                  </a:cubicBezTo>
                  <a:lnTo>
                    <a:pt x="17920" y="36749"/>
                  </a:lnTo>
                  <a:lnTo>
                    <a:pt x="18768" y="36749"/>
                  </a:lnTo>
                  <a:lnTo>
                    <a:pt x="18768" y="36749"/>
                  </a:lnTo>
                  <a:cubicBezTo>
                    <a:pt x="18730" y="36091"/>
                    <a:pt x="18424" y="35478"/>
                    <a:pt x="17920" y="35053"/>
                  </a:cubicBezTo>
                  <a:cubicBezTo>
                    <a:pt x="17564" y="34541"/>
                    <a:pt x="16988" y="34227"/>
                    <a:pt x="16366" y="34205"/>
                  </a:cubicBezTo>
                  <a:lnTo>
                    <a:pt x="15518" y="34205"/>
                  </a:lnTo>
                  <a:lnTo>
                    <a:pt x="16366" y="34205"/>
                  </a:lnTo>
                  <a:lnTo>
                    <a:pt x="17214" y="34205"/>
                  </a:lnTo>
                  <a:lnTo>
                    <a:pt x="17214" y="34205"/>
                  </a:lnTo>
                  <a:cubicBezTo>
                    <a:pt x="17214" y="34205"/>
                    <a:pt x="17214" y="34205"/>
                    <a:pt x="16083" y="35335"/>
                  </a:cubicBezTo>
                  <a:cubicBezTo>
                    <a:pt x="15448" y="35782"/>
                    <a:pt x="14918" y="36361"/>
                    <a:pt x="14528" y="37032"/>
                  </a:cubicBezTo>
                  <a:cubicBezTo>
                    <a:pt x="14325" y="37704"/>
                    <a:pt x="13988" y="38329"/>
                    <a:pt x="13539" y="38869"/>
                  </a:cubicBezTo>
                  <a:lnTo>
                    <a:pt x="12549" y="39858"/>
                  </a:lnTo>
                  <a:lnTo>
                    <a:pt x="11701" y="40848"/>
                  </a:lnTo>
                  <a:cubicBezTo>
                    <a:pt x="11507" y="41445"/>
                    <a:pt x="11507" y="42088"/>
                    <a:pt x="11701" y="42685"/>
                  </a:cubicBezTo>
                  <a:lnTo>
                    <a:pt x="11701" y="42685"/>
                  </a:lnTo>
                  <a:lnTo>
                    <a:pt x="10147" y="42685"/>
                  </a:lnTo>
                  <a:lnTo>
                    <a:pt x="9440" y="42685"/>
                  </a:lnTo>
                  <a:lnTo>
                    <a:pt x="9440" y="42685"/>
                  </a:lnTo>
                  <a:lnTo>
                    <a:pt x="8733" y="41413"/>
                  </a:lnTo>
                  <a:lnTo>
                    <a:pt x="8733" y="41413"/>
                  </a:lnTo>
                  <a:cubicBezTo>
                    <a:pt x="8027" y="41413"/>
                    <a:pt x="7744" y="41413"/>
                    <a:pt x="7744" y="42544"/>
                  </a:cubicBezTo>
                  <a:cubicBezTo>
                    <a:pt x="7653" y="42867"/>
                    <a:pt x="7653" y="43210"/>
                    <a:pt x="7744" y="43533"/>
                  </a:cubicBezTo>
                  <a:cubicBezTo>
                    <a:pt x="7995" y="43972"/>
                    <a:pt x="8331" y="44356"/>
                    <a:pt x="8733" y="44664"/>
                  </a:cubicBezTo>
                  <a:cubicBezTo>
                    <a:pt x="9087" y="45040"/>
                    <a:pt x="9522" y="45330"/>
                    <a:pt x="10005" y="45512"/>
                  </a:cubicBezTo>
                  <a:cubicBezTo>
                    <a:pt x="10405" y="45714"/>
                    <a:pt x="10877" y="45714"/>
                    <a:pt x="11277" y="45512"/>
                  </a:cubicBezTo>
                  <a:cubicBezTo>
                    <a:pt x="10938" y="46381"/>
                    <a:pt x="10281" y="47088"/>
                    <a:pt x="9440" y="47491"/>
                  </a:cubicBezTo>
                  <a:cubicBezTo>
                    <a:pt x="8648" y="47743"/>
                    <a:pt x="7956" y="48237"/>
                    <a:pt x="7461" y="48904"/>
                  </a:cubicBezTo>
                  <a:cubicBezTo>
                    <a:pt x="7461" y="48904"/>
                    <a:pt x="7461" y="48904"/>
                    <a:pt x="7461" y="48904"/>
                  </a:cubicBez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cubicBezTo>
                    <a:pt x="8847" y="49781"/>
                    <a:pt x="8847" y="50713"/>
                    <a:pt x="8592" y="51590"/>
                  </a:cubicBezTo>
                  <a:cubicBezTo>
                    <a:pt x="8514" y="52578"/>
                    <a:pt x="8514" y="53570"/>
                    <a:pt x="8592" y="54558"/>
                  </a:cubicBezTo>
                  <a:lnTo>
                    <a:pt x="9581" y="54558"/>
                  </a:lnTo>
                  <a:cubicBezTo>
                    <a:pt x="9581" y="54558"/>
                    <a:pt x="9581" y="54558"/>
                    <a:pt x="9581" y="55406"/>
                  </a:cubicBezTo>
                  <a:cubicBezTo>
                    <a:pt x="9707" y="55625"/>
                    <a:pt x="9707" y="55894"/>
                    <a:pt x="9581" y="56113"/>
                  </a:cubicBezTo>
                  <a:lnTo>
                    <a:pt x="9581" y="60777"/>
                  </a:lnTo>
                  <a:lnTo>
                    <a:pt x="8592" y="60777"/>
                  </a:lnTo>
                  <a:lnTo>
                    <a:pt x="8592" y="60777"/>
                  </a:lnTo>
                  <a:cubicBezTo>
                    <a:pt x="8592" y="60777"/>
                    <a:pt x="8592" y="60777"/>
                    <a:pt x="8592" y="60777"/>
                  </a:cubicBezTo>
                  <a:cubicBezTo>
                    <a:pt x="8658" y="61056"/>
                    <a:pt x="8658" y="61346"/>
                    <a:pt x="8592" y="61625"/>
                  </a:cubicBezTo>
                  <a:cubicBezTo>
                    <a:pt x="9054" y="61751"/>
                    <a:pt x="9542" y="61751"/>
                    <a:pt x="10005" y="61625"/>
                  </a:cubicBezTo>
                  <a:lnTo>
                    <a:pt x="11419" y="61625"/>
                  </a:lnTo>
                  <a:cubicBezTo>
                    <a:pt x="11621" y="62742"/>
                    <a:pt x="12224" y="63747"/>
                    <a:pt x="13115" y="64452"/>
                  </a:cubicBezTo>
                  <a:cubicBezTo>
                    <a:pt x="13974" y="65220"/>
                    <a:pt x="14985" y="65798"/>
                    <a:pt x="16083" y="66148"/>
                  </a:cubicBezTo>
                  <a:lnTo>
                    <a:pt x="16083" y="66148"/>
                  </a:lnTo>
                  <a:lnTo>
                    <a:pt x="16083" y="66148"/>
                  </a:lnTo>
                  <a:lnTo>
                    <a:pt x="24139" y="66148"/>
                  </a:lnTo>
                  <a:cubicBezTo>
                    <a:pt x="24139" y="66148"/>
                    <a:pt x="24987" y="66148"/>
                    <a:pt x="24987" y="67137"/>
                  </a:cubicBezTo>
                  <a:lnTo>
                    <a:pt x="26966" y="67137"/>
                  </a:lnTo>
                  <a:lnTo>
                    <a:pt x="29086" y="67137"/>
                  </a:lnTo>
                  <a:lnTo>
                    <a:pt x="30076" y="67137"/>
                  </a:lnTo>
                  <a:cubicBezTo>
                    <a:pt x="30076" y="67137"/>
                    <a:pt x="30924" y="67137"/>
                    <a:pt x="30924" y="67137"/>
                  </a:cubicBezTo>
                  <a:lnTo>
                    <a:pt x="30924" y="67137"/>
                  </a:lnTo>
                  <a:lnTo>
                    <a:pt x="30924" y="67137"/>
                  </a:lnTo>
                  <a:cubicBezTo>
                    <a:pt x="30828" y="67604"/>
                    <a:pt x="30828" y="68084"/>
                    <a:pt x="30924" y="68551"/>
                  </a:cubicBezTo>
                  <a:cubicBezTo>
                    <a:pt x="30967" y="68974"/>
                    <a:pt x="30967" y="69400"/>
                    <a:pt x="30924" y="69823"/>
                  </a:cubicBezTo>
                  <a:lnTo>
                    <a:pt x="30924" y="69823"/>
                  </a:lnTo>
                  <a:lnTo>
                    <a:pt x="30924" y="69823"/>
                  </a:lnTo>
                  <a:lnTo>
                    <a:pt x="29652" y="69823"/>
                  </a:lnTo>
                  <a:lnTo>
                    <a:pt x="28521" y="69823"/>
                  </a:lnTo>
                  <a:cubicBezTo>
                    <a:pt x="28071" y="69993"/>
                    <a:pt x="27679" y="70287"/>
                    <a:pt x="27390" y="70671"/>
                  </a:cubicBezTo>
                  <a:lnTo>
                    <a:pt x="27390" y="70671"/>
                  </a:lnTo>
                  <a:lnTo>
                    <a:pt x="26542" y="70671"/>
                  </a:lnTo>
                  <a:lnTo>
                    <a:pt x="23150" y="70671"/>
                  </a:lnTo>
                  <a:lnTo>
                    <a:pt x="23150" y="70671"/>
                  </a:lnTo>
                  <a:lnTo>
                    <a:pt x="21878" y="71660"/>
                  </a:lnTo>
                  <a:lnTo>
                    <a:pt x="22585" y="71660"/>
                  </a:lnTo>
                  <a:lnTo>
                    <a:pt x="21878" y="71660"/>
                  </a:lnTo>
                  <a:lnTo>
                    <a:pt x="21030" y="71660"/>
                  </a:lnTo>
                  <a:lnTo>
                    <a:pt x="21030" y="71660"/>
                  </a:lnTo>
                  <a:cubicBezTo>
                    <a:pt x="20614" y="71782"/>
                    <a:pt x="20173" y="71782"/>
                    <a:pt x="19758" y="71660"/>
                  </a:cubicBezTo>
                  <a:lnTo>
                    <a:pt x="18203" y="71660"/>
                  </a:lnTo>
                  <a:lnTo>
                    <a:pt x="16790" y="71660"/>
                  </a:lnTo>
                  <a:lnTo>
                    <a:pt x="16083" y="71660"/>
                  </a:lnTo>
                  <a:lnTo>
                    <a:pt x="16083" y="70812"/>
                  </a:lnTo>
                  <a:lnTo>
                    <a:pt x="15376" y="69964"/>
                  </a:lnTo>
                  <a:lnTo>
                    <a:pt x="15376" y="69964"/>
                  </a:lnTo>
                  <a:close/>
                  <a:moveTo>
                    <a:pt x="3079" y="58516"/>
                  </a:moveTo>
                  <a:lnTo>
                    <a:pt x="3786" y="58516"/>
                  </a:lnTo>
                  <a:lnTo>
                    <a:pt x="3786" y="57526"/>
                  </a:lnTo>
                  <a:close/>
                  <a:moveTo>
                    <a:pt x="3786" y="10318"/>
                  </a:moveTo>
                  <a:cubicBezTo>
                    <a:pt x="3786" y="10318"/>
                    <a:pt x="3786" y="10318"/>
                    <a:pt x="4775" y="10318"/>
                  </a:cubicBezTo>
                  <a:lnTo>
                    <a:pt x="5906" y="10318"/>
                  </a:lnTo>
                  <a:lnTo>
                    <a:pt x="7320" y="10318"/>
                  </a:lnTo>
                  <a:lnTo>
                    <a:pt x="7320" y="8480"/>
                  </a:lnTo>
                  <a:cubicBezTo>
                    <a:pt x="6602" y="8501"/>
                    <a:pt x="5909" y="8748"/>
                    <a:pt x="5341" y="9187"/>
                  </a:cubicBezTo>
                  <a:close/>
                  <a:moveTo>
                    <a:pt x="4775" y="57526"/>
                  </a:moveTo>
                  <a:cubicBezTo>
                    <a:pt x="4709" y="57805"/>
                    <a:pt x="4709" y="58095"/>
                    <a:pt x="4775" y="58374"/>
                  </a:cubicBezTo>
                  <a:cubicBezTo>
                    <a:pt x="4789" y="58610"/>
                    <a:pt x="4789" y="58846"/>
                    <a:pt x="4775" y="59081"/>
                  </a:cubicBezTo>
                  <a:cubicBezTo>
                    <a:pt x="5482" y="59081"/>
                    <a:pt x="5906" y="59081"/>
                    <a:pt x="5906" y="59081"/>
                  </a:cubicBezTo>
                  <a:cubicBezTo>
                    <a:pt x="5960" y="58706"/>
                    <a:pt x="5960" y="58325"/>
                    <a:pt x="5906" y="57950"/>
                  </a:cubicBezTo>
                  <a:lnTo>
                    <a:pt x="5906" y="55689"/>
                  </a:lnTo>
                  <a:cubicBezTo>
                    <a:pt x="5906" y="55689"/>
                    <a:pt x="5906" y="54699"/>
                    <a:pt x="5199" y="54699"/>
                  </a:cubicBezTo>
                  <a:cubicBezTo>
                    <a:pt x="4819" y="54611"/>
                    <a:pt x="4439" y="54848"/>
                    <a:pt x="4351" y="55228"/>
                  </a:cubicBezTo>
                  <a:cubicBezTo>
                    <a:pt x="4327" y="55333"/>
                    <a:pt x="4327" y="55442"/>
                    <a:pt x="4351" y="55547"/>
                  </a:cubicBezTo>
                  <a:close/>
                  <a:moveTo>
                    <a:pt x="7744" y="4523"/>
                  </a:moveTo>
                  <a:cubicBezTo>
                    <a:pt x="7148" y="4318"/>
                    <a:pt x="6501" y="4318"/>
                    <a:pt x="5906" y="4523"/>
                  </a:cubicBezTo>
                  <a:cubicBezTo>
                    <a:pt x="5353" y="4907"/>
                    <a:pt x="5034" y="5546"/>
                    <a:pt x="5058" y="6219"/>
                  </a:cubicBezTo>
                  <a:cubicBezTo>
                    <a:pt x="5705" y="6400"/>
                    <a:pt x="6390" y="6400"/>
                    <a:pt x="7037" y="6219"/>
                  </a:cubicBezTo>
                  <a:cubicBezTo>
                    <a:pt x="7814" y="5688"/>
                    <a:pt x="8109" y="4683"/>
                    <a:pt x="7744" y="3816"/>
                  </a:cubicBezTo>
                  <a:close/>
                  <a:moveTo>
                    <a:pt x="7744" y="12862"/>
                  </a:moveTo>
                  <a:lnTo>
                    <a:pt x="7744" y="12862"/>
                  </a:lnTo>
                  <a:lnTo>
                    <a:pt x="7744" y="12862"/>
                  </a:lnTo>
                  <a:lnTo>
                    <a:pt x="8592" y="11873"/>
                  </a:lnTo>
                  <a:close/>
                  <a:moveTo>
                    <a:pt x="7037" y="32367"/>
                  </a:moveTo>
                  <a:cubicBezTo>
                    <a:pt x="6863" y="32822"/>
                    <a:pt x="6863" y="33326"/>
                    <a:pt x="7037" y="33781"/>
                  </a:cubicBezTo>
                  <a:cubicBezTo>
                    <a:pt x="7486" y="33986"/>
                    <a:pt x="8002" y="33986"/>
                    <a:pt x="8451" y="33781"/>
                  </a:cubicBezTo>
                  <a:cubicBezTo>
                    <a:pt x="8601" y="33322"/>
                    <a:pt x="8601" y="32826"/>
                    <a:pt x="8451" y="32367"/>
                  </a:cubicBezTo>
                  <a:cubicBezTo>
                    <a:pt x="8052" y="31764"/>
                    <a:pt x="7313" y="31480"/>
                    <a:pt x="6613" y="31661"/>
                  </a:cubicBezTo>
                  <a:close/>
                  <a:moveTo>
                    <a:pt x="7744" y="55406"/>
                  </a:moveTo>
                  <a:lnTo>
                    <a:pt x="7744" y="55406"/>
                  </a:lnTo>
                  <a:lnTo>
                    <a:pt x="7744" y="55406"/>
                  </a:lnTo>
                  <a:lnTo>
                    <a:pt x="7744" y="55406"/>
                  </a:lnTo>
                  <a:close/>
                  <a:moveTo>
                    <a:pt x="7744" y="23180"/>
                  </a:move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2473"/>
                    <a:pt x="7320" y="22473"/>
                  </a:cubicBezTo>
                  <a:close/>
                  <a:moveTo>
                    <a:pt x="8733" y="60918"/>
                  </a:moveTo>
                  <a:cubicBezTo>
                    <a:pt x="7885" y="60918"/>
                    <a:pt x="7602" y="60918"/>
                    <a:pt x="7602" y="62190"/>
                  </a:cubicBezTo>
                  <a:cubicBezTo>
                    <a:pt x="7602" y="63462"/>
                    <a:pt x="8309" y="61060"/>
                    <a:pt x="8309" y="60212"/>
                  </a:cubicBezTo>
                  <a:close/>
                  <a:moveTo>
                    <a:pt x="7320" y="30247"/>
                  </a:moveTo>
                  <a:lnTo>
                    <a:pt x="7320" y="30247"/>
                  </a:lnTo>
                  <a:lnTo>
                    <a:pt x="7320" y="30247"/>
                  </a:lnTo>
                  <a:close/>
                  <a:moveTo>
                    <a:pt x="7320" y="51448"/>
                  </a:moveTo>
                  <a:cubicBezTo>
                    <a:pt x="7320" y="51448"/>
                    <a:pt x="7320" y="51448"/>
                    <a:pt x="7320" y="51448"/>
                  </a:cubicBezTo>
                  <a:cubicBezTo>
                    <a:pt x="7320" y="51448"/>
                    <a:pt x="7320" y="51448"/>
                    <a:pt x="7320" y="51448"/>
                  </a:cubicBezTo>
                  <a:lnTo>
                    <a:pt x="7320" y="51448"/>
                  </a:lnTo>
                  <a:close/>
                  <a:moveTo>
                    <a:pt x="7320" y="57102"/>
                  </a:moveTo>
                  <a:lnTo>
                    <a:pt x="7320" y="57102"/>
                  </a:lnTo>
                  <a:lnTo>
                    <a:pt x="7320" y="57102"/>
                  </a:lnTo>
                  <a:lnTo>
                    <a:pt x="7320" y="57102"/>
                  </a:lnTo>
                  <a:close/>
                  <a:moveTo>
                    <a:pt x="7320" y="71236"/>
                  </a:moveTo>
                  <a:lnTo>
                    <a:pt x="7320" y="71236"/>
                  </a:lnTo>
                  <a:lnTo>
                    <a:pt x="7320" y="67279"/>
                  </a:lnTo>
                  <a:lnTo>
                    <a:pt x="7320" y="67279"/>
                  </a:lnTo>
                  <a:close/>
                  <a:moveTo>
                    <a:pt x="7320" y="3251"/>
                  </a:moveTo>
                  <a:lnTo>
                    <a:pt x="7320" y="3251"/>
                  </a:ln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8592" y="1979"/>
                    <a:pt x="8309" y="1979"/>
                  </a:cubicBezTo>
                  <a:close/>
                  <a:moveTo>
                    <a:pt x="7320" y="11025"/>
                  </a:moveTo>
                  <a:lnTo>
                    <a:pt x="7320" y="11025"/>
                  </a:lnTo>
                  <a:cubicBezTo>
                    <a:pt x="7932" y="11394"/>
                    <a:pt x="8423" y="11935"/>
                    <a:pt x="8733" y="12579"/>
                  </a:cubicBezTo>
                  <a:cubicBezTo>
                    <a:pt x="8891" y="13268"/>
                    <a:pt x="9362" y="13843"/>
                    <a:pt x="10005" y="14134"/>
                  </a:cubicBezTo>
                  <a:lnTo>
                    <a:pt x="10995" y="13145"/>
                  </a:lnTo>
                  <a:lnTo>
                    <a:pt x="12125" y="14134"/>
                  </a:lnTo>
                  <a:lnTo>
                    <a:pt x="13539" y="12579"/>
                  </a:lnTo>
                  <a:cubicBezTo>
                    <a:pt x="13539" y="12579"/>
                    <a:pt x="13539" y="12579"/>
                    <a:pt x="12267" y="12579"/>
                  </a:cubicBezTo>
                  <a:lnTo>
                    <a:pt x="11136" y="12579"/>
                  </a:lnTo>
                  <a:cubicBezTo>
                    <a:pt x="11056" y="12207"/>
                    <a:pt x="11056" y="11821"/>
                    <a:pt x="11136" y="11449"/>
                  </a:cubicBezTo>
                  <a:lnTo>
                    <a:pt x="11843" y="10601"/>
                  </a:lnTo>
                  <a:lnTo>
                    <a:pt x="12549" y="9753"/>
                  </a:lnTo>
                  <a:cubicBezTo>
                    <a:pt x="12646" y="9334"/>
                    <a:pt x="12646" y="8899"/>
                    <a:pt x="12549" y="8480"/>
                  </a:cubicBezTo>
                  <a:cubicBezTo>
                    <a:pt x="11945" y="8336"/>
                    <a:pt x="11315" y="8336"/>
                    <a:pt x="10712" y="8480"/>
                  </a:cubicBezTo>
                  <a:cubicBezTo>
                    <a:pt x="10060" y="8627"/>
                    <a:pt x="9384" y="8627"/>
                    <a:pt x="8733" y="8480"/>
                  </a:cubicBezTo>
                  <a:lnTo>
                    <a:pt x="8027" y="8480"/>
                  </a:lnTo>
                  <a:lnTo>
                    <a:pt x="6896" y="9329"/>
                  </a:lnTo>
                  <a:cubicBezTo>
                    <a:pt x="6819" y="9702"/>
                    <a:pt x="6819" y="10086"/>
                    <a:pt x="6896" y="10459"/>
                  </a:cubicBezTo>
                  <a:close/>
                  <a:moveTo>
                    <a:pt x="7320" y="15548"/>
                  </a:moveTo>
                  <a:cubicBezTo>
                    <a:pt x="7320" y="15548"/>
                    <a:pt x="7320" y="15548"/>
                    <a:pt x="7320" y="15548"/>
                  </a:cubicBezTo>
                  <a:cubicBezTo>
                    <a:pt x="7320" y="15548"/>
                    <a:pt x="7320" y="15548"/>
                    <a:pt x="7320" y="15548"/>
                  </a:cubicBezTo>
                  <a:lnTo>
                    <a:pt x="7320" y="15548"/>
                  </a:lnTo>
                  <a:cubicBezTo>
                    <a:pt x="7320" y="15548"/>
                    <a:pt x="8875" y="14841"/>
                    <a:pt x="8733" y="14841"/>
                  </a:cubicBezTo>
                  <a:close/>
                  <a:moveTo>
                    <a:pt x="7320" y="18516"/>
                  </a:moveTo>
                  <a:lnTo>
                    <a:pt x="8027" y="18516"/>
                  </a:lnTo>
                  <a:lnTo>
                    <a:pt x="6754" y="18516"/>
                  </a:lnTo>
                  <a:close/>
                  <a:moveTo>
                    <a:pt x="7320" y="63604"/>
                  </a:moveTo>
                  <a:lnTo>
                    <a:pt x="9157" y="63604"/>
                  </a:lnTo>
                  <a:lnTo>
                    <a:pt x="9157" y="63604"/>
                  </a:lnTo>
                  <a:close/>
                  <a:moveTo>
                    <a:pt x="12408" y="15972"/>
                  </a:moveTo>
                  <a:lnTo>
                    <a:pt x="10853" y="16820"/>
                  </a:lnTo>
                  <a:cubicBezTo>
                    <a:pt x="10323" y="17116"/>
                    <a:pt x="9845" y="17498"/>
                    <a:pt x="9440" y="17950"/>
                  </a:cubicBezTo>
                  <a:cubicBezTo>
                    <a:pt x="8934" y="18396"/>
                    <a:pt x="8504" y="18921"/>
                    <a:pt x="8168" y="19505"/>
                  </a:cubicBezTo>
                  <a:cubicBezTo>
                    <a:pt x="7995" y="20009"/>
                    <a:pt x="7995" y="20556"/>
                    <a:pt x="8168" y="21060"/>
                  </a:cubicBezTo>
                  <a:lnTo>
                    <a:pt x="9157" y="21060"/>
                  </a:lnTo>
                  <a:cubicBezTo>
                    <a:pt x="9649" y="20426"/>
                    <a:pt x="10219" y="19856"/>
                    <a:pt x="10853" y="19364"/>
                  </a:cubicBezTo>
                  <a:lnTo>
                    <a:pt x="12408" y="17809"/>
                  </a:lnTo>
                  <a:cubicBezTo>
                    <a:pt x="12408" y="17809"/>
                    <a:pt x="12408" y="16961"/>
                    <a:pt x="12408" y="16820"/>
                  </a:cubicBezTo>
                  <a:close/>
                  <a:moveTo>
                    <a:pt x="7885" y="23604"/>
                  </a:moveTo>
                  <a:lnTo>
                    <a:pt x="8592" y="23604"/>
                  </a:lnTo>
                  <a:lnTo>
                    <a:pt x="7885" y="23604"/>
                  </a:lnTo>
                  <a:close/>
                  <a:moveTo>
                    <a:pt x="8592" y="57950"/>
                  </a:moveTo>
                  <a:cubicBezTo>
                    <a:pt x="8434" y="58311"/>
                    <a:pt x="8434" y="58720"/>
                    <a:pt x="8592" y="59081"/>
                  </a:cubicBezTo>
                  <a:lnTo>
                    <a:pt x="9581" y="59081"/>
                  </a:lnTo>
                  <a:lnTo>
                    <a:pt x="9581" y="57809"/>
                  </a:lnTo>
                  <a:cubicBezTo>
                    <a:pt x="9581" y="57102"/>
                    <a:pt x="9581" y="56819"/>
                    <a:pt x="8733" y="56819"/>
                  </a:cubicBezTo>
                  <a:lnTo>
                    <a:pt x="8733" y="56819"/>
                  </a:lnTo>
                  <a:cubicBezTo>
                    <a:pt x="8733" y="56819"/>
                    <a:pt x="8733" y="56819"/>
                    <a:pt x="8733" y="56819"/>
                  </a:cubicBezTo>
                  <a:close/>
                  <a:moveTo>
                    <a:pt x="8592" y="22615"/>
                  </a:moveTo>
                  <a:lnTo>
                    <a:pt x="8592" y="22615"/>
                  </a:lnTo>
                  <a:lnTo>
                    <a:pt x="8592" y="22615"/>
                  </a:lnTo>
                  <a:close/>
                  <a:moveTo>
                    <a:pt x="8592" y="31802"/>
                  </a:moveTo>
                  <a:lnTo>
                    <a:pt x="9864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2408" y="30247"/>
                  </a:lnTo>
                  <a:cubicBezTo>
                    <a:pt x="12614" y="29798"/>
                    <a:pt x="12614" y="29282"/>
                    <a:pt x="12408" y="28834"/>
                  </a:cubicBezTo>
                  <a:cubicBezTo>
                    <a:pt x="12047" y="28676"/>
                    <a:pt x="11638" y="28676"/>
                    <a:pt x="11278" y="28834"/>
                  </a:cubicBezTo>
                  <a:lnTo>
                    <a:pt x="10147" y="28834"/>
                  </a:lnTo>
                  <a:lnTo>
                    <a:pt x="8875" y="28834"/>
                  </a:lnTo>
                  <a:cubicBezTo>
                    <a:pt x="8462" y="28694"/>
                    <a:pt x="8015" y="28694"/>
                    <a:pt x="7602" y="28834"/>
                  </a:cubicBezTo>
                  <a:cubicBezTo>
                    <a:pt x="7451" y="29096"/>
                    <a:pt x="7451" y="29419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lnTo>
                    <a:pt x="7602" y="29682"/>
                  </a:lnTo>
                  <a:lnTo>
                    <a:pt x="7602" y="29682"/>
                  </a:lnTo>
                  <a:lnTo>
                    <a:pt x="7602" y="29682"/>
                  </a:lnTo>
                  <a:close/>
                  <a:moveTo>
                    <a:pt x="8592" y="38021"/>
                  </a:moveTo>
                  <a:lnTo>
                    <a:pt x="8592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cubicBezTo>
                    <a:pt x="9581" y="38021"/>
                    <a:pt x="9581" y="38021"/>
                    <a:pt x="8875" y="38021"/>
                  </a:cubicBezTo>
                  <a:lnTo>
                    <a:pt x="8875" y="38021"/>
                  </a:lnTo>
                  <a:close/>
                  <a:moveTo>
                    <a:pt x="9299" y="40141"/>
                  </a:moveTo>
                  <a:lnTo>
                    <a:pt x="9299" y="40141"/>
                  </a:lnTo>
                  <a:lnTo>
                    <a:pt x="10005" y="40141"/>
                  </a:lnTo>
                  <a:lnTo>
                    <a:pt x="10005" y="40141"/>
                  </a:lnTo>
                  <a:lnTo>
                    <a:pt x="10005" y="40141"/>
                  </a:lnTo>
                  <a:close/>
                  <a:moveTo>
                    <a:pt x="10288" y="75477"/>
                  </a:moveTo>
                  <a:cubicBezTo>
                    <a:pt x="10288" y="75477"/>
                    <a:pt x="10288" y="75477"/>
                    <a:pt x="10288" y="75477"/>
                  </a:cubicBezTo>
                  <a:lnTo>
                    <a:pt x="10288" y="75477"/>
                  </a:lnTo>
                  <a:cubicBezTo>
                    <a:pt x="10288" y="75477"/>
                    <a:pt x="10288" y="75477"/>
                    <a:pt x="10288" y="75477"/>
                  </a:cubicBezTo>
                  <a:cubicBezTo>
                    <a:pt x="10288" y="75477"/>
                    <a:pt x="12832" y="74770"/>
                    <a:pt x="12408" y="74770"/>
                  </a:cubicBezTo>
                  <a:close/>
                  <a:moveTo>
                    <a:pt x="10288" y="43109"/>
                  </a:moveTo>
                  <a:cubicBezTo>
                    <a:pt x="10288" y="43109"/>
                    <a:pt x="10288" y="43109"/>
                    <a:pt x="10288" y="43109"/>
                  </a:cubicBezTo>
                  <a:cubicBezTo>
                    <a:pt x="10288" y="43109"/>
                    <a:pt x="10288" y="43109"/>
                    <a:pt x="10288" y="43109"/>
                  </a:cubicBezTo>
                  <a:lnTo>
                    <a:pt x="10288" y="43109"/>
                  </a:lnTo>
                  <a:lnTo>
                    <a:pt x="12408" y="42403"/>
                  </a:lnTo>
                  <a:close/>
                  <a:moveTo>
                    <a:pt x="10288" y="62756"/>
                  </a:moveTo>
                  <a:cubicBezTo>
                    <a:pt x="10288" y="62756"/>
                    <a:pt x="10288" y="62756"/>
                    <a:pt x="10288" y="62756"/>
                  </a:cubicBezTo>
                  <a:cubicBezTo>
                    <a:pt x="10288" y="62756"/>
                    <a:pt x="10288" y="62756"/>
                    <a:pt x="10288" y="62756"/>
                  </a:cubicBezTo>
                  <a:lnTo>
                    <a:pt x="10288" y="62756"/>
                  </a:lnTo>
                  <a:close/>
                  <a:moveTo>
                    <a:pt x="10288" y="23604"/>
                  </a:moveTo>
                  <a:lnTo>
                    <a:pt x="10288" y="23604"/>
                  </a:ln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3256" y="22897"/>
                    <a:pt x="13115" y="22897"/>
                  </a:cubicBezTo>
                  <a:close/>
                  <a:moveTo>
                    <a:pt x="10995" y="22191"/>
                  </a:move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3680" y="21625"/>
                    <a:pt x="13821" y="21484"/>
                  </a:cubicBezTo>
                  <a:close/>
                  <a:moveTo>
                    <a:pt x="10995" y="42120"/>
                  </a:moveTo>
                  <a:lnTo>
                    <a:pt x="10995" y="41130"/>
                  </a:lnTo>
                  <a:lnTo>
                    <a:pt x="10995" y="41130"/>
                  </a:lnTo>
                  <a:close/>
                  <a:moveTo>
                    <a:pt x="10995" y="14982"/>
                  </a:moveTo>
                  <a:cubicBezTo>
                    <a:pt x="10995" y="14982"/>
                    <a:pt x="10995" y="14982"/>
                    <a:pt x="10995" y="14982"/>
                  </a:cubicBezTo>
                  <a:lnTo>
                    <a:pt x="10995" y="14982"/>
                  </a:lnTo>
                  <a:cubicBezTo>
                    <a:pt x="10995" y="14982"/>
                    <a:pt x="10995" y="14982"/>
                    <a:pt x="10995" y="14982"/>
                  </a:cubicBezTo>
                  <a:cubicBezTo>
                    <a:pt x="10995" y="14982"/>
                    <a:pt x="13680" y="14276"/>
                    <a:pt x="13539" y="14276"/>
                  </a:cubicBezTo>
                  <a:close/>
                  <a:moveTo>
                    <a:pt x="10995" y="35053"/>
                  </a:moveTo>
                  <a:cubicBezTo>
                    <a:pt x="10938" y="35428"/>
                    <a:pt x="10938" y="35809"/>
                    <a:pt x="10995" y="36184"/>
                  </a:cubicBezTo>
                  <a:cubicBezTo>
                    <a:pt x="11065" y="36674"/>
                    <a:pt x="11488" y="37037"/>
                    <a:pt x="11984" y="37032"/>
                  </a:cubicBezTo>
                  <a:cubicBezTo>
                    <a:pt x="12236" y="37220"/>
                    <a:pt x="12581" y="37220"/>
                    <a:pt x="12832" y="37032"/>
                  </a:cubicBezTo>
                  <a:lnTo>
                    <a:pt x="12832" y="36042"/>
                  </a:lnTo>
                  <a:cubicBezTo>
                    <a:pt x="12920" y="35623"/>
                    <a:pt x="12920" y="35190"/>
                    <a:pt x="12832" y="34770"/>
                  </a:cubicBezTo>
                  <a:cubicBezTo>
                    <a:pt x="12520" y="34618"/>
                    <a:pt x="12155" y="34618"/>
                    <a:pt x="11843" y="34770"/>
                  </a:cubicBezTo>
                  <a:cubicBezTo>
                    <a:pt x="14104" y="33074"/>
                    <a:pt x="13821" y="33498"/>
                    <a:pt x="13821" y="34346"/>
                  </a:cubicBezTo>
                  <a:close/>
                  <a:moveTo>
                    <a:pt x="10995" y="69823"/>
                  </a:moveTo>
                  <a:lnTo>
                    <a:pt x="11701" y="69823"/>
                  </a:lnTo>
                  <a:lnTo>
                    <a:pt x="11701" y="69823"/>
                  </a:lnTo>
                  <a:close/>
                  <a:moveTo>
                    <a:pt x="10995" y="38728"/>
                  </a:moveTo>
                  <a:cubicBezTo>
                    <a:pt x="10995" y="38728"/>
                    <a:pt x="10995" y="38728"/>
                    <a:pt x="10995" y="38728"/>
                  </a:cubicBezTo>
                  <a:cubicBezTo>
                    <a:pt x="10960" y="39198"/>
                    <a:pt x="10960" y="39671"/>
                    <a:pt x="10995" y="40141"/>
                  </a:cubicBezTo>
                  <a:cubicBezTo>
                    <a:pt x="10995" y="40141"/>
                    <a:pt x="10995" y="40141"/>
                    <a:pt x="10995" y="40141"/>
                  </a:cubicBezTo>
                  <a:lnTo>
                    <a:pt x="11701" y="40141"/>
                  </a:lnTo>
                  <a:cubicBezTo>
                    <a:pt x="11769" y="39578"/>
                    <a:pt x="11769" y="39008"/>
                    <a:pt x="11701" y="38445"/>
                  </a:cubicBezTo>
                  <a:cubicBezTo>
                    <a:pt x="11423" y="37838"/>
                    <a:pt x="10814" y="37451"/>
                    <a:pt x="10147" y="37456"/>
                  </a:cubicBezTo>
                  <a:close/>
                  <a:moveTo>
                    <a:pt x="12549" y="73498"/>
                  </a:moveTo>
                  <a:cubicBezTo>
                    <a:pt x="12549" y="73498"/>
                    <a:pt x="12549" y="73498"/>
                    <a:pt x="12549" y="73498"/>
                  </a:cubicBezTo>
                  <a:cubicBezTo>
                    <a:pt x="12549" y="73498"/>
                    <a:pt x="12549" y="73498"/>
                    <a:pt x="12549" y="73498"/>
                  </a:cubicBezTo>
                  <a:lnTo>
                    <a:pt x="12549" y="73498"/>
                  </a:lnTo>
                  <a:cubicBezTo>
                    <a:pt x="12549" y="73498"/>
                    <a:pt x="16224" y="72650"/>
                    <a:pt x="15942" y="72650"/>
                  </a:cubicBezTo>
                  <a:close/>
                  <a:moveTo>
                    <a:pt x="14528" y="7350"/>
                  </a:moveTo>
                  <a:lnTo>
                    <a:pt x="13397" y="8056"/>
                  </a:lnTo>
                  <a:cubicBezTo>
                    <a:pt x="12890" y="8278"/>
                    <a:pt x="12558" y="8775"/>
                    <a:pt x="12549" y="9329"/>
                  </a:cubicBezTo>
                  <a:lnTo>
                    <a:pt x="12549" y="9329"/>
                  </a:lnTo>
                  <a:lnTo>
                    <a:pt x="13821" y="8198"/>
                  </a:lnTo>
                  <a:cubicBezTo>
                    <a:pt x="15338" y="8236"/>
                    <a:pt x="16810" y="7678"/>
                    <a:pt x="17920" y="6643"/>
                  </a:cubicBezTo>
                  <a:close/>
                  <a:moveTo>
                    <a:pt x="19758" y="71236"/>
                  </a:moveTo>
                  <a:lnTo>
                    <a:pt x="19758" y="72084"/>
                  </a:lnTo>
                  <a:lnTo>
                    <a:pt x="19758" y="71236"/>
                  </a:lnTo>
                  <a:lnTo>
                    <a:pt x="19758" y="71236"/>
                  </a:lnTo>
                  <a:close/>
                  <a:moveTo>
                    <a:pt x="22302" y="38304"/>
                  </a:moveTo>
                  <a:cubicBezTo>
                    <a:pt x="22302" y="39152"/>
                    <a:pt x="22302" y="39434"/>
                    <a:pt x="23433" y="39434"/>
                  </a:cubicBezTo>
                  <a:lnTo>
                    <a:pt x="23433" y="39434"/>
                  </a:lnTo>
                  <a:lnTo>
                    <a:pt x="23433" y="39434"/>
                  </a:lnTo>
                  <a:lnTo>
                    <a:pt x="23433" y="38586"/>
                  </a:lnTo>
                  <a:cubicBezTo>
                    <a:pt x="23433" y="38586"/>
                    <a:pt x="22161" y="37738"/>
                    <a:pt x="22161" y="38304"/>
                  </a:cubicBezTo>
                  <a:close/>
                  <a:moveTo>
                    <a:pt x="22302" y="42827"/>
                  </a:moveTo>
                  <a:lnTo>
                    <a:pt x="22302" y="42827"/>
                  </a:lnTo>
                  <a:cubicBezTo>
                    <a:pt x="22490" y="42575"/>
                    <a:pt x="22490" y="42230"/>
                    <a:pt x="22302" y="41978"/>
                  </a:cubicBezTo>
                  <a:close/>
                  <a:moveTo>
                    <a:pt x="24846" y="37314"/>
                  </a:moveTo>
                  <a:lnTo>
                    <a:pt x="24846" y="37314"/>
                  </a:lnTo>
                  <a:cubicBezTo>
                    <a:pt x="24846" y="37314"/>
                    <a:pt x="24846" y="37314"/>
                    <a:pt x="24846" y="37314"/>
                  </a:cubicBezTo>
                  <a:lnTo>
                    <a:pt x="24846" y="37314"/>
                  </a:lnTo>
                  <a:cubicBezTo>
                    <a:pt x="24846" y="37314"/>
                    <a:pt x="25553" y="37314"/>
                    <a:pt x="25270" y="37314"/>
                  </a:cubicBezTo>
                  <a:close/>
                  <a:moveTo>
                    <a:pt x="26401" y="75618"/>
                  </a:moveTo>
                  <a:cubicBezTo>
                    <a:pt x="25694" y="75618"/>
                    <a:pt x="25411" y="75618"/>
                    <a:pt x="25411" y="76749"/>
                  </a:cubicBezTo>
                  <a:lnTo>
                    <a:pt x="25411" y="76749"/>
                  </a:lnTo>
                  <a:lnTo>
                    <a:pt x="26118" y="76749"/>
                  </a:lnTo>
                  <a:cubicBezTo>
                    <a:pt x="26487" y="76473"/>
                    <a:pt x="26739" y="76070"/>
                    <a:pt x="26825" y="75618"/>
                  </a:cubicBezTo>
                  <a:close/>
                  <a:moveTo>
                    <a:pt x="26401" y="70530"/>
                  </a:move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7107" y="70530"/>
                    <a:pt x="26825" y="70530"/>
                  </a:cubicBezTo>
                  <a:close/>
                  <a:moveTo>
                    <a:pt x="26401" y="39858"/>
                  </a:moveTo>
                  <a:lnTo>
                    <a:pt x="27531" y="39858"/>
                  </a:lnTo>
                  <a:lnTo>
                    <a:pt x="27531" y="39010"/>
                  </a:lnTo>
                  <a:cubicBezTo>
                    <a:pt x="27585" y="38730"/>
                    <a:pt x="27585" y="38442"/>
                    <a:pt x="27531" y="38162"/>
                  </a:cubicBezTo>
                  <a:close/>
                  <a:moveTo>
                    <a:pt x="28097" y="41979"/>
                  </a:moveTo>
                  <a:lnTo>
                    <a:pt x="28097" y="41979"/>
                  </a:lnTo>
                  <a:lnTo>
                    <a:pt x="28097" y="41979"/>
                  </a:lnTo>
                  <a:close/>
                  <a:moveTo>
                    <a:pt x="30076" y="37738"/>
                  </a:moveTo>
                  <a:lnTo>
                    <a:pt x="30076" y="37738"/>
                  </a:lnTo>
                  <a:lnTo>
                    <a:pt x="30076" y="37738"/>
                  </a:lnTo>
                  <a:lnTo>
                    <a:pt x="30076" y="37738"/>
                  </a:lnTo>
                  <a:lnTo>
                    <a:pt x="28521" y="3773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7315638" y="283767"/>
              <a:ext cx="56155" cy="76183"/>
            </a:xfrm>
            <a:custGeom>
              <a:avLst/>
              <a:gdLst/>
              <a:ahLst/>
              <a:cxnLst/>
              <a:rect l="l" t="t" r="r" b="b"/>
              <a:pathLst>
                <a:path w="56155" h="76183" extrusionOk="0">
                  <a:moveTo>
                    <a:pt x="2262" y="66572"/>
                  </a:moveTo>
                  <a:lnTo>
                    <a:pt x="2262" y="66572"/>
                  </a:lnTo>
                  <a:cubicBezTo>
                    <a:pt x="2262" y="66572"/>
                    <a:pt x="2262" y="66572"/>
                    <a:pt x="2262" y="66572"/>
                  </a:cubicBezTo>
                  <a:cubicBezTo>
                    <a:pt x="2318" y="66292"/>
                    <a:pt x="2318" y="66004"/>
                    <a:pt x="2262" y="65724"/>
                  </a:cubicBezTo>
                  <a:lnTo>
                    <a:pt x="2262" y="64876"/>
                  </a:lnTo>
                  <a:cubicBezTo>
                    <a:pt x="2262" y="64876"/>
                    <a:pt x="2262" y="64876"/>
                    <a:pt x="2262" y="64028"/>
                  </a:cubicBezTo>
                  <a:cubicBezTo>
                    <a:pt x="2324" y="63559"/>
                    <a:pt x="2324" y="63084"/>
                    <a:pt x="2262" y="62614"/>
                  </a:cubicBezTo>
                  <a:cubicBezTo>
                    <a:pt x="2262" y="62614"/>
                    <a:pt x="2262" y="62614"/>
                    <a:pt x="1272" y="62614"/>
                  </a:cubicBezTo>
                  <a:lnTo>
                    <a:pt x="1272" y="62614"/>
                  </a:lnTo>
                  <a:lnTo>
                    <a:pt x="1272" y="62614"/>
                  </a:lnTo>
                  <a:cubicBezTo>
                    <a:pt x="1272" y="62614"/>
                    <a:pt x="1272" y="62614"/>
                    <a:pt x="1272" y="62614"/>
                  </a:cubicBezTo>
                  <a:lnTo>
                    <a:pt x="1272" y="61201"/>
                  </a:lnTo>
                  <a:cubicBezTo>
                    <a:pt x="1272" y="61201"/>
                    <a:pt x="1272" y="60070"/>
                    <a:pt x="1272" y="59646"/>
                  </a:cubicBezTo>
                  <a:cubicBezTo>
                    <a:pt x="1305" y="59317"/>
                    <a:pt x="1305" y="58986"/>
                    <a:pt x="1272" y="58657"/>
                  </a:cubicBezTo>
                  <a:cubicBezTo>
                    <a:pt x="1286" y="57607"/>
                    <a:pt x="1689" y="56600"/>
                    <a:pt x="2403" y="55830"/>
                  </a:cubicBezTo>
                  <a:cubicBezTo>
                    <a:pt x="2965" y="55201"/>
                    <a:pt x="3312" y="54409"/>
                    <a:pt x="3392" y="53569"/>
                  </a:cubicBezTo>
                  <a:lnTo>
                    <a:pt x="3392" y="53569"/>
                  </a:lnTo>
                  <a:lnTo>
                    <a:pt x="2686" y="53569"/>
                  </a:lnTo>
                  <a:cubicBezTo>
                    <a:pt x="2686" y="51119"/>
                    <a:pt x="2262" y="48574"/>
                    <a:pt x="1414" y="45936"/>
                  </a:cubicBezTo>
                  <a:cubicBezTo>
                    <a:pt x="1203" y="43349"/>
                    <a:pt x="1203" y="40749"/>
                    <a:pt x="1414" y="38162"/>
                  </a:cubicBezTo>
                  <a:lnTo>
                    <a:pt x="1414" y="35477"/>
                  </a:lnTo>
                  <a:cubicBezTo>
                    <a:pt x="1414" y="34063"/>
                    <a:pt x="1414" y="32367"/>
                    <a:pt x="1414" y="30389"/>
                  </a:cubicBezTo>
                  <a:cubicBezTo>
                    <a:pt x="1414" y="28410"/>
                    <a:pt x="1414" y="26290"/>
                    <a:pt x="1414" y="24028"/>
                  </a:cubicBezTo>
                  <a:cubicBezTo>
                    <a:pt x="1414" y="21767"/>
                    <a:pt x="2120" y="19788"/>
                    <a:pt x="2686" y="17950"/>
                  </a:cubicBezTo>
                  <a:cubicBezTo>
                    <a:pt x="3015" y="16299"/>
                    <a:pt x="3637" y="14719"/>
                    <a:pt x="4523" y="13286"/>
                  </a:cubicBezTo>
                  <a:cubicBezTo>
                    <a:pt x="4922" y="12216"/>
                    <a:pt x="5926" y="11491"/>
                    <a:pt x="7067" y="11449"/>
                  </a:cubicBezTo>
                  <a:lnTo>
                    <a:pt x="8198" y="11449"/>
                  </a:lnTo>
                  <a:cubicBezTo>
                    <a:pt x="8510" y="11601"/>
                    <a:pt x="8875" y="11601"/>
                    <a:pt x="9187" y="11449"/>
                  </a:cubicBezTo>
                  <a:cubicBezTo>
                    <a:pt x="9187" y="11449"/>
                    <a:pt x="10177" y="11449"/>
                    <a:pt x="10459" y="11449"/>
                  </a:cubicBezTo>
                  <a:lnTo>
                    <a:pt x="11590" y="11449"/>
                  </a:lnTo>
                  <a:lnTo>
                    <a:pt x="12438" y="11449"/>
                  </a:lnTo>
                  <a:lnTo>
                    <a:pt x="13427" y="12297"/>
                  </a:lnTo>
                  <a:lnTo>
                    <a:pt x="14275" y="13286"/>
                  </a:lnTo>
                  <a:cubicBezTo>
                    <a:pt x="14275" y="13286"/>
                    <a:pt x="14275" y="13286"/>
                    <a:pt x="14275" y="13286"/>
                  </a:cubicBezTo>
                  <a:cubicBezTo>
                    <a:pt x="14427" y="13549"/>
                    <a:pt x="14427" y="13872"/>
                    <a:pt x="14275" y="14134"/>
                  </a:cubicBezTo>
                  <a:cubicBezTo>
                    <a:pt x="14275" y="14134"/>
                    <a:pt x="14275" y="14134"/>
                    <a:pt x="14275" y="14134"/>
                  </a:cubicBezTo>
                  <a:cubicBezTo>
                    <a:pt x="14275" y="14134"/>
                    <a:pt x="14275" y="14841"/>
                    <a:pt x="15123" y="14841"/>
                  </a:cubicBezTo>
                  <a:cubicBezTo>
                    <a:pt x="15536" y="14911"/>
                    <a:pt x="15836" y="15271"/>
                    <a:pt x="15830" y="15689"/>
                  </a:cubicBezTo>
                  <a:cubicBezTo>
                    <a:pt x="15988" y="16672"/>
                    <a:pt x="15988" y="17674"/>
                    <a:pt x="15830" y="18657"/>
                  </a:cubicBezTo>
                  <a:cubicBezTo>
                    <a:pt x="15272" y="19710"/>
                    <a:pt x="14298" y="20479"/>
                    <a:pt x="13144" y="20777"/>
                  </a:cubicBezTo>
                  <a:cubicBezTo>
                    <a:pt x="13145" y="20777"/>
                    <a:pt x="13145" y="20777"/>
                    <a:pt x="13145" y="20777"/>
                  </a:cubicBezTo>
                  <a:lnTo>
                    <a:pt x="13145" y="20777"/>
                  </a:lnTo>
                  <a:lnTo>
                    <a:pt x="13145" y="23887"/>
                  </a:lnTo>
                  <a:cubicBezTo>
                    <a:pt x="13145" y="23887"/>
                    <a:pt x="13851" y="23887"/>
                    <a:pt x="14134" y="25018"/>
                  </a:cubicBezTo>
                  <a:cubicBezTo>
                    <a:pt x="14218" y="25437"/>
                    <a:pt x="14218" y="25870"/>
                    <a:pt x="14134" y="26290"/>
                  </a:cubicBezTo>
                  <a:cubicBezTo>
                    <a:pt x="14134" y="26290"/>
                    <a:pt x="14134" y="26290"/>
                    <a:pt x="14134" y="26290"/>
                  </a:cubicBezTo>
                  <a:lnTo>
                    <a:pt x="13286" y="26290"/>
                  </a:lnTo>
                  <a:lnTo>
                    <a:pt x="12579" y="27138"/>
                  </a:lnTo>
                  <a:cubicBezTo>
                    <a:pt x="12579" y="27138"/>
                    <a:pt x="12579" y="27138"/>
                    <a:pt x="12579" y="27844"/>
                  </a:cubicBezTo>
                  <a:cubicBezTo>
                    <a:pt x="12579" y="28551"/>
                    <a:pt x="12579" y="27844"/>
                    <a:pt x="12579" y="27844"/>
                  </a:cubicBezTo>
                  <a:lnTo>
                    <a:pt x="10035" y="27844"/>
                  </a:lnTo>
                  <a:cubicBezTo>
                    <a:pt x="9329" y="27844"/>
                    <a:pt x="9046" y="27844"/>
                    <a:pt x="9046" y="27844"/>
                  </a:cubicBezTo>
                  <a:cubicBezTo>
                    <a:pt x="9046" y="27844"/>
                    <a:pt x="9046" y="27844"/>
                    <a:pt x="9046" y="28692"/>
                  </a:cubicBezTo>
                  <a:lnTo>
                    <a:pt x="6926" y="28692"/>
                  </a:lnTo>
                  <a:cubicBezTo>
                    <a:pt x="7616" y="29056"/>
                    <a:pt x="8200" y="29591"/>
                    <a:pt x="8622" y="30247"/>
                  </a:cubicBezTo>
                  <a:cubicBezTo>
                    <a:pt x="9043" y="30922"/>
                    <a:pt x="9807" y="31304"/>
                    <a:pt x="10601" y="31237"/>
                  </a:cubicBezTo>
                  <a:lnTo>
                    <a:pt x="9046" y="31237"/>
                  </a:lnTo>
                  <a:lnTo>
                    <a:pt x="9046" y="33357"/>
                  </a:lnTo>
                  <a:cubicBezTo>
                    <a:pt x="8198" y="33357"/>
                    <a:pt x="7632" y="33357"/>
                    <a:pt x="7350" y="33357"/>
                  </a:cubicBezTo>
                  <a:cubicBezTo>
                    <a:pt x="7185" y="33910"/>
                    <a:pt x="7185" y="34499"/>
                    <a:pt x="7350" y="35053"/>
                  </a:cubicBezTo>
                  <a:cubicBezTo>
                    <a:pt x="7310" y="35712"/>
                    <a:pt x="7310" y="36373"/>
                    <a:pt x="7350" y="37032"/>
                  </a:cubicBezTo>
                  <a:cubicBezTo>
                    <a:pt x="7350" y="38021"/>
                    <a:pt x="7350" y="38445"/>
                    <a:pt x="8622" y="38445"/>
                  </a:cubicBezTo>
                  <a:lnTo>
                    <a:pt x="8622" y="38445"/>
                  </a:lnTo>
                  <a:cubicBezTo>
                    <a:pt x="8221" y="38754"/>
                    <a:pt x="7966" y="39214"/>
                    <a:pt x="7915" y="39717"/>
                  </a:cubicBezTo>
                  <a:lnTo>
                    <a:pt x="7915" y="40848"/>
                  </a:lnTo>
                  <a:lnTo>
                    <a:pt x="9611" y="40848"/>
                  </a:lnTo>
                  <a:cubicBezTo>
                    <a:pt x="10318" y="40848"/>
                    <a:pt x="10742" y="40848"/>
                    <a:pt x="10742" y="41696"/>
                  </a:cubicBezTo>
                  <a:lnTo>
                    <a:pt x="10742" y="41696"/>
                  </a:lnTo>
                  <a:lnTo>
                    <a:pt x="10742" y="41696"/>
                  </a:lnTo>
                  <a:cubicBezTo>
                    <a:pt x="10742" y="41696"/>
                    <a:pt x="10742" y="41696"/>
                    <a:pt x="10742" y="41696"/>
                  </a:cubicBezTo>
                  <a:cubicBezTo>
                    <a:pt x="10600" y="42059"/>
                    <a:pt x="10600" y="42463"/>
                    <a:pt x="10742" y="42827"/>
                  </a:cubicBezTo>
                  <a:cubicBezTo>
                    <a:pt x="10742" y="43533"/>
                    <a:pt x="10742" y="43957"/>
                    <a:pt x="10742" y="44099"/>
                  </a:cubicBezTo>
                  <a:lnTo>
                    <a:pt x="12297" y="44099"/>
                  </a:lnTo>
                  <a:cubicBezTo>
                    <a:pt x="12805" y="43953"/>
                    <a:pt x="13344" y="43953"/>
                    <a:pt x="13851" y="44099"/>
                  </a:cubicBezTo>
                  <a:cubicBezTo>
                    <a:pt x="14421" y="44238"/>
                    <a:pt x="14789" y="44791"/>
                    <a:pt x="14699" y="45371"/>
                  </a:cubicBezTo>
                  <a:cubicBezTo>
                    <a:pt x="14699" y="45371"/>
                    <a:pt x="14699" y="45371"/>
                    <a:pt x="14699" y="45371"/>
                  </a:cubicBezTo>
                  <a:cubicBezTo>
                    <a:pt x="14699" y="45371"/>
                    <a:pt x="13993" y="45371"/>
                    <a:pt x="13993" y="45371"/>
                  </a:cubicBezTo>
                  <a:cubicBezTo>
                    <a:pt x="13896" y="45645"/>
                    <a:pt x="13896" y="45944"/>
                    <a:pt x="13993" y="46219"/>
                  </a:cubicBezTo>
                  <a:cubicBezTo>
                    <a:pt x="13310" y="45958"/>
                    <a:pt x="12555" y="45958"/>
                    <a:pt x="11873" y="46219"/>
                  </a:cubicBezTo>
                  <a:cubicBezTo>
                    <a:pt x="12025" y="46601"/>
                    <a:pt x="12267" y="46940"/>
                    <a:pt x="12579" y="47208"/>
                  </a:cubicBezTo>
                  <a:lnTo>
                    <a:pt x="13851" y="48763"/>
                  </a:lnTo>
                  <a:lnTo>
                    <a:pt x="15265" y="50318"/>
                  </a:lnTo>
                  <a:lnTo>
                    <a:pt x="16254" y="51166"/>
                  </a:lnTo>
                  <a:lnTo>
                    <a:pt x="13851" y="53993"/>
                  </a:lnTo>
                  <a:lnTo>
                    <a:pt x="13851" y="53993"/>
                  </a:lnTo>
                  <a:cubicBezTo>
                    <a:pt x="13875" y="54583"/>
                    <a:pt x="14128" y="55141"/>
                    <a:pt x="14558" y="55547"/>
                  </a:cubicBezTo>
                  <a:lnTo>
                    <a:pt x="16254" y="56537"/>
                  </a:lnTo>
                  <a:lnTo>
                    <a:pt x="17809" y="56537"/>
                  </a:lnTo>
                  <a:cubicBezTo>
                    <a:pt x="17809" y="56537"/>
                    <a:pt x="18516" y="56537"/>
                    <a:pt x="18516" y="57243"/>
                  </a:cubicBezTo>
                  <a:cubicBezTo>
                    <a:pt x="18516" y="57950"/>
                    <a:pt x="18516" y="57243"/>
                    <a:pt x="18516" y="57243"/>
                  </a:cubicBezTo>
                  <a:cubicBezTo>
                    <a:pt x="18516" y="57243"/>
                    <a:pt x="17809" y="57243"/>
                    <a:pt x="17809" y="57950"/>
                  </a:cubicBezTo>
                  <a:cubicBezTo>
                    <a:pt x="17809" y="58657"/>
                    <a:pt x="17809" y="57950"/>
                    <a:pt x="18657" y="58798"/>
                  </a:cubicBezTo>
                  <a:lnTo>
                    <a:pt x="20353" y="59788"/>
                  </a:lnTo>
                  <a:lnTo>
                    <a:pt x="22190" y="60918"/>
                  </a:lnTo>
                  <a:lnTo>
                    <a:pt x="23180" y="60918"/>
                  </a:lnTo>
                  <a:lnTo>
                    <a:pt x="24169" y="60918"/>
                  </a:lnTo>
                  <a:cubicBezTo>
                    <a:pt x="24773" y="60774"/>
                    <a:pt x="25403" y="60774"/>
                    <a:pt x="26007" y="60918"/>
                  </a:cubicBezTo>
                  <a:lnTo>
                    <a:pt x="27703" y="60918"/>
                  </a:lnTo>
                  <a:lnTo>
                    <a:pt x="29257" y="61625"/>
                  </a:lnTo>
                  <a:cubicBezTo>
                    <a:pt x="29861" y="61769"/>
                    <a:pt x="30491" y="61769"/>
                    <a:pt x="31095" y="61625"/>
                  </a:cubicBezTo>
                  <a:cubicBezTo>
                    <a:pt x="32838" y="61612"/>
                    <a:pt x="34562" y="61276"/>
                    <a:pt x="36183" y="60636"/>
                  </a:cubicBezTo>
                  <a:cubicBezTo>
                    <a:pt x="37575" y="60044"/>
                    <a:pt x="38864" y="59233"/>
                    <a:pt x="39999" y="58233"/>
                  </a:cubicBezTo>
                  <a:cubicBezTo>
                    <a:pt x="41000" y="57258"/>
                    <a:pt x="41815" y="56109"/>
                    <a:pt x="42402" y="54841"/>
                  </a:cubicBezTo>
                  <a:cubicBezTo>
                    <a:pt x="43109" y="53427"/>
                    <a:pt x="43816" y="52014"/>
                    <a:pt x="44381" y="50600"/>
                  </a:cubicBezTo>
                  <a:cubicBezTo>
                    <a:pt x="44947" y="49187"/>
                    <a:pt x="45371" y="47774"/>
                    <a:pt x="45936" y="46077"/>
                  </a:cubicBezTo>
                  <a:cubicBezTo>
                    <a:pt x="46464" y="44626"/>
                    <a:pt x="46750" y="43098"/>
                    <a:pt x="46784" y="41555"/>
                  </a:cubicBezTo>
                  <a:cubicBezTo>
                    <a:pt x="46994" y="40672"/>
                    <a:pt x="46994" y="39752"/>
                    <a:pt x="46784" y="38869"/>
                  </a:cubicBezTo>
                  <a:cubicBezTo>
                    <a:pt x="46668" y="38072"/>
                    <a:pt x="46668" y="37263"/>
                    <a:pt x="46784" y="36466"/>
                  </a:cubicBezTo>
                  <a:cubicBezTo>
                    <a:pt x="46784" y="35760"/>
                    <a:pt x="46784" y="35477"/>
                    <a:pt x="47632" y="35477"/>
                  </a:cubicBezTo>
                  <a:lnTo>
                    <a:pt x="47632" y="35477"/>
                  </a:lnTo>
                  <a:lnTo>
                    <a:pt x="48339" y="35477"/>
                  </a:lnTo>
                  <a:cubicBezTo>
                    <a:pt x="49187" y="35477"/>
                    <a:pt x="49611" y="35477"/>
                    <a:pt x="49611" y="34063"/>
                  </a:cubicBez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cubicBezTo>
                    <a:pt x="50806" y="33937"/>
                    <a:pt x="50536" y="33937"/>
                    <a:pt x="50318" y="34063"/>
                  </a:cubicBezTo>
                  <a:cubicBezTo>
                    <a:pt x="50318" y="34063"/>
                    <a:pt x="50318" y="34063"/>
                    <a:pt x="50318" y="34911"/>
                  </a:cubicBezTo>
                  <a:cubicBezTo>
                    <a:pt x="50096" y="35419"/>
                    <a:pt x="49599" y="35750"/>
                    <a:pt x="49046" y="35760"/>
                  </a:cubicBezTo>
                  <a:cubicBezTo>
                    <a:pt x="49046" y="35760"/>
                    <a:pt x="48339" y="35760"/>
                    <a:pt x="47915" y="34911"/>
                  </a:cubicBezTo>
                  <a:lnTo>
                    <a:pt x="46784" y="32791"/>
                  </a:lnTo>
                  <a:lnTo>
                    <a:pt x="45936" y="30671"/>
                  </a:lnTo>
                  <a:cubicBezTo>
                    <a:pt x="45936" y="29823"/>
                    <a:pt x="45936" y="29258"/>
                    <a:pt x="45936" y="28975"/>
                  </a:cubicBezTo>
                  <a:cubicBezTo>
                    <a:pt x="45888" y="28458"/>
                    <a:pt x="45888" y="27937"/>
                    <a:pt x="45936" y="27420"/>
                  </a:cubicBezTo>
                  <a:cubicBezTo>
                    <a:pt x="45936" y="27420"/>
                    <a:pt x="45936" y="26290"/>
                    <a:pt x="45936" y="26290"/>
                  </a:cubicBezTo>
                  <a:cubicBezTo>
                    <a:pt x="46348" y="26150"/>
                    <a:pt x="46796" y="26150"/>
                    <a:pt x="47208" y="26290"/>
                  </a:cubicBezTo>
                  <a:cubicBezTo>
                    <a:pt x="47208" y="26290"/>
                    <a:pt x="47208" y="26290"/>
                    <a:pt x="47208" y="25442"/>
                  </a:cubicBezTo>
                  <a:lnTo>
                    <a:pt x="46501" y="24452"/>
                  </a:lnTo>
                  <a:lnTo>
                    <a:pt x="45512" y="23463"/>
                  </a:lnTo>
                  <a:cubicBezTo>
                    <a:pt x="45415" y="23188"/>
                    <a:pt x="45415" y="22889"/>
                    <a:pt x="45512" y="22615"/>
                  </a:cubicBezTo>
                  <a:lnTo>
                    <a:pt x="45512" y="22615"/>
                  </a:lnTo>
                  <a:lnTo>
                    <a:pt x="46360" y="21767"/>
                  </a:lnTo>
                  <a:lnTo>
                    <a:pt x="47208" y="20919"/>
                  </a:lnTo>
                  <a:lnTo>
                    <a:pt x="47208" y="20919"/>
                  </a:lnTo>
                  <a:lnTo>
                    <a:pt x="43533" y="20919"/>
                  </a:lnTo>
                  <a:cubicBezTo>
                    <a:pt x="43533" y="20919"/>
                    <a:pt x="43533" y="20919"/>
                    <a:pt x="44381" y="20071"/>
                  </a:cubicBezTo>
                  <a:lnTo>
                    <a:pt x="45512" y="19081"/>
                  </a:lnTo>
                  <a:cubicBezTo>
                    <a:pt x="45531" y="18628"/>
                    <a:pt x="45240" y="18221"/>
                    <a:pt x="44806" y="18092"/>
                  </a:cubicBezTo>
                  <a:cubicBezTo>
                    <a:pt x="44440" y="18221"/>
                    <a:pt x="44041" y="18221"/>
                    <a:pt x="43675" y="18092"/>
                  </a:cubicBezTo>
                  <a:cubicBezTo>
                    <a:pt x="44401" y="17508"/>
                    <a:pt x="45290" y="17162"/>
                    <a:pt x="46219" y="17102"/>
                  </a:cubicBezTo>
                  <a:cubicBezTo>
                    <a:pt x="46481" y="16951"/>
                    <a:pt x="46805" y="16951"/>
                    <a:pt x="47067" y="17102"/>
                  </a:cubicBezTo>
                  <a:cubicBezTo>
                    <a:pt x="47379" y="17370"/>
                    <a:pt x="47622" y="17710"/>
                    <a:pt x="47774" y="18092"/>
                  </a:cubicBezTo>
                  <a:lnTo>
                    <a:pt x="47774" y="17385"/>
                  </a:lnTo>
                  <a:cubicBezTo>
                    <a:pt x="47541" y="17331"/>
                    <a:pt x="47299" y="17331"/>
                    <a:pt x="47067" y="17385"/>
                  </a:cubicBezTo>
                  <a:lnTo>
                    <a:pt x="45371" y="16113"/>
                  </a:lnTo>
                  <a:lnTo>
                    <a:pt x="43251" y="14700"/>
                  </a:lnTo>
                  <a:cubicBezTo>
                    <a:pt x="42837" y="14294"/>
                    <a:pt x="42360" y="13959"/>
                    <a:pt x="41837" y="13710"/>
                  </a:cubicBezTo>
                  <a:lnTo>
                    <a:pt x="41837" y="14700"/>
                  </a:lnTo>
                  <a:cubicBezTo>
                    <a:pt x="41928" y="15023"/>
                    <a:pt x="41928" y="15365"/>
                    <a:pt x="41837" y="15689"/>
                  </a:cubicBezTo>
                  <a:cubicBezTo>
                    <a:pt x="40757" y="15684"/>
                    <a:pt x="39730" y="15222"/>
                    <a:pt x="39010" y="14417"/>
                  </a:cubicBezTo>
                  <a:cubicBezTo>
                    <a:pt x="38335" y="13793"/>
                    <a:pt x="37930" y="12932"/>
                    <a:pt x="37880" y="12014"/>
                  </a:cubicBezTo>
                  <a:cubicBezTo>
                    <a:pt x="37722" y="11654"/>
                    <a:pt x="37722" y="11244"/>
                    <a:pt x="37880" y="10883"/>
                  </a:cubicBez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cubicBezTo>
                    <a:pt x="39708" y="10980"/>
                    <a:pt x="40008" y="10980"/>
                    <a:pt x="40282" y="10883"/>
                  </a:cubicBezTo>
                  <a:cubicBezTo>
                    <a:pt x="40235" y="10555"/>
                    <a:pt x="40235" y="10222"/>
                    <a:pt x="40282" y="9894"/>
                  </a:cubicBezTo>
                  <a:lnTo>
                    <a:pt x="40283" y="8763"/>
                  </a:lnTo>
                  <a:cubicBezTo>
                    <a:pt x="40557" y="8666"/>
                    <a:pt x="40856" y="8666"/>
                    <a:pt x="41131" y="8763"/>
                  </a:cubicBezTo>
                  <a:cubicBezTo>
                    <a:pt x="41131" y="8763"/>
                    <a:pt x="41131" y="8763"/>
                    <a:pt x="41131" y="8763"/>
                  </a:cubicBezTo>
                  <a:lnTo>
                    <a:pt x="41979" y="9470"/>
                  </a:lnTo>
                  <a:cubicBezTo>
                    <a:pt x="42019" y="9751"/>
                    <a:pt x="42019" y="10037"/>
                    <a:pt x="41979" y="10318"/>
                  </a:cubicBezTo>
                  <a:cubicBezTo>
                    <a:pt x="41979" y="10318"/>
                    <a:pt x="41979" y="10318"/>
                    <a:pt x="41979" y="10318"/>
                  </a:cubicBezTo>
                  <a:lnTo>
                    <a:pt x="41131" y="10318"/>
                  </a:lnTo>
                  <a:lnTo>
                    <a:pt x="41131" y="12297"/>
                  </a:lnTo>
                  <a:cubicBezTo>
                    <a:pt x="40997" y="12613"/>
                    <a:pt x="40997" y="12970"/>
                    <a:pt x="41131" y="13286"/>
                  </a:cubicBezTo>
                  <a:cubicBezTo>
                    <a:pt x="41393" y="13438"/>
                    <a:pt x="41716" y="13438"/>
                    <a:pt x="41979" y="13286"/>
                  </a:cubicBezTo>
                  <a:cubicBezTo>
                    <a:pt x="41979" y="13286"/>
                    <a:pt x="41979" y="13286"/>
                    <a:pt x="41979" y="13286"/>
                  </a:cubicBezTo>
                  <a:cubicBezTo>
                    <a:pt x="41938" y="12722"/>
                    <a:pt x="41938" y="12155"/>
                    <a:pt x="41979" y="11590"/>
                  </a:cubicBezTo>
                  <a:cubicBezTo>
                    <a:pt x="41979" y="11590"/>
                    <a:pt x="41979" y="10459"/>
                    <a:pt x="41979" y="9894"/>
                  </a:cubicBezTo>
                  <a:cubicBezTo>
                    <a:pt x="42035" y="9519"/>
                    <a:pt x="42035" y="9138"/>
                    <a:pt x="41979" y="8763"/>
                  </a:cubicBezTo>
                  <a:cubicBezTo>
                    <a:pt x="42064" y="8296"/>
                    <a:pt x="42064" y="7817"/>
                    <a:pt x="41979" y="7350"/>
                  </a:cubicBezTo>
                  <a:cubicBezTo>
                    <a:pt x="41777" y="6791"/>
                    <a:pt x="41491" y="6267"/>
                    <a:pt x="41131" y="5795"/>
                  </a:cubicBezTo>
                  <a:lnTo>
                    <a:pt x="43675" y="5795"/>
                  </a:lnTo>
                  <a:cubicBezTo>
                    <a:pt x="43264" y="5644"/>
                    <a:pt x="42813" y="5644"/>
                    <a:pt x="42403" y="5795"/>
                  </a:cubicBezTo>
                  <a:lnTo>
                    <a:pt x="41131" y="5795"/>
                  </a:lnTo>
                  <a:cubicBezTo>
                    <a:pt x="40547" y="5925"/>
                    <a:pt x="40039" y="6281"/>
                    <a:pt x="39717" y="6784"/>
                  </a:cubicBezTo>
                  <a:lnTo>
                    <a:pt x="38586" y="7915"/>
                  </a:lnTo>
                  <a:cubicBezTo>
                    <a:pt x="38586" y="7915"/>
                    <a:pt x="38586" y="7915"/>
                    <a:pt x="38586" y="7915"/>
                  </a:cubicBezTo>
                  <a:lnTo>
                    <a:pt x="38586" y="7915"/>
                  </a:lnTo>
                  <a:lnTo>
                    <a:pt x="38586" y="7915"/>
                  </a:lnTo>
                  <a:cubicBezTo>
                    <a:pt x="38730" y="8519"/>
                    <a:pt x="38730" y="9149"/>
                    <a:pt x="38586" y="9753"/>
                  </a:cubicBezTo>
                  <a:cubicBezTo>
                    <a:pt x="38263" y="9851"/>
                    <a:pt x="37919" y="9851"/>
                    <a:pt x="37597" y="9753"/>
                  </a:cubicBezTo>
                  <a:cubicBezTo>
                    <a:pt x="37088" y="9898"/>
                    <a:pt x="36550" y="9898"/>
                    <a:pt x="36042" y="9753"/>
                  </a:cubicBezTo>
                  <a:lnTo>
                    <a:pt x="38304" y="9753"/>
                  </a:lnTo>
                  <a:cubicBezTo>
                    <a:pt x="38304" y="9753"/>
                    <a:pt x="37597" y="9753"/>
                    <a:pt x="37031" y="8763"/>
                  </a:cubicBezTo>
                  <a:cubicBezTo>
                    <a:pt x="36600" y="8399"/>
                    <a:pt x="36301" y="7902"/>
                    <a:pt x="36183" y="7350"/>
                  </a:cubicBezTo>
                  <a:cubicBezTo>
                    <a:pt x="35995" y="6898"/>
                    <a:pt x="35995" y="6389"/>
                    <a:pt x="36183" y="5936"/>
                  </a:cubicBezTo>
                  <a:cubicBezTo>
                    <a:pt x="36503" y="5817"/>
                    <a:pt x="36854" y="5817"/>
                    <a:pt x="37173" y="5936"/>
                  </a:cubicBezTo>
                  <a:lnTo>
                    <a:pt x="38304" y="5936"/>
                  </a:lnTo>
                  <a:cubicBezTo>
                    <a:pt x="38616" y="6088"/>
                    <a:pt x="38981" y="6088"/>
                    <a:pt x="39293" y="5936"/>
                  </a:cubicBezTo>
                  <a:cubicBezTo>
                    <a:pt x="38970" y="5846"/>
                    <a:pt x="38627" y="5846"/>
                    <a:pt x="38304" y="5936"/>
                  </a:cubicBezTo>
                  <a:lnTo>
                    <a:pt x="36890" y="5936"/>
                  </a:lnTo>
                  <a:cubicBezTo>
                    <a:pt x="36890" y="5936"/>
                    <a:pt x="36890" y="5936"/>
                    <a:pt x="36890" y="4806"/>
                  </a:cubicBezTo>
                  <a:cubicBezTo>
                    <a:pt x="36890" y="3675"/>
                    <a:pt x="36890" y="3958"/>
                    <a:pt x="36890" y="3816"/>
                  </a:cubicBezTo>
                  <a:lnTo>
                    <a:pt x="36890" y="3816"/>
                  </a:lnTo>
                  <a:cubicBezTo>
                    <a:pt x="36890" y="3816"/>
                    <a:pt x="36042" y="3816"/>
                    <a:pt x="36042" y="3110"/>
                  </a:cubicBezTo>
                  <a:cubicBezTo>
                    <a:pt x="36042" y="3110"/>
                    <a:pt x="36042" y="2261"/>
                    <a:pt x="34770" y="2120"/>
                  </a:cubicBezTo>
                  <a:lnTo>
                    <a:pt x="33074" y="2120"/>
                  </a:lnTo>
                  <a:lnTo>
                    <a:pt x="33074" y="2120"/>
                  </a:lnTo>
                  <a:lnTo>
                    <a:pt x="35194" y="2120"/>
                  </a:lnTo>
                  <a:lnTo>
                    <a:pt x="38304" y="2120"/>
                  </a:lnTo>
                  <a:cubicBezTo>
                    <a:pt x="38304" y="2120"/>
                    <a:pt x="38304" y="2120"/>
                    <a:pt x="39293" y="1272"/>
                  </a:cubicBezTo>
                  <a:cubicBezTo>
                    <a:pt x="39551" y="797"/>
                    <a:pt x="39885" y="367"/>
                    <a:pt x="40283" y="0"/>
                  </a:cubicBezTo>
                  <a:lnTo>
                    <a:pt x="44664" y="0"/>
                  </a:lnTo>
                  <a:cubicBezTo>
                    <a:pt x="45166" y="184"/>
                    <a:pt x="45717" y="184"/>
                    <a:pt x="46219" y="0"/>
                  </a:cubicBezTo>
                  <a:cubicBezTo>
                    <a:pt x="47774" y="0"/>
                    <a:pt x="48763" y="0"/>
                    <a:pt x="49187" y="989"/>
                  </a:cubicBezTo>
                  <a:cubicBezTo>
                    <a:pt x="49667" y="1697"/>
                    <a:pt x="49914" y="2537"/>
                    <a:pt x="49893" y="3392"/>
                  </a:cubicBezTo>
                  <a:cubicBezTo>
                    <a:pt x="49754" y="4802"/>
                    <a:pt x="49754" y="6222"/>
                    <a:pt x="49893" y="7632"/>
                  </a:cubicBezTo>
                  <a:cubicBezTo>
                    <a:pt x="49985" y="8620"/>
                    <a:pt x="49985" y="9613"/>
                    <a:pt x="49893" y="10601"/>
                  </a:cubicBezTo>
                  <a:cubicBezTo>
                    <a:pt x="49778" y="11112"/>
                    <a:pt x="49778" y="11644"/>
                    <a:pt x="49893" y="12155"/>
                  </a:cubicBezTo>
                  <a:lnTo>
                    <a:pt x="49894" y="12155"/>
                  </a:lnTo>
                  <a:cubicBezTo>
                    <a:pt x="49894" y="12155"/>
                    <a:pt x="49894" y="12155"/>
                    <a:pt x="49894" y="12155"/>
                  </a:cubicBezTo>
                  <a:cubicBezTo>
                    <a:pt x="50009" y="12667"/>
                    <a:pt x="50009" y="13198"/>
                    <a:pt x="49894" y="13710"/>
                  </a:cubicBezTo>
                  <a:lnTo>
                    <a:pt x="50883" y="14700"/>
                  </a:lnTo>
                  <a:lnTo>
                    <a:pt x="52296" y="15972"/>
                  </a:lnTo>
                  <a:lnTo>
                    <a:pt x="53710" y="17244"/>
                  </a:lnTo>
                  <a:lnTo>
                    <a:pt x="54558" y="17244"/>
                  </a:lnTo>
                  <a:lnTo>
                    <a:pt x="54558" y="22756"/>
                  </a:lnTo>
                  <a:lnTo>
                    <a:pt x="53003" y="22756"/>
                  </a:lnTo>
                  <a:cubicBezTo>
                    <a:pt x="52296" y="22756"/>
                    <a:pt x="52014" y="22756"/>
                    <a:pt x="52014" y="22756"/>
                  </a:cubicBezTo>
                  <a:lnTo>
                    <a:pt x="52014" y="25583"/>
                  </a:lnTo>
                  <a:lnTo>
                    <a:pt x="54134" y="25583"/>
                  </a:lnTo>
                  <a:cubicBezTo>
                    <a:pt x="54090" y="25066"/>
                    <a:pt x="54090" y="24545"/>
                    <a:pt x="54134" y="24028"/>
                  </a:cubicBezTo>
                  <a:cubicBezTo>
                    <a:pt x="54134" y="24028"/>
                    <a:pt x="54134" y="23180"/>
                    <a:pt x="54134" y="23180"/>
                  </a:cubicBezTo>
                  <a:lnTo>
                    <a:pt x="54134" y="24311"/>
                  </a:lnTo>
                  <a:cubicBezTo>
                    <a:pt x="54057" y="24779"/>
                    <a:pt x="54057" y="25256"/>
                    <a:pt x="54134" y="25724"/>
                  </a:cubicBezTo>
                  <a:cubicBezTo>
                    <a:pt x="54134" y="26714"/>
                    <a:pt x="54134" y="27844"/>
                    <a:pt x="54134" y="28975"/>
                  </a:cubicBezTo>
                  <a:cubicBezTo>
                    <a:pt x="54066" y="30010"/>
                    <a:pt x="54066" y="31049"/>
                    <a:pt x="54134" y="32085"/>
                  </a:cubicBezTo>
                  <a:cubicBezTo>
                    <a:pt x="53805" y="32390"/>
                    <a:pt x="53421" y="32630"/>
                    <a:pt x="53003" y="32791"/>
                  </a:cubicBezTo>
                  <a:lnTo>
                    <a:pt x="52296" y="32791"/>
                  </a:lnTo>
                  <a:lnTo>
                    <a:pt x="52296" y="34063"/>
                  </a:lnTo>
                  <a:cubicBezTo>
                    <a:pt x="52188" y="35191"/>
                    <a:pt x="52188" y="36327"/>
                    <a:pt x="52296" y="37456"/>
                  </a:cubicBezTo>
                  <a:cubicBezTo>
                    <a:pt x="53710" y="38162"/>
                    <a:pt x="54417" y="38728"/>
                    <a:pt x="54558" y="39293"/>
                  </a:cubicBezTo>
                  <a:cubicBezTo>
                    <a:pt x="54652" y="40233"/>
                    <a:pt x="54652" y="41180"/>
                    <a:pt x="54558" y="42120"/>
                  </a:cubicBezTo>
                  <a:cubicBezTo>
                    <a:pt x="54711" y="42627"/>
                    <a:pt x="54711" y="43168"/>
                    <a:pt x="54558" y="43675"/>
                  </a:cubicBezTo>
                  <a:cubicBezTo>
                    <a:pt x="54286" y="44361"/>
                    <a:pt x="53954" y="45024"/>
                    <a:pt x="53568" y="45653"/>
                  </a:cubicBezTo>
                  <a:lnTo>
                    <a:pt x="52579" y="47208"/>
                  </a:lnTo>
                  <a:lnTo>
                    <a:pt x="52579" y="48056"/>
                  </a:lnTo>
                  <a:cubicBezTo>
                    <a:pt x="52689" y="48328"/>
                    <a:pt x="52689" y="48632"/>
                    <a:pt x="52579" y="48904"/>
                  </a:cubicBezTo>
                  <a:cubicBezTo>
                    <a:pt x="52579" y="48904"/>
                    <a:pt x="52579" y="48904"/>
                    <a:pt x="52579" y="48904"/>
                  </a:cubicBezTo>
                  <a:cubicBezTo>
                    <a:pt x="52947" y="49023"/>
                    <a:pt x="53342" y="49023"/>
                    <a:pt x="53710" y="48904"/>
                  </a:cubicBezTo>
                  <a:lnTo>
                    <a:pt x="54841" y="48904"/>
                  </a:lnTo>
                  <a:lnTo>
                    <a:pt x="55971" y="48904"/>
                  </a:lnTo>
                  <a:cubicBezTo>
                    <a:pt x="54874" y="49070"/>
                    <a:pt x="53872" y="49621"/>
                    <a:pt x="53144" y="50459"/>
                  </a:cubicBezTo>
                  <a:cubicBezTo>
                    <a:pt x="52340" y="51227"/>
                    <a:pt x="51374" y="51807"/>
                    <a:pt x="50317" y="52155"/>
                  </a:cubicBezTo>
                  <a:lnTo>
                    <a:pt x="50318" y="52155"/>
                  </a:lnTo>
                  <a:lnTo>
                    <a:pt x="51448" y="52155"/>
                  </a:lnTo>
                  <a:lnTo>
                    <a:pt x="52579" y="52155"/>
                  </a:lnTo>
                  <a:cubicBezTo>
                    <a:pt x="52579" y="52155"/>
                    <a:pt x="52579" y="53427"/>
                    <a:pt x="52579" y="53569"/>
                  </a:cubicBezTo>
                  <a:lnTo>
                    <a:pt x="51731" y="53569"/>
                  </a:lnTo>
                  <a:lnTo>
                    <a:pt x="52438" y="53569"/>
                  </a:lnTo>
                  <a:cubicBezTo>
                    <a:pt x="52043" y="53766"/>
                    <a:pt x="51704" y="54057"/>
                    <a:pt x="51448" y="54417"/>
                  </a:cubicBezTo>
                  <a:lnTo>
                    <a:pt x="51448" y="54417"/>
                  </a:lnTo>
                  <a:lnTo>
                    <a:pt x="52438" y="54417"/>
                  </a:lnTo>
                  <a:lnTo>
                    <a:pt x="52438" y="54417"/>
                  </a:lnTo>
                  <a:cubicBezTo>
                    <a:pt x="52438" y="54417"/>
                    <a:pt x="52438" y="54417"/>
                    <a:pt x="52438" y="54417"/>
                  </a:cubicBezTo>
                  <a:cubicBezTo>
                    <a:pt x="51024" y="54417"/>
                    <a:pt x="50176" y="55265"/>
                    <a:pt x="50176" y="56961"/>
                  </a:cubicBezTo>
                  <a:lnTo>
                    <a:pt x="50176" y="56961"/>
                  </a:lnTo>
                  <a:lnTo>
                    <a:pt x="52438" y="56961"/>
                  </a:lnTo>
                  <a:cubicBezTo>
                    <a:pt x="52438" y="56961"/>
                    <a:pt x="52438" y="56961"/>
                    <a:pt x="52438" y="56961"/>
                  </a:cubicBezTo>
                  <a:cubicBezTo>
                    <a:pt x="52438" y="56961"/>
                    <a:pt x="52438" y="56961"/>
                    <a:pt x="52438" y="56961"/>
                  </a:cubicBezTo>
                  <a:lnTo>
                    <a:pt x="51590" y="56961"/>
                  </a:lnTo>
                  <a:lnTo>
                    <a:pt x="50742" y="56961"/>
                  </a:lnTo>
                  <a:lnTo>
                    <a:pt x="49611" y="58657"/>
                  </a:lnTo>
                  <a:cubicBezTo>
                    <a:pt x="49611" y="58657"/>
                    <a:pt x="49611" y="59788"/>
                    <a:pt x="49611" y="60212"/>
                  </a:cubicBezTo>
                  <a:cubicBezTo>
                    <a:pt x="49318" y="60702"/>
                    <a:pt x="49081" y="61223"/>
                    <a:pt x="48904" y="61766"/>
                  </a:cubicBezTo>
                  <a:lnTo>
                    <a:pt x="47774" y="63180"/>
                  </a:lnTo>
                  <a:cubicBezTo>
                    <a:pt x="47176" y="63814"/>
                    <a:pt x="46513" y="64382"/>
                    <a:pt x="45795" y="64876"/>
                  </a:cubicBezTo>
                  <a:cubicBezTo>
                    <a:pt x="45138" y="65173"/>
                    <a:pt x="44741" y="65854"/>
                    <a:pt x="44805" y="66572"/>
                  </a:cubicBezTo>
                  <a:cubicBezTo>
                    <a:pt x="45034" y="67163"/>
                    <a:pt x="45034" y="67818"/>
                    <a:pt x="44805" y="68409"/>
                  </a:cubicBezTo>
                  <a:cubicBezTo>
                    <a:pt x="44460" y="69010"/>
                    <a:pt x="43907" y="69462"/>
                    <a:pt x="43251" y="69682"/>
                  </a:cubicBezTo>
                  <a:lnTo>
                    <a:pt x="40989" y="70671"/>
                  </a:lnTo>
                  <a:lnTo>
                    <a:pt x="38445" y="71660"/>
                  </a:lnTo>
                  <a:lnTo>
                    <a:pt x="37031" y="72508"/>
                  </a:lnTo>
                  <a:cubicBezTo>
                    <a:pt x="36568" y="72961"/>
                    <a:pt x="35975" y="73257"/>
                    <a:pt x="35335" y="73356"/>
                  </a:cubicBezTo>
                  <a:cubicBezTo>
                    <a:pt x="34502" y="73578"/>
                    <a:pt x="33625" y="73578"/>
                    <a:pt x="32791" y="73356"/>
                  </a:cubicBezTo>
                  <a:cubicBezTo>
                    <a:pt x="32060" y="73098"/>
                    <a:pt x="31261" y="73098"/>
                    <a:pt x="30530" y="73356"/>
                  </a:cubicBezTo>
                  <a:cubicBezTo>
                    <a:pt x="30033" y="73144"/>
                    <a:pt x="29472" y="73144"/>
                    <a:pt x="28975" y="73356"/>
                  </a:cubicBezTo>
                  <a:cubicBezTo>
                    <a:pt x="28849" y="73819"/>
                    <a:pt x="28849" y="74307"/>
                    <a:pt x="28975" y="74770"/>
                  </a:cubicBezTo>
                  <a:lnTo>
                    <a:pt x="24169" y="74770"/>
                  </a:lnTo>
                  <a:cubicBezTo>
                    <a:pt x="23736" y="74133"/>
                    <a:pt x="23081" y="73679"/>
                    <a:pt x="22332" y="73498"/>
                  </a:cubicBezTo>
                  <a:lnTo>
                    <a:pt x="20212" y="73498"/>
                  </a:lnTo>
                  <a:lnTo>
                    <a:pt x="19081" y="73498"/>
                  </a:lnTo>
                  <a:cubicBezTo>
                    <a:pt x="17757" y="73601"/>
                    <a:pt x="16443" y="73197"/>
                    <a:pt x="15406" y="72367"/>
                  </a:cubicBezTo>
                  <a:cubicBezTo>
                    <a:pt x="14677" y="71716"/>
                    <a:pt x="14057" y="70952"/>
                    <a:pt x="13569" y="70106"/>
                  </a:cubicBezTo>
                  <a:lnTo>
                    <a:pt x="12297" y="67844"/>
                  </a:lnTo>
                  <a:cubicBezTo>
                    <a:pt x="11829" y="67146"/>
                    <a:pt x="11012" y="66765"/>
                    <a:pt x="10177" y="66855"/>
                  </a:cubicBezTo>
                  <a:lnTo>
                    <a:pt x="8481" y="66855"/>
                  </a:lnTo>
                  <a:cubicBezTo>
                    <a:pt x="8481" y="66855"/>
                    <a:pt x="8481" y="66855"/>
                    <a:pt x="7491" y="66855"/>
                  </a:cubicBezTo>
                  <a:cubicBezTo>
                    <a:pt x="6985" y="66420"/>
                    <a:pt x="6513" y="65947"/>
                    <a:pt x="6078" y="65441"/>
                  </a:cubicBezTo>
                  <a:lnTo>
                    <a:pt x="4240" y="63887"/>
                  </a:lnTo>
                  <a:lnTo>
                    <a:pt x="2827" y="62473"/>
                  </a:lnTo>
                  <a:close/>
                  <a:moveTo>
                    <a:pt x="0" y="49894"/>
                  </a:moveTo>
                  <a:lnTo>
                    <a:pt x="0" y="49894"/>
                  </a:lnTo>
                  <a:lnTo>
                    <a:pt x="0" y="49894"/>
                  </a:lnTo>
                  <a:cubicBezTo>
                    <a:pt x="0" y="49894"/>
                    <a:pt x="0" y="49894"/>
                    <a:pt x="0" y="49894"/>
                  </a:cubicBezTo>
                  <a:close/>
                  <a:moveTo>
                    <a:pt x="2262" y="34487"/>
                  </a:moveTo>
                  <a:cubicBezTo>
                    <a:pt x="2262" y="34487"/>
                    <a:pt x="2262" y="34487"/>
                    <a:pt x="2262" y="34487"/>
                  </a:cubicBezTo>
                  <a:lnTo>
                    <a:pt x="3110" y="34487"/>
                  </a:lnTo>
                  <a:cubicBezTo>
                    <a:pt x="3110" y="34487"/>
                    <a:pt x="2544" y="34487"/>
                    <a:pt x="2262" y="34487"/>
                  </a:cubicBezTo>
                  <a:close/>
                  <a:moveTo>
                    <a:pt x="3251" y="69823"/>
                  </a:moveTo>
                  <a:lnTo>
                    <a:pt x="3251" y="69823"/>
                  </a:lnTo>
                  <a:lnTo>
                    <a:pt x="3251" y="69823"/>
                  </a:lnTo>
                  <a:lnTo>
                    <a:pt x="3251" y="69823"/>
                  </a:lnTo>
                  <a:cubicBezTo>
                    <a:pt x="3251" y="69823"/>
                    <a:pt x="3392" y="69823"/>
                    <a:pt x="3251" y="69823"/>
                  </a:cubicBezTo>
                  <a:close/>
                  <a:moveTo>
                    <a:pt x="5795" y="67844"/>
                  </a:moveTo>
                  <a:cubicBezTo>
                    <a:pt x="6063" y="67971"/>
                    <a:pt x="6375" y="67971"/>
                    <a:pt x="6643" y="67844"/>
                  </a:cubicBezTo>
                  <a:lnTo>
                    <a:pt x="5795" y="67844"/>
                  </a:lnTo>
                  <a:close/>
                  <a:moveTo>
                    <a:pt x="6643" y="30671"/>
                  </a:moveTo>
                  <a:cubicBezTo>
                    <a:pt x="6643" y="30671"/>
                    <a:pt x="6643" y="30671"/>
                    <a:pt x="6643" y="30671"/>
                  </a:cubicBezTo>
                  <a:cubicBezTo>
                    <a:pt x="6643" y="30671"/>
                    <a:pt x="6643" y="30671"/>
                    <a:pt x="6643" y="30671"/>
                  </a:cubicBezTo>
                  <a:lnTo>
                    <a:pt x="6643" y="29823"/>
                  </a:lnTo>
                  <a:close/>
                  <a:moveTo>
                    <a:pt x="8763" y="14134"/>
                  </a:moveTo>
                  <a:lnTo>
                    <a:pt x="7774" y="14134"/>
                  </a:lnTo>
                  <a:cubicBezTo>
                    <a:pt x="7774" y="14134"/>
                    <a:pt x="6784" y="14134"/>
                    <a:pt x="6643" y="14841"/>
                  </a:cubicBezTo>
                  <a:lnTo>
                    <a:pt x="8763" y="14841"/>
                  </a:lnTo>
                  <a:close/>
                  <a:moveTo>
                    <a:pt x="7208" y="47491"/>
                  </a:moveTo>
                  <a:lnTo>
                    <a:pt x="8763" y="47491"/>
                  </a:lnTo>
                  <a:lnTo>
                    <a:pt x="7208" y="47491"/>
                  </a:lnTo>
                  <a:close/>
                  <a:moveTo>
                    <a:pt x="10035" y="15972"/>
                  </a:moveTo>
                  <a:lnTo>
                    <a:pt x="8481" y="15972"/>
                  </a:lnTo>
                  <a:cubicBezTo>
                    <a:pt x="8481" y="15972"/>
                    <a:pt x="8481" y="15972"/>
                    <a:pt x="8481" y="16961"/>
                  </a:cubicBezTo>
                  <a:lnTo>
                    <a:pt x="9894" y="16961"/>
                  </a:lnTo>
                  <a:cubicBezTo>
                    <a:pt x="9894" y="16961"/>
                    <a:pt x="10035" y="16820"/>
                    <a:pt x="10035" y="15972"/>
                  </a:cubicBezTo>
                  <a:close/>
                  <a:moveTo>
                    <a:pt x="11590" y="53427"/>
                  </a:moveTo>
                  <a:lnTo>
                    <a:pt x="11590" y="53427"/>
                  </a:lnTo>
                  <a:lnTo>
                    <a:pt x="11590" y="53427"/>
                  </a:lnTo>
                  <a:close/>
                  <a:moveTo>
                    <a:pt x="11590" y="63180"/>
                  </a:move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close/>
                  <a:moveTo>
                    <a:pt x="19081" y="76183"/>
                  </a:moveTo>
                  <a:lnTo>
                    <a:pt x="19081" y="76183"/>
                  </a:lnTo>
                  <a:cubicBezTo>
                    <a:pt x="19081" y="76183"/>
                    <a:pt x="19081" y="76183"/>
                    <a:pt x="19081" y="76183"/>
                  </a:cubicBezTo>
                  <a:lnTo>
                    <a:pt x="19081" y="76183"/>
                  </a:lnTo>
                  <a:lnTo>
                    <a:pt x="19081" y="73356"/>
                  </a:lnTo>
                  <a:lnTo>
                    <a:pt x="19081" y="73356"/>
                  </a:lnTo>
                  <a:cubicBezTo>
                    <a:pt x="19081" y="73356"/>
                    <a:pt x="19081" y="73356"/>
                    <a:pt x="19081" y="73356"/>
                  </a:cubicBezTo>
                  <a:cubicBezTo>
                    <a:pt x="19081" y="73356"/>
                    <a:pt x="19081" y="73356"/>
                    <a:pt x="19081" y="74346"/>
                  </a:cubicBezTo>
                  <a:cubicBezTo>
                    <a:pt x="19025" y="74768"/>
                    <a:pt x="19025" y="75196"/>
                    <a:pt x="19081" y="75618"/>
                  </a:cubicBezTo>
                  <a:close/>
                  <a:moveTo>
                    <a:pt x="22615" y="75477"/>
                  </a:moveTo>
                  <a:lnTo>
                    <a:pt x="23604" y="75477"/>
                  </a:lnTo>
                  <a:lnTo>
                    <a:pt x="23604" y="74629"/>
                  </a:lnTo>
                  <a:lnTo>
                    <a:pt x="22615" y="74629"/>
                  </a:lnTo>
                  <a:close/>
                  <a:moveTo>
                    <a:pt x="38162" y="17809"/>
                  </a:moveTo>
                  <a:lnTo>
                    <a:pt x="38162" y="17809"/>
                  </a:lnTo>
                  <a:cubicBezTo>
                    <a:pt x="38162" y="17809"/>
                    <a:pt x="38162" y="17809"/>
                    <a:pt x="38162" y="17809"/>
                  </a:cubicBezTo>
                  <a:lnTo>
                    <a:pt x="38162" y="17809"/>
                  </a:lnTo>
                  <a:close/>
                  <a:moveTo>
                    <a:pt x="39717" y="75477"/>
                  </a:moveTo>
                  <a:lnTo>
                    <a:pt x="39717" y="75477"/>
                  </a:lnTo>
                  <a:cubicBezTo>
                    <a:pt x="39717" y="75477"/>
                    <a:pt x="39717" y="75477"/>
                    <a:pt x="39717" y="75477"/>
                  </a:cubicBezTo>
                  <a:lnTo>
                    <a:pt x="39717" y="75477"/>
                  </a:lnTo>
                  <a:cubicBezTo>
                    <a:pt x="39717" y="75477"/>
                    <a:pt x="39576" y="75759"/>
                    <a:pt x="39434" y="75759"/>
                  </a:cubicBezTo>
                  <a:close/>
                  <a:moveTo>
                    <a:pt x="42968" y="73639"/>
                  </a:moveTo>
                  <a:lnTo>
                    <a:pt x="43675" y="73639"/>
                  </a:lnTo>
                  <a:lnTo>
                    <a:pt x="44664" y="73639"/>
                  </a:lnTo>
                  <a:cubicBezTo>
                    <a:pt x="44664" y="72791"/>
                    <a:pt x="44381" y="72367"/>
                    <a:pt x="43816" y="72367"/>
                  </a:cubicBezTo>
                  <a:cubicBezTo>
                    <a:pt x="43816" y="72367"/>
                    <a:pt x="42685" y="73356"/>
                    <a:pt x="42685" y="73922"/>
                  </a:cubicBezTo>
                  <a:close/>
                  <a:moveTo>
                    <a:pt x="43675" y="24311"/>
                  </a:moveTo>
                  <a:cubicBezTo>
                    <a:pt x="43991" y="24444"/>
                    <a:pt x="44347" y="24444"/>
                    <a:pt x="44664" y="24311"/>
                  </a:cubicBezTo>
                  <a:lnTo>
                    <a:pt x="43675" y="24311"/>
                  </a:lnTo>
                  <a:close/>
                  <a:moveTo>
                    <a:pt x="47208" y="10177"/>
                  </a:moveTo>
                  <a:lnTo>
                    <a:pt x="47208" y="11025"/>
                  </a:lnTo>
                  <a:lnTo>
                    <a:pt x="47208" y="10177"/>
                  </a:lnTo>
                  <a:lnTo>
                    <a:pt x="46925" y="11025"/>
                  </a:lnTo>
                  <a:close/>
                  <a:moveTo>
                    <a:pt x="47208" y="42544"/>
                  </a:moveTo>
                  <a:cubicBezTo>
                    <a:pt x="47208" y="42544"/>
                    <a:pt x="47208" y="42544"/>
                    <a:pt x="47208" y="42544"/>
                  </a:cubicBezTo>
                  <a:lnTo>
                    <a:pt x="47208" y="42544"/>
                  </a:lnTo>
                  <a:cubicBezTo>
                    <a:pt x="47208" y="42544"/>
                    <a:pt x="47208" y="42544"/>
                    <a:pt x="47208" y="42544"/>
                  </a:cubicBezTo>
                  <a:close/>
                  <a:moveTo>
                    <a:pt x="47208" y="61342"/>
                  </a:moveTo>
                  <a:lnTo>
                    <a:pt x="47208" y="62614"/>
                  </a:lnTo>
                  <a:lnTo>
                    <a:pt x="47208" y="62614"/>
                  </a:lnTo>
                  <a:close/>
                  <a:moveTo>
                    <a:pt x="48480" y="65300"/>
                  </a:moveTo>
                  <a:cubicBezTo>
                    <a:pt x="48480" y="65300"/>
                    <a:pt x="47632" y="65300"/>
                    <a:pt x="47774" y="65300"/>
                  </a:cubicBezTo>
                  <a:lnTo>
                    <a:pt x="47774" y="66572"/>
                  </a:lnTo>
                  <a:lnTo>
                    <a:pt x="47774" y="66572"/>
                  </a:lnTo>
                  <a:cubicBezTo>
                    <a:pt x="47774" y="66572"/>
                    <a:pt x="47774" y="66572"/>
                    <a:pt x="47774" y="66572"/>
                  </a:cubicBezTo>
                  <a:cubicBezTo>
                    <a:pt x="47774" y="66572"/>
                    <a:pt x="47774" y="66572"/>
                    <a:pt x="47774" y="66572"/>
                  </a:cubicBezTo>
                  <a:close/>
                  <a:moveTo>
                    <a:pt x="48480" y="52862"/>
                  </a:moveTo>
                  <a:cubicBezTo>
                    <a:pt x="48377" y="53707"/>
                    <a:pt x="48377" y="54561"/>
                    <a:pt x="48480" y="55406"/>
                  </a:cubicBezTo>
                  <a:cubicBezTo>
                    <a:pt x="48480" y="55406"/>
                    <a:pt x="49611" y="56395"/>
                    <a:pt x="51024" y="56395"/>
                  </a:cubicBezTo>
                  <a:cubicBezTo>
                    <a:pt x="51185" y="55555"/>
                    <a:pt x="51185" y="54692"/>
                    <a:pt x="51024" y="53851"/>
                  </a:cubicBezTo>
                  <a:cubicBezTo>
                    <a:pt x="51024" y="53851"/>
                    <a:pt x="49752" y="53710"/>
                    <a:pt x="48339" y="53710"/>
                  </a:cubicBezTo>
                  <a:close/>
                  <a:moveTo>
                    <a:pt x="49470" y="32367"/>
                  </a:moveTo>
                  <a:cubicBezTo>
                    <a:pt x="49658" y="32116"/>
                    <a:pt x="49658" y="31771"/>
                    <a:pt x="49470" y="31519"/>
                  </a:cubicBezTo>
                  <a:lnTo>
                    <a:pt x="49470" y="31519"/>
                  </a:lnTo>
                  <a:close/>
                  <a:moveTo>
                    <a:pt x="51307" y="29399"/>
                  </a:moveTo>
                  <a:lnTo>
                    <a:pt x="51307" y="29399"/>
                  </a:lnTo>
                  <a:lnTo>
                    <a:pt x="51307" y="29399"/>
                  </a:lnTo>
                  <a:lnTo>
                    <a:pt x="52296" y="29399"/>
                  </a:lnTo>
                  <a:cubicBezTo>
                    <a:pt x="52296" y="29399"/>
                    <a:pt x="52296" y="29399"/>
                    <a:pt x="52296" y="29399"/>
                  </a:cubicBezTo>
                  <a:lnTo>
                    <a:pt x="52296" y="29399"/>
                  </a:lnTo>
                  <a:lnTo>
                    <a:pt x="51166" y="30106"/>
                  </a:lnTo>
                  <a:close/>
                  <a:moveTo>
                    <a:pt x="51307" y="39293"/>
                  </a:moveTo>
                  <a:lnTo>
                    <a:pt x="52014" y="39293"/>
                  </a:lnTo>
                  <a:lnTo>
                    <a:pt x="52720" y="39293"/>
                  </a:lnTo>
                  <a:cubicBezTo>
                    <a:pt x="52720" y="39293"/>
                    <a:pt x="52720" y="39293"/>
                    <a:pt x="52720" y="39293"/>
                  </a:cubicBezTo>
                  <a:lnTo>
                    <a:pt x="52720" y="39293"/>
                  </a:lnTo>
                  <a:lnTo>
                    <a:pt x="52720" y="39293"/>
                  </a:lnTo>
                  <a:close/>
                  <a:moveTo>
                    <a:pt x="52296" y="41272"/>
                  </a:moveTo>
                  <a:lnTo>
                    <a:pt x="52296" y="41272"/>
                  </a:lnTo>
                  <a:close/>
                  <a:moveTo>
                    <a:pt x="52296" y="45512"/>
                  </a:moveTo>
                  <a:cubicBezTo>
                    <a:pt x="52296" y="45512"/>
                    <a:pt x="52296" y="45512"/>
                    <a:pt x="52296" y="45512"/>
                  </a:cubicBezTo>
                  <a:cubicBezTo>
                    <a:pt x="52296" y="45512"/>
                    <a:pt x="52296" y="45512"/>
                    <a:pt x="52296" y="45512"/>
                  </a:cubicBezTo>
                  <a:lnTo>
                    <a:pt x="52296" y="45512"/>
                  </a:lnTo>
                  <a:cubicBezTo>
                    <a:pt x="52296" y="45512"/>
                    <a:pt x="52438" y="46360"/>
                    <a:pt x="52438" y="46360"/>
                  </a:cubicBezTo>
                  <a:close/>
                  <a:moveTo>
                    <a:pt x="54134" y="48763"/>
                  </a:moveTo>
                  <a:cubicBezTo>
                    <a:pt x="54006" y="49031"/>
                    <a:pt x="54006" y="49343"/>
                    <a:pt x="54134" y="49611"/>
                  </a:cubicBezTo>
                  <a:lnTo>
                    <a:pt x="55265" y="49611"/>
                  </a:lnTo>
                  <a:lnTo>
                    <a:pt x="55265" y="48480"/>
                  </a:lnTo>
                  <a:close/>
                  <a:moveTo>
                    <a:pt x="55265" y="38445"/>
                  </a:moveTo>
                  <a:cubicBezTo>
                    <a:pt x="55516" y="38633"/>
                    <a:pt x="55862" y="38633"/>
                    <a:pt x="56113" y="38445"/>
                  </a:cubicBezTo>
                  <a:cubicBezTo>
                    <a:pt x="56170" y="38165"/>
                    <a:pt x="56170" y="37877"/>
                    <a:pt x="56113" y="37597"/>
                  </a:cubicBezTo>
                  <a:lnTo>
                    <a:pt x="55123" y="375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7379524" y="314297"/>
              <a:ext cx="59222" cy="50374"/>
            </a:xfrm>
            <a:custGeom>
              <a:avLst/>
              <a:gdLst/>
              <a:ahLst/>
              <a:cxnLst/>
              <a:rect l="l" t="t" r="r" b="b"/>
              <a:pathLst>
                <a:path w="59222" h="50374" extrusionOk="0">
                  <a:moveTo>
                    <a:pt x="49328" y="50318"/>
                  </a:moveTo>
                  <a:cubicBezTo>
                    <a:pt x="49328" y="50318"/>
                    <a:pt x="49328" y="49611"/>
                    <a:pt x="49328" y="49470"/>
                  </a:cubicBezTo>
                  <a:cubicBezTo>
                    <a:pt x="49389" y="49190"/>
                    <a:pt x="49389" y="48901"/>
                    <a:pt x="49328" y="48622"/>
                  </a:cubicBezTo>
                  <a:cubicBezTo>
                    <a:pt x="49412" y="48297"/>
                    <a:pt x="49412" y="47957"/>
                    <a:pt x="49328" y="47632"/>
                  </a:cubicBezTo>
                  <a:cubicBezTo>
                    <a:pt x="49248" y="47260"/>
                    <a:pt x="49248" y="46874"/>
                    <a:pt x="49328" y="46501"/>
                  </a:cubicBezTo>
                  <a:lnTo>
                    <a:pt x="50176" y="46501"/>
                  </a:lnTo>
                  <a:cubicBezTo>
                    <a:pt x="50130" y="47066"/>
                    <a:pt x="50130" y="47633"/>
                    <a:pt x="50176" y="48198"/>
                  </a:cubicBezTo>
                  <a:cubicBezTo>
                    <a:pt x="50176" y="48904"/>
                    <a:pt x="50176" y="49187"/>
                    <a:pt x="51307" y="49187"/>
                  </a:cubicBezTo>
                  <a:lnTo>
                    <a:pt x="51307" y="49187"/>
                  </a:lnTo>
                  <a:cubicBezTo>
                    <a:pt x="51111" y="48312"/>
                    <a:pt x="50827" y="47460"/>
                    <a:pt x="50459" y="46643"/>
                  </a:cubicBezTo>
                  <a:cubicBezTo>
                    <a:pt x="50110" y="45780"/>
                    <a:pt x="49269" y="45220"/>
                    <a:pt x="48339" y="45229"/>
                  </a:cubicBezTo>
                  <a:lnTo>
                    <a:pt x="47067" y="45229"/>
                  </a:lnTo>
                  <a:cubicBezTo>
                    <a:pt x="46560" y="45451"/>
                    <a:pt x="46228" y="45948"/>
                    <a:pt x="46219" y="46501"/>
                  </a:cubicBezTo>
                  <a:cubicBezTo>
                    <a:pt x="46085" y="46818"/>
                    <a:pt x="46085" y="47175"/>
                    <a:pt x="46219" y="47491"/>
                  </a:cubicBezTo>
                  <a:cubicBezTo>
                    <a:pt x="46359" y="47903"/>
                    <a:pt x="46359" y="48350"/>
                    <a:pt x="46219" y="48763"/>
                  </a:cubicBezTo>
                  <a:lnTo>
                    <a:pt x="46219" y="48763"/>
                  </a:lnTo>
                  <a:cubicBezTo>
                    <a:pt x="45528" y="48212"/>
                    <a:pt x="44694" y="47869"/>
                    <a:pt x="43816" y="47774"/>
                  </a:cubicBezTo>
                  <a:lnTo>
                    <a:pt x="41131" y="47774"/>
                  </a:lnTo>
                  <a:lnTo>
                    <a:pt x="42827" y="48763"/>
                  </a:lnTo>
                  <a:lnTo>
                    <a:pt x="42827" y="49611"/>
                  </a:lnTo>
                  <a:cubicBezTo>
                    <a:pt x="42552" y="49708"/>
                    <a:pt x="42253" y="49708"/>
                    <a:pt x="41979" y="49611"/>
                  </a:cubicBezTo>
                  <a:lnTo>
                    <a:pt x="40424" y="49611"/>
                  </a:lnTo>
                  <a:cubicBezTo>
                    <a:pt x="40424" y="49611"/>
                    <a:pt x="39434" y="49611"/>
                    <a:pt x="39434" y="48763"/>
                  </a:cubicBezTo>
                  <a:cubicBezTo>
                    <a:pt x="39368" y="48484"/>
                    <a:pt x="39368" y="48194"/>
                    <a:pt x="39434" y="47915"/>
                  </a:cubicBezTo>
                  <a:cubicBezTo>
                    <a:pt x="39496" y="47636"/>
                    <a:pt x="39496" y="47346"/>
                    <a:pt x="39434" y="47067"/>
                  </a:cubicBezTo>
                  <a:cubicBezTo>
                    <a:pt x="39515" y="46694"/>
                    <a:pt x="39515" y="46309"/>
                    <a:pt x="39434" y="45936"/>
                  </a:cubicBezTo>
                  <a:cubicBezTo>
                    <a:pt x="39183" y="45748"/>
                    <a:pt x="38838" y="45748"/>
                    <a:pt x="38586" y="45936"/>
                  </a:cubicBezTo>
                  <a:lnTo>
                    <a:pt x="38586" y="45936"/>
                  </a:lnTo>
                  <a:lnTo>
                    <a:pt x="38586" y="45936"/>
                  </a:lnTo>
                  <a:lnTo>
                    <a:pt x="38586" y="45936"/>
                  </a:lnTo>
                  <a:cubicBezTo>
                    <a:pt x="38586" y="45936"/>
                    <a:pt x="37880" y="45936"/>
                    <a:pt x="37314" y="45088"/>
                  </a:cubicBezTo>
                  <a:cubicBezTo>
                    <a:pt x="36935" y="44855"/>
                    <a:pt x="36638" y="44509"/>
                    <a:pt x="36466" y="44099"/>
                  </a:cubicBezTo>
                  <a:lnTo>
                    <a:pt x="36466" y="44099"/>
                  </a:lnTo>
                  <a:cubicBezTo>
                    <a:pt x="36419" y="43818"/>
                    <a:pt x="36419" y="43531"/>
                    <a:pt x="36466" y="43251"/>
                  </a:cubicBezTo>
                  <a:cubicBezTo>
                    <a:pt x="36488" y="42968"/>
                    <a:pt x="36488" y="42685"/>
                    <a:pt x="36466" y="42403"/>
                  </a:cubicBezTo>
                  <a:cubicBezTo>
                    <a:pt x="36007" y="42554"/>
                    <a:pt x="35512" y="42554"/>
                    <a:pt x="35053" y="42403"/>
                  </a:cubicBezTo>
                  <a:lnTo>
                    <a:pt x="33357" y="42403"/>
                  </a:lnTo>
                  <a:cubicBezTo>
                    <a:pt x="33357" y="42403"/>
                    <a:pt x="33357" y="42403"/>
                    <a:pt x="33357" y="41413"/>
                  </a:cubicBezTo>
                  <a:lnTo>
                    <a:pt x="32650" y="40282"/>
                  </a:lnTo>
                  <a:lnTo>
                    <a:pt x="32650" y="40282"/>
                  </a:lnTo>
                  <a:lnTo>
                    <a:pt x="31943" y="40282"/>
                  </a:lnTo>
                  <a:cubicBezTo>
                    <a:pt x="31943" y="40282"/>
                    <a:pt x="31943" y="40282"/>
                    <a:pt x="31943" y="39576"/>
                  </a:cubicBezTo>
                  <a:lnTo>
                    <a:pt x="31943" y="39576"/>
                  </a:lnTo>
                  <a:lnTo>
                    <a:pt x="31943" y="39576"/>
                  </a:lnTo>
                  <a:lnTo>
                    <a:pt x="31943" y="39576"/>
                  </a:lnTo>
                  <a:lnTo>
                    <a:pt x="31943" y="43816"/>
                  </a:lnTo>
                  <a:lnTo>
                    <a:pt x="31943" y="43816"/>
                  </a:lnTo>
                  <a:lnTo>
                    <a:pt x="31943" y="43816"/>
                  </a:lnTo>
                  <a:cubicBezTo>
                    <a:pt x="31943" y="43816"/>
                    <a:pt x="31943" y="43816"/>
                    <a:pt x="31943" y="43816"/>
                  </a:cubicBezTo>
                  <a:lnTo>
                    <a:pt x="30954" y="43816"/>
                  </a:lnTo>
                  <a:lnTo>
                    <a:pt x="30954" y="43816"/>
                  </a:lnTo>
                  <a:lnTo>
                    <a:pt x="29116" y="43816"/>
                  </a:lnTo>
                  <a:lnTo>
                    <a:pt x="27986" y="43816"/>
                  </a:lnTo>
                  <a:lnTo>
                    <a:pt x="27986" y="43816"/>
                  </a:lnTo>
                  <a:cubicBezTo>
                    <a:pt x="27986" y="43816"/>
                    <a:pt x="27986" y="43816"/>
                    <a:pt x="27986" y="44805"/>
                  </a:cubicBezTo>
                  <a:lnTo>
                    <a:pt x="27986" y="45936"/>
                  </a:lnTo>
                  <a:cubicBezTo>
                    <a:pt x="27606" y="45848"/>
                    <a:pt x="27226" y="46085"/>
                    <a:pt x="27138" y="46465"/>
                  </a:cubicBezTo>
                  <a:cubicBezTo>
                    <a:pt x="27114" y="46570"/>
                    <a:pt x="27114" y="46679"/>
                    <a:pt x="27138" y="46784"/>
                  </a:cubicBezTo>
                  <a:lnTo>
                    <a:pt x="27138" y="46784"/>
                  </a:lnTo>
                  <a:lnTo>
                    <a:pt x="27138" y="46784"/>
                  </a:lnTo>
                  <a:lnTo>
                    <a:pt x="27138" y="46784"/>
                  </a:lnTo>
                  <a:lnTo>
                    <a:pt x="25866" y="46784"/>
                  </a:lnTo>
                  <a:lnTo>
                    <a:pt x="23887" y="45936"/>
                  </a:lnTo>
                  <a:cubicBezTo>
                    <a:pt x="23140" y="45788"/>
                    <a:pt x="22372" y="45788"/>
                    <a:pt x="21625" y="45936"/>
                  </a:cubicBezTo>
                  <a:lnTo>
                    <a:pt x="20636" y="45936"/>
                  </a:lnTo>
                  <a:lnTo>
                    <a:pt x="19223" y="45936"/>
                  </a:lnTo>
                  <a:lnTo>
                    <a:pt x="17668" y="45936"/>
                  </a:lnTo>
                  <a:lnTo>
                    <a:pt x="16961" y="45936"/>
                  </a:lnTo>
                  <a:lnTo>
                    <a:pt x="16961" y="45936"/>
                  </a:lnTo>
                  <a:lnTo>
                    <a:pt x="15689" y="45936"/>
                  </a:lnTo>
                  <a:lnTo>
                    <a:pt x="15689" y="45936"/>
                  </a:lnTo>
                  <a:cubicBezTo>
                    <a:pt x="15320" y="45326"/>
                    <a:pt x="14698" y="44912"/>
                    <a:pt x="13993" y="44805"/>
                  </a:cubicBezTo>
                  <a:cubicBezTo>
                    <a:pt x="13293" y="44939"/>
                    <a:pt x="12574" y="44939"/>
                    <a:pt x="11873" y="44805"/>
                  </a:cubicBezTo>
                  <a:cubicBezTo>
                    <a:pt x="11873" y="44805"/>
                    <a:pt x="11166" y="44805"/>
                    <a:pt x="11166" y="43816"/>
                  </a:cubicBezTo>
                  <a:cubicBezTo>
                    <a:pt x="11378" y="43319"/>
                    <a:pt x="11378" y="42758"/>
                    <a:pt x="11166" y="42261"/>
                  </a:cubicBezTo>
                  <a:lnTo>
                    <a:pt x="11166" y="42261"/>
                  </a:lnTo>
                  <a:lnTo>
                    <a:pt x="11166" y="42261"/>
                  </a:lnTo>
                  <a:lnTo>
                    <a:pt x="11166" y="42261"/>
                  </a:lnTo>
                  <a:cubicBezTo>
                    <a:pt x="12014" y="42261"/>
                    <a:pt x="12438" y="42261"/>
                    <a:pt x="12580" y="42261"/>
                  </a:cubicBezTo>
                  <a:cubicBezTo>
                    <a:pt x="12667" y="41842"/>
                    <a:pt x="12667" y="41409"/>
                    <a:pt x="12580" y="40989"/>
                  </a:cubicBezTo>
                  <a:lnTo>
                    <a:pt x="11307" y="40989"/>
                  </a:lnTo>
                  <a:cubicBezTo>
                    <a:pt x="11307" y="40989"/>
                    <a:pt x="11307" y="40989"/>
                    <a:pt x="11307" y="39858"/>
                  </a:cubicBezTo>
                  <a:cubicBezTo>
                    <a:pt x="11307" y="38728"/>
                    <a:pt x="11307" y="38869"/>
                    <a:pt x="10459" y="38869"/>
                  </a:cubicBezTo>
                  <a:lnTo>
                    <a:pt x="9753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3498"/>
                  </a:lnTo>
                  <a:cubicBezTo>
                    <a:pt x="7684" y="31787"/>
                    <a:pt x="7189" y="30103"/>
                    <a:pt x="6219" y="28692"/>
                  </a:cubicBezTo>
                  <a:lnTo>
                    <a:pt x="2686" y="28692"/>
                  </a:lnTo>
                  <a:lnTo>
                    <a:pt x="3534" y="28692"/>
                  </a:lnTo>
                  <a:cubicBezTo>
                    <a:pt x="3534" y="28692"/>
                    <a:pt x="3534" y="28692"/>
                    <a:pt x="3534" y="27844"/>
                  </a:cubicBezTo>
                  <a:cubicBezTo>
                    <a:pt x="3515" y="27515"/>
                    <a:pt x="3515" y="27185"/>
                    <a:pt x="3534" y="26855"/>
                  </a:cubicBezTo>
                  <a:lnTo>
                    <a:pt x="3534" y="26855"/>
                  </a:lnTo>
                  <a:lnTo>
                    <a:pt x="2686" y="26855"/>
                  </a:lnTo>
                  <a:cubicBezTo>
                    <a:pt x="2686" y="26855"/>
                    <a:pt x="1838" y="26855"/>
                    <a:pt x="1696" y="26855"/>
                  </a:cubicBezTo>
                  <a:cubicBezTo>
                    <a:pt x="1576" y="27333"/>
                    <a:pt x="1332" y="27772"/>
                    <a:pt x="989" y="28127"/>
                  </a:cubicBezTo>
                  <a:lnTo>
                    <a:pt x="989" y="26431"/>
                  </a:lnTo>
                  <a:cubicBezTo>
                    <a:pt x="989" y="26431"/>
                    <a:pt x="989" y="26431"/>
                    <a:pt x="989" y="26431"/>
                  </a:cubicBezTo>
                  <a:cubicBezTo>
                    <a:pt x="405" y="26128"/>
                    <a:pt x="27" y="25534"/>
                    <a:pt x="0" y="24876"/>
                  </a:cubicBezTo>
                  <a:cubicBezTo>
                    <a:pt x="0" y="24028"/>
                    <a:pt x="0" y="23321"/>
                    <a:pt x="0" y="23039"/>
                  </a:cubicBezTo>
                  <a:lnTo>
                    <a:pt x="0" y="21201"/>
                  </a:lnTo>
                  <a:cubicBezTo>
                    <a:pt x="70" y="20733"/>
                    <a:pt x="70" y="20256"/>
                    <a:pt x="0" y="19788"/>
                  </a:cubicBezTo>
                  <a:cubicBezTo>
                    <a:pt x="61" y="19413"/>
                    <a:pt x="61" y="19032"/>
                    <a:pt x="0" y="18657"/>
                  </a:cubicBezTo>
                  <a:cubicBezTo>
                    <a:pt x="146" y="17220"/>
                    <a:pt x="430" y="15800"/>
                    <a:pt x="848" y="14417"/>
                  </a:cubicBezTo>
                  <a:cubicBezTo>
                    <a:pt x="848" y="13003"/>
                    <a:pt x="848" y="11590"/>
                    <a:pt x="1838" y="10177"/>
                  </a:cubicBezTo>
                  <a:cubicBezTo>
                    <a:pt x="2827" y="8763"/>
                    <a:pt x="1838" y="7632"/>
                    <a:pt x="1838" y="6219"/>
                  </a:cubicBezTo>
                  <a:cubicBezTo>
                    <a:pt x="1960" y="4866"/>
                    <a:pt x="2395" y="3559"/>
                    <a:pt x="3110" y="2403"/>
                  </a:cubicBez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cubicBezTo>
                    <a:pt x="3110" y="2403"/>
                    <a:pt x="3110" y="2403"/>
                    <a:pt x="3110" y="2403"/>
                  </a:cubicBezTo>
                  <a:lnTo>
                    <a:pt x="4240" y="1555"/>
                  </a:lnTo>
                  <a:lnTo>
                    <a:pt x="5230" y="707"/>
                  </a:lnTo>
                  <a:lnTo>
                    <a:pt x="5230" y="707"/>
                  </a:lnTo>
                  <a:cubicBezTo>
                    <a:pt x="5175" y="474"/>
                    <a:pt x="5175" y="232"/>
                    <a:pt x="5230" y="0"/>
                  </a:cubicBezTo>
                  <a:lnTo>
                    <a:pt x="5230" y="0"/>
                  </a:lnTo>
                  <a:cubicBezTo>
                    <a:pt x="5230" y="0"/>
                    <a:pt x="5230" y="0"/>
                    <a:pt x="6219" y="989"/>
                  </a:cubicBezTo>
                  <a:lnTo>
                    <a:pt x="6926" y="2261"/>
                  </a:lnTo>
                  <a:cubicBezTo>
                    <a:pt x="7002" y="2635"/>
                    <a:pt x="7002" y="3019"/>
                    <a:pt x="6926" y="3392"/>
                  </a:cubicBezTo>
                  <a:cubicBezTo>
                    <a:pt x="6798" y="3950"/>
                    <a:pt x="6798" y="4530"/>
                    <a:pt x="6926" y="5088"/>
                  </a:cubicBezTo>
                  <a:cubicBezTo>
                    <a:pt x="6926" y="5795"/>
                    <a:pt x="6926" y="6219"/>
                    <a:pt x="7774" y="6219"/>
                  </a:cubicBezTo>
                  <a:cubicBezTo>
                    <a:pt x="8173" y="6017"/>
                    <a:pt x="8646" y="6017"/>
                    <a:pt x="9046" y="6219"/>
                  </a:cubicBezTo>
                  <a:cubicBezTo>
                    <a:pt x="9046" y="6219"/>
                    <a:pt x="9046" y="6219"/>
                    <a:pt x="9046" y="6926"/>
                  </a:cubicBezTo>
                  <a:lnTo>
                    <a:pt x="9894" y="6926"/>
                  </a:lnTo>
                  <a:lnTo>
                    <a:pt x="11449" y="6926"/>
                  </a:lnTo>
                  <a:lnTo>
                    <a:pt x="11449" y="6926"/>
                  </a:lnTo>
                  <a:lnTo>
                    <a:pt x="11449" y="6926"/>
                  </a:lnTo>
                  <a:cubicBezTo>
                    <a:pt x="11449" y="6926"/>
                    <a:pt x="11449" y="6926"/>
                    <a:pt x="11449" y="6926"/>
                  </a:cubicBezTo>
                  <a:lnTo>
                    <a:pt x="12156" y="6926"/>
                  </a:lnTo>
                  <a:cubicBezTo>
                    <a:pt x="12531" y="7280"/>
                    <a:pt x="12822" y="7715"/>
                    <a:pt x="13004" y="8198"/>
                  </a:cubicBezTo>
                  <a:cubicBezTo>
                    <a:pt x="13004" y="8198"/>
                    <a:pt x="13004" y="9187"/>
                    <a:pt x="13004" y="9753"/>
                  </a:cubicBezTo>
                  <a:lnTo>
                    <a:pt x="13004" y="13710"/>
                  </a:lnTo>
                  <a:cubicBezTo>
                    <a:pt x="12853" y="14169"/>
                    <a:pt x="12853" y="14665"/>
                    <a:pt x="13004" y="15124"/>
                  </a:cubicBezTo>
                  <a:lnTo>
                    <a:pt x="13710" y="15124"/>
                  </a:lnTo>
                  <a:lnTo>
                    <a:pt x="14417" y="15124"/>
                  </a:lnTo>
                  <a:lnTo>
                    <a:pt x="14417" y="15972"/>
                  </a:lnTo>
                  <a:cubicBezTo>
                    <a:pt x="14486" y="16345"/>
                    <a:pt x="14486" y="16729"/>
                    <a:pt x="14417" y="17102"/>
                  </a:cubicBezTo>
                  <a:cubicBezTo>
                    <a:pt x="14515" y="17425"/>
                    <a:pt x="14515" y="17769"/>
                    <a:pt x="14417" y="18092"/>
                  </a:cubicBezTo>
                  <a:lnTo>
                    <a:pt x="14417" y="18092"/>
                  </a:lnTo>
                  <a:cubicBezTo>
                    <a:pt x="14417" y="18092"/>
                    <a:pt x="14417" y="18092"/>
                    <a:pt x="14417" y="18092"/>
                  </a:cubicBezTo>
                  <a:lnTo>
                    <a:pt x="14417" y="18092"/>
                  </a:lnTo>
                  <a:cubicBezTo>
                    <a:pt x="14342" y="18844"/>
                    <a:pt x="14342" y="19601"/>
                    <a:pt x="14417" y="20353"/>
                  </a:cubicBezTo>
                  <a:cubicBezTo>
                    <a:pt x="14494" y="21105"/>
                    <a:pt x="14494" y="21863"/>
                    <a:pt x="14417" y="22615"/>
                  </a:cubicBezTo>
                  <a:lnTo>
                    <a:pt x="14417" y="22615"/>
                  </a:lnTo>
                  <a:cubicBezTo>
                    <a:pt x="14463" y="22943"/>
                    <a:pt x="14463" y="23276"/>
                    <a:pt x="14417" y="23604"/>
                  </a:cubicBezTo>
                  <a:lnTo>
                    <a:pt x="14417" y="23604"/>
                  </a:lnTo>
                  <a:lnTo>
                    <a:pt x="12862" y="23604"/>
                  </a:lnTo>
                  <a:cubicBezTo>
                    <a:pt x="12424" y="23728"/>
                    <a:pt x="12062" y="24038"/>
                    <a:pt x="11873" y="24452"/>
                  </a:cubicBezTo>
                  <a:lnTo>
                    <a:pt x="11873" y="25724"/>
                  </a:lnTo>
                  <a:cubicBezTo>
                    <a:pt x="11777" y="26191"/>
                    <a:pt x="11777" y="26671"/>
                    <a:pt x="11873" y="27138"/>
                  </a:cubicBezTo>
                  <a:cubicBezTo>
                    <a:pt x="12132" y="27550"/>
                    <a:pt x="12535" y="27852"/>
                    <a:pt x="13003" y="27986"/>
                  </a:cubicBezTo>
                  <a:lnTo>
                    <a:pt x="13004" y="32650"/>
                  </a:lnTo>
                  <a:lnTo>
                    <a:pt x="16820" y="32650"/>
                  </a:lnTo>
                  <a:cubicBezTo>
                    <a:pt x="16820" y="32650"/>
                    <a:pt x="16820" y="32650"/>
                    <a:pt x="16820" y="32650"/>
                  </a:cubicBezTo>
                  <a:lnTo>
                    <a:pt x="16820" y="32650"/>
                  </a:lnTo>
                  <a:lnTo>
                    <a:pt x="16820" y="33357"/>
                  </a:lnTo>
                  <a:lnTo>
                    <a:pt x="16820" y="33357"/>
                  </a:lnTo>
                  <a:lnTo>
                    <a:pt x="16820" y="33357"/>
                  </a:lnTo>
                  <a:cubicBezTo>
                    <a:pt x="17228" y="33522"/>
                    <a:pt x="17684" y="33522"/>
                    <a:pt x="18092" y="33357"/>
                  </a:cubicBezTo>
                  <a:lnTo>
                    <a:pt x="18799" y="32367"/>
                  </a:lnTo>
                  <a:lnTo>
                    <a:pt x="19647" y="31378"/>
                  </a:lnTo>
                  <a:cubicBezTo>
                    <a:pt x="20108" y="31244"/>
                    <a:pt x="20598" y="31244"/>
                    <a:pt x="21060" y="31378"/>
                  </a:cubicBezTo>
                  <a:lnTo>
                    <a:pt x="21908" y="31378"/>
                  </a:lnTo>
                  <a:cubicBezTo>
                    <a:pt x="22005" y="31652"/>
                    <a:pt x="22005" y="31952"/>
                    <a:pt x="21908" y="32226"/>
                  </a:cubicBezTo>
                  <a:lnTo>
                    <a:pt x="20636" y="32226"/>
                  </a:lnTo>
                  <a:lnTo>
                    <a:pt x="20636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cubicBezTo>
                    <a:pt x="23180" y="32226"/>
                    <a:pt x="23180" y="32226"/>
                    <a:pt x="23180" y="31095"/>
                  </a:cubicBezTo>
                  <a:cubicBezTo>
                    <a:pt x="23102" y="30770"/>
                    <a:pt x="23102" y="30431"/>
                    <a:pt x="23180" y="30106"/>
                  </a:cubicBezTo>
                  <a:lnTo>
                    <a:pt x="23180" y="30106"/>
                  </a:lnTo>
                  <a:lnTo>
                    <a:pt x="24028" y="30106"/>
                  </a:lnTo>
                  <a:lnTo>
                    <a:pt x="24028" y="30106"/>
                  </a:lnTo>
                  <a:lnTo>
                    <a:pt x="25017" y="30106"/>
                  </a:lnTo>
                  <a:lnTo>
                    <a:pt x="25017" y="30106"/>
                  </a:lnTo>
                  <a:lnTo>
                    <a:pt x="26007" y="30106"/>
                  </a:lnTo>
                  <a:lnTo>
                    <a:pt x="26855" y="30106"/>
                  </a:lnTo>
                  <a:lnTo>
                    <a:pt x="26855" y="30106"/>
                  </a:lnTo>
                  <a:cubicBezTo>
                    <a:pt x="27052" y="29835"/>
                    <a:pt x="27291" y="29597"/>
                    <a:pt x="27561" y="29399"/>
                  </a:cubicBezTo>
                  <a:lnTo>
                    <a:pt x="27562" y="29399"/>
                  </a:lnTo>
                  <a:lnTo>
                    <a:pt x="27562" y="29399"/>
                  </a:lnTo>
                  <a:lnTo>
                    <a:pt x="28692" y="28410"/>
                  </a:lnTo>
                  <a:lnTo>
                    <a:pt x="29964" y="27138"/>
                  </a:lnTo>
                  <a:lnTo>
                    <a:pt x="30954" y="26007"/>
                  </a:lnTo>
                  <a:lnTo>
                    <a:pt x="30954" y="26007"/>
                  </a:lnTo>
                  <a:cubicBezTo>
                    <a:pt x="31250" y="25419"/>
                    <a:pt x="31487" y="24804"/>
                    <a:pt x="31660" y="24169"/>
                  </a:cubicBezTo>
                  <a:cubicBezTo>
                    <a:pt x="31660" y="23180"/>
                    <a:pt x="31660" y="22473"/>
                    <a:pt x="32367" y="22049"/>
                  </a:cubicBezTo>
                  <a:lnTo>
                    <a:pt x="32367" y="20919"/>
                  </a:lnTo>
                  <a:cubicBezTo>
                    <a:pt x="32437" y="20308"/>
                    <a:pt x="32437" y="19692"/>
                    <a:pt x="32367" y="19081"/>
                  </a:cubicBezTo>
                  <a:cubicBezTo>
                    <a:pt x="32291" y="18424"/>
                    <a:pt x="32291" y="17760"/>
                    <a:pt x="32367" y="17102"/>
                  </a:cubicBezTo>
                  <a:lnTo>
                    <a:pt x="32367" y="15972"/>
                  </a:lnTo>
                  <a:cubicBezTo>
                    <a:pt x="32512" y="15150"/>
                    <a:pt x="32851" y="14374"/>
                    <a:pt x="33357" y="13710"/>
                  </a:cubicBezTo>
                  <a:cubicBezTo>
                    <a:pt x="33778" y="13079"/>
                    <a:pt x="34022" y="12347"/>
                    <a:pt x="34063" y="11590"/>
                  </a:cubicBezTo>
                  <a:lnTo>
                    <a:pt x="34063" y="11590"/>
                  </a:lnTo>
                  <a:lnTo>
                    <a:pt x="34063" y="11590"/>
                  </a:lnTo>
                  <a:lnTo>
                    <a:pt x="34063" y="11590"/>
                  </a:lnTo>
                  <a:lnTo>
                    <a:pt x="34063" y="6078"/>
                  </a:lnTo>
                  <a:lnTo>
                    <a:pt x="34063" y="4947"/>
                  </a:lnTo>
                  <a:lnTo>
                    <a:pt x="35053" y="3110"/>
                  </a:lnTo>
                  <a:cubicBezTo>
                    <a:pt x="35053" y="3110"/>
                    <a:pt x="35759" y="1837"/>
                    <a:pt x="36042" y="1272"/>
                  </a:cubicBezTo>
                  <a:cubicBezTo>
                    <a:pt x="36325" y="707"/>
                    <a:pt x="36042" y="424"/>
                    <a:pt x="36042" y="424"/>
                  </a:cubicBezTo>
                  <a:lnTo>
                    <a:pt x="37031" y="424"/>
                  </a:lnTo>
                  <a:lnTo>
                    <a:pt x="37880" y="424"/>
                  </a:lnTo>
                  <a:lnTo>
                    <a:pt x="37880" y="424"/>
                  </a:lnTo>
                  <a:lnTo>
                    <a:pt x="37880" y="424"/>
                  </a:lnTo>
                  <a:cubicBezTo>
                    <a:pt x="37880" y="424"/>
                    <a:pt x="37880" y="424"/>
                    <a:pt x="37880" y="424"/>
                  </a:cubicBezTo>
                  <a:lnTo>
                    <a:pt x="40141" y="424"/>
                  </a:lnTo>
                  <a:lnTo>
                    <a:pt x="40141" y="424"/>
                  </a:lnTo>
                  <a:lnTo>
                    <a:pt x="40141" y="424"/>
                  </a:lnTo>
                  <a:lnTo>
                    <a:pt x="40989" y="424"/>
                  </a:lnTo>
                  <a:lnTo>
                    <a:pt x="40989" y="424"/>
                  </a:lnTo>
                  <a:cubicBezTo>
                    <a:pt x="40989" y="424"/>
                    <a:pt x="40989" y="424"/>
                    <a:pt x="40989" y="424"/>
                  </a:cubicBezTo>
                  <a:cubicBezTo>
                    <a:pt x="41046" y="704"/>
                    <a:pt x="41046" y="992"/>
                    <a:pt x="40989" y="1272"/>
                  </a:cubicBezTo>
                  <a:lnTo>
                    <a:pt x="40989" y="1272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1696" y="3958"/>
                  </a:lnTo>
                  <a:cubicBezTo>
                    <a:pt x="41600" y="4328"/>
                    <a:pt x="41600" y="4718"/>
                    <a:pt x="41696" y="5088"/>
                  </a:cubicBezTo>
                  <a:cubicBezTo>
                    <a:pt x="41752" y="5463"/>
                    <a:pt x="41752" y="5844"/>
                    <a:pt x="41696" y="6219"/>
                  </a:cubicBezTo>
                  <a:lnTo>
                    <a:pt x="42403" y="6219"/>
                  </a:lnTo>
                  <a:cubicBezTo>
                    <a:pt x="42446" y="5796"/>
                    <a:pt x="42446" y="5370"/>
                    <a:pt x="42403" y="4947"/>
                  </a:cubicBezTo>
                  <a:cubicBezTo>
                    <a:pt x="42359" y="4524"/>
                    <a:pt x="42359" y="4098"/>
                    <a:pt x="42403" y="3675"/>
                  </a:cubicBezTo>
                  <a:lnTo>
                    <a:pt x="42403" y="2827"/>
                  </a:lnTo>
                  <a:lnTo>
                    <a:pt x="42403" y="8056"/>
                  </a:lnTo>
                  <a:lnTo>
                    <a:pt x="42403" y="7208"/>
                  </a:lnTo>
                  <a:lnTo>
                    <a:pt x="42403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13710"/>
                  </a:lnTo>
                  <a:cubicBezTo>
                    <a:pt x="43160" y="14034"/>
                    <a:pt x="43160" y="14376"/>
                    <a:pt x="43251" y="14700"/>
                  </a:cubicBezTo>
                  <a:lnTo>
                    <a:pt x="44099" y="15972"/>
                  </a:lnTo>
                  <a:lnTo>
                    <a:pt x="45088" y="17244"/>
                  </a:lnTo>
                  <a:lnTo>
                    <a:pt x="45088" y="17244"/>
                  </a:lnTo>
                  <a:cubicBezTo>
                    <a:pt x="45088" y="17244"/>
                    <a:pt x="45088" y="17244"/>
                    <a:pt x="45088" y="17244"/>
                  </a:cubicBezTo>
                  <a:cubicBezTo>
                    <a:pt x="44856" y="17184"/>
                    <a:pt x="44613" y="17184"/>
                    <a:pt x="44382" y="17244"/>
                  </a:cubicBezTo>
                  <a:cubicBezTo>
                    <a:pt x="44041" y="17419"/>
                    <a:pt x="43786" y="17725"/>
                    <a:pt x="43675" y="18092"/>
                  </a:cubicBezTo>
                  <a:cubicBezTo>
                    <a:pt x="43513" y="18549"/>
                    <a:pt x="43513" y="19048"/>
                    <a:pt x="43675" y="19505"/>
                  </a:cubicBezTo>
                  <a:cubicBezTo>
                    <a:pt x="43605" y="20021"/>
                    <a:pt x="43605" y="20544"/>
                    <a:pt x="43675" y="21060"/>
                  </a:cubicBezTo>
                  <a:cubicBezTo>
                    <a:pt x="43675" y="21060"/>
                    <a:pt x="43675" y="21060"/>
                    <a:pt x="44947" y="21060"/>
                  </a:cubicBezTo>
                  <a:cubicBezTo>
                    <a:pt x="46219" y="21060"/>
                    <a:pt x="44947" y="22049"/>
                    <a:pt x="44947" y="22191"/>
                  </a:cubicBezTo>
                  <a:lnTo>
                    <a:pt x="44099" y="22191"/>
                  </a:lnTo>
                  <a:cubicBezTo>
                    <a:pt x="43830" y="22063"/>
                    <a:pt x="43519" y="22063"/>
                    <a:pt x="43251" y="22191"/>
                  </a:cubicBezTo>
                  <a:cubicBezTo>
                    <a:pt x="43049" y="22591"/>
                    <a:pt x="43049" y="23063"/>
                    <a:pt x="43251" y="23463"/>
                  </a:cubicBezTo>
                  <a:lnTo>
                    <a:pt x="43251" y="27703"/>
                  </a:lnTo>
                  <a:cubicBezTo>
                    <a:pt x="42866" y="28256"/>
                    <a:pt x="42227" y="28575"/>
                    <a:pt x="41555" y="28551"/>
                  </a:cubicBezTo>
                  <a:lnTo>
                    <a:pt x="41555" y="28551"/>
                  </a:lnTo>
                  <a:cubicBezTo>
                    <a:pt x="41555" y="28551"/>
                    <a:pt x="41555" y="28551"/>
                    <a:pt x="41555" y="28551"/>
                  </a:cubicBez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39010" y="28551"/>
                  </a:lnTo>
                  <a:cubicBezTo>
                    <a:pt x="38940" y="29209"/>
                    <a:pt x="38940" y="29872"/>
                    <a:pt x="39010" y="30530"/>
                  </a:cubicBezTo>
                  <a:cubicBezTo>
                    <a:pt x="39010" y="30530"/>
                    <a:pt x="39010" y="31519"/>
                    <a:pt x="40141" y="31943"/>
                  </a:cubicBezTo>
                  <a:lnTo>
                    <a:pt x="40141" y="31943"/>
                  </a:lnTo>
                  <a:lnTo>
                    <a:pt x="40141" y="31943"/>
                  </a:lnTo>
                  <a:lnTo>
                    <a:pt x="40141" y="31943"/>
                  </a:lnTo>
                  <a:cubicBezTo>
                    <a:pt x="40141" y="31943"/>
                    <a:pt x="40141" y="32791"/>
                    <a:pt x="40848" y="32650"/>
                  </a:cubicBezTo>
                  <a:cubicBezTo>
                    <a:pt x="41555" y="32509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lnTo>
                    <a:pt x="41837" y="32650"/>
                  </a:lnTo>
                  <a:lnTo>
                    <a:pt x="42827" y="32650"/>
                  </a:lnTo>
                  <a:lnTo>
                    <a:pt x="43675" y="34346"/>
                  </a:lnTo>
                  <a:lnTo>
                    <a:pt x="44382" y="34346"/>
                  </a:lnTo>
                  <a:lnTo>
                    <a:pt x="51731" y="34346"/>
                  </a:lnTo>
                  <a:lnTo>
                    <a:pt x="53286" y="34346"/>
                  </a:lnTo>
                  <a:lnTo>
                    <a:pt x="54699" y="34346"/>
                  </a:lnTo>
                  <a:lnTo>
                    <a:pt x="56254" y="34346"/>
                  </a:lnTo>
                  <a:cubicBezTo>
                    <a:pt x="56254" y="34346"/>
                    <a:pt x="56254" y="34346"/>
                    <a:pt x="56961" y="35194"/>
                  </a:cubicBezTo>
                  <a:cubicBezTo>
                    <a:pt x="57032" y="35663"/>
                    <a:pt x="57032" y="36139"/>
                    <a:pt x="56961" y="36608"/>
                  </a:cubicBezTo>
                  <a:lnTo>
                    <a:pt x="56961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cubicBezTo>
                    <a:pt x="56309" y="36840"/>
                    <a:pt x="56309" y="37082"/>
                    <a:pt x="56254" y="37314"/>
                  </a:cubicBezTo>
                  <a:lnTo>
                    <a:pt x="56254" y="37314"/>
                  </a:lnTo>
                  <a:lnTo>
                    <a:pt x="56254" y="39010"/>
                  </a:lnTo>
                  <a:cubicBezTo>
                    <a:pt x="56254" y="39010"/>
                    <a:pt x="56254" y="39010"/>
                    <a:pt x="55547" y="39010"/>
                  </a:cubicBezTo>
                  <a:cubicBezTo>
                    <a:pt x="55285" y="39162"/>
                    <a:pt x="54961" y="39162"/>
                    <a:pt x="54699" y="39010"/>
                  </a:cubicBezTo>
                  <a:lnTo>
                    <a:pt x="54699" y="39010"/>
                  </a:lnTo>
                  <a:cubicBezTo>
                    <a:pt x="54699" y="39010"/>
                    <a:pt x="54699" y="39010"/>
                    <a:pt x="54699" y="39010"/>
                  </a:cubicBezTo>
                  <a:cubicBezTo>
                    <a:pt x="54437" y="38859"/>
                    <a:pt x="54113" y="38859"/>
                    <a:pt x="53851" y="39010"/>
                  </a:cubicBezTo>
                  <a:lnTo>
                    <a:pt x="59222" y="39010"/>
                  </a:lnTo>
                  <a:lnTo>
                    <a:pt x="58374" y="39010"/>
                  </a:lnTo>
                  <a:cubicBezTo>
                    <a:pt x="58374" y="39010"/>
                    <a:pt x="58374" y="39010"/>
                    <a:pt x="58374" y="39717"/>
                  </a:cubicBezTo>
                  <a:lnTo>
                    <a:pt x="58374" y="41272"/>
                  </a:lnTo>
                  <a:lnTo>
                    <a:pt x="57243" y="42544"/>
                  </a:lnTo>
                  <a:lnTo>
                    <a:pt x="56254" y="43533"/>
                  </a:lnTo>
                  <a:cubicBezTo>
                    <a:pt x="56254" y="43533"/>
                    <a:pt x="56254" y="43533"/>
                    <a:pt x="55123" y="43533"/>
                  </a:cubicBezTo>
                  <a:lnTo>
                    <a:pt x="54134" y="43533"/>
                  </a:lnTo>
                  <a:cubicBezTo>
                    <a:pt x="54134" y="43533"/>
                    <a:pt x="54134" y="44523"/>
                    <a:pt x="54134" y="44805"/>
                  </a:cubicBezTo>
                  <a:cubicBezTo>
                    <a:pt x="54231" y="45224"/>
                    <a:pt x="54231" y="45659"/>
                    <a:pt x="54134" y="46077"/>
                  </a:cubicBezTo>
                  <a:cubicBezTo>
                    <a:pt x="54134" y="46077"/>
                    <a:pt x="54134" y="47067"/>
                    <a:pt x="54134" y="47067"/>
                  </a:cubicBez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cubicBezTo>
                    <a:pt x="52444" y="46965"/>
                    <a:pt x="52008" y="46965"/>
                    <a:pt x="51590" y="47067"/>
                  </a:cubicBezTo>
                  <a:cubicBezTo>
                    <a:pt x="51590" y="47067"/>
                    <a:pt x="49328" y="50883"/>
                    <a:pt x="49328" y="50318"/>
                  </a:cubicBezTo>
                  <a:close/>
                  <a:moveTo>
                    <a:pt x="2686" y="20212"/>
                  </a:moveTo>
                  <a:cubicBezTo>
                    <a:pt x="2686" y="20212"/>
                    <a:pt x="2686" y="20212"/>
                    <a:pt x="2686" y="20212"/>
                  </a:cubicBezTo>
                  <a:lnTo>
                    <a:pt x="3534" y="20212"/>
                  </a:lnTo>
                  <a:lnTo>
                    <a:pt x="3534" y="18657"/>
                  </a:lnTo>
                  <a:lnTo>
                    <a:pt x="2686" y="18657"/>
                  </a:lnTo>
                  <a:lnTo>
                    <a:pt x="2686" y="20212"/>
                  </a:lnTo>
                  <a:close/>
                  <a:moveTo>
                    <a:pt x="2686" y="24311"/>
                  </a:moveTo>
                  <a:lnTo>
                    <a:pt x="3958" y="24311"/>
                  </a:lnTo>
                  <a:lnTo>
                    <a:pt x="3958" y="23463"/>
                  </a:lnTo>
                  <a:lnTo>
                    <a:pt x="2686" y="23463"/>
                  </a:lnTo>
                  <a:close/>
                  <a:moveTo>
                    <a:pt x="4240" y="32085"/>
                  </a:move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3816" y="32367"/>
                    <a:pt x="3816" y="32085"/>
                  </a:cubicBezTo>
                  <a:close/>
                  <a:moveTo>
                    <a:pt x="4240" y="35477"/>
                  </a:moveTo>
                  <a:lnTo>
                    <a:pt x="4240" y="35477"/>
                  </a:lnTo>
                  <a:lnTo>
                    <a:pt x="4240" y="35477"/>
                  </a:lnTo>
                  <a:lnTo>
                    <a:pt x="4240" y="34629"/>
                  </a:lnTo>
                  <a:cubicBezTo>
                    <a:pt x="4240" y="34629"/>
                    <a:pt x="4240" y="34629"/>
                    <a:pt x="4240" y="33781"/>
                  </a:cubicBezTo>
                  <a:lnTo>
                    <a:pt x="4240" y="33781"/>
                  </a:lnTo>
                  <a:cubicBezTo>
                    <a:pt x="3928" y="33629"/>
                    <a:pt x="3563" y="33629"/>
                    <a:pt x="3251" y="33781"/>
                  </a:cubicBezTo>
                  <a:cubicBezTo>
                    <a:pt x="3063" y="34409"/>
                    <a:pt x="3289" y="35087"/>
                    <a:pt x="3816" y="35477"/>
                  </a:cubicBezTo>
                  <a:close/>
                  <a:moveTo>
                    <a:pt x="5230" y="22615"/>
                  </a:moveTo>
                  <a:cubicBezTo>
                    <a:pt x="5230" y="22615"/>
                    <a:pt x="5230" y="22615"/>
                    <a:pt x="6078" y="22615"/>
                  </a:cubicBezTo>
                  <a:lnTo>
                    <a:pt x="8198" y="22615"/>
                  </a:lnTo>
                  <a:cubicBezTo>
                    <a:pt x="8905" y="22615"/>
                    <a:pt x="9187" y="22615"/>
                    <a:pt x="9187" y="21767"/>
                  </a:cubicBezTo>
                  <a:lnTo>
                    <a:pt x="5654" y="21767"/>
                  </a:lnTo>
                  <a:close/>
                  <a:moveTo>
                    <a:pt x="5230" y="27844"/>
                  </a:moveTo>
                  <a:lnTo>
                    <a:pt x="5230" y="27844"/>
                  </a:lnTo>
                  <a:lnTo>
                    <a:pt x="5230" y="27844"/>
                  </a:lnTo>
                  <a:close/>
                  <a:moveTo>
                    <a:pt x="6502" y="16537"/>
                  </a:moveTo>
                  <a:lnTo>
                    <a:pt x="6502" y="16537"/>
                  </a:lnTo>
                  <a:cubicBezTo>
                    <a:pt x="6530" y="16866"/>
                    <a:pt x="6530" y="17197"/>
                    <a:pt x="6502" y="17526"/>
                  </a:cubicBezTo>
                  <a:lnTo>
                    <a:pt x="6502" y="18516"/>
                  </a:lnTo>
                  <a:cubicBezTo>
                    <a:pt x="6910" y="18681"/>
                    <a:pt x="7366" y="18681"/>
                    <a:pt x="7774" y="18516"/>
                  </a:cubicBezTo>
                  <a:cubicBezTo>
                    <a:pt x="7870" y="18097"/>
                    <a:pt x="7870" y="17662"/>
                    <a:pt x="7774" y="17244"/>
                  </a:cubicBez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close/>
                  <a:moveTo>
                    <a:pt x="6502" y="3816"/>
                  </a:moveTo>
                  <a:cubicBezTo>
                    <a:pt x="6502" y="3816"/>
                    <a:pt x="6502" y="3816"/>
                    <a:pt x="6502" y="3816"/>
                  </a:cubicBez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cubicBezTo>
                    <a:pt x="6979" y="3741"/>
                    <a:pt x="6732" y="3741"/>
                    <a:pt x="6502" y="3816"/>
                  </a:cubicBezTo>
                  <a:close/>
                  <a:moveTo>
                    <a:pt x="7350" y="26855"/>
                  </a:moveTo>
                  <a:lnTo>
                    <a:pt x="7350" y="26855"/>
                  </a:lnTo>
                  <a:cubicBezTo>
                    <a:pt x="7411" y="26576"/>
                    <a:pt x="7411" y="26286"/>
                    <a:pt x="7350" y="26007"/>
                  </a:cubicBezTo>
                  <a:lnTo>
                    <a:pt x="6502" y="26007"/>
                  </a:lnTo>
                  <a:close/>
                  <a:moveTo>
                    <a:pt x="8622" y="3251"/>
                  </a:move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763" y="3251"/>
                    <a:pt x="8622" y="3251"/>
                  </a:cubicBezTo>
                  <a:close/>
                  <a:moveTo>
                    <a:pt x="9611" y="25159"/>
                  </a:moveTo>
                  <a:cubicBezTo>
                    <a:pt x="9542" y="25722"/>
                    <a:pt x="9542" y="26292"/>
                    <a:pt x="9611" y="26855"/>
                  </a:cubicBezTo>
                  <a:cubicBezTo>
                    <a:pt x="9738" y="27481"/>
                    <a:pt x="10159" y="28007"/>
                    <a:pt x="10742" y="28268"/>
                  </a:cubicBezTo>
                  <a:lnTo>
                    <a:pt x="11449" y="27420"/>
                  </a:lnTo>
                  <a:lnTo>
                    <a:pt x="11449" y="27420"/>
                  </a:lnTo>
                  <a:cubicBezTo>
                    <a:pt x="12005" y="26976"/>
                    <a:pt x="12319" y="26295"/>
                    <a:pt x="12297" y="25583"/>
                  </a:cubicBezTo>
                  <a:cubicBezTo>
                    <a:pt x="12297" y="25583"/>
                    <a:pt x="11590" y="25583"/>
                    <a:pt x="11590" y="25583"/>
                  </a:cubicBezTo>
                  <a:lnTo>
                    <a:pt x="10601" y="25583"/>
                  </a:lnTo>
                  <a:cubicBezTo>
                    <a:pt x="10537" y="25067"/>
                    <a:pt x="10537" y="24544"/>
                    <a:pt x="10601" y="24028"/>
                  </a:cubicBezTo>
                  <a:cubicBezTo>
                    <a:pt x="10601" y="24028"/>
                    <a:pt x="10601" y="23180"/>
                    <a:pt x="9470" y="23180"/>
                  </a:cubicBezTo>
                  <a:lnTo>
                    <a:pt x="8763" y="23180"/>
                  </a:lnTo>
                  <a:close/>
                  <a:moveTo>
                    <a:pt x="10742" y="31095"/>
                  </a:move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0742" y="31095"/>
                  </a:lnTo>
                  <a:lnTo>
                    <a:pt x="9894" y="31095"/>
                  </a:lnTo>
                  <a:lnTo>
                    <a:pt x="9894" y="31095"/>
                  </a:lnTo>
                  <a:lnTo>
                    <a:pt x="9894" y="31095"/>
                  </a:lnTo>
                  <a:close/>
                  <a:moveTo>
                    <a:pt x="14134" y="31095"/>
                  </a:moveTo>
                  <a:lnTo>
                    <a:pt x="13145" y="31095"/>
                  </a:lnTo>
                  <a:cubicBezTo>
                    <a:pt x="13017" y="31364"/>
                    <a:pt x="13017" y="31675"/>
                    <a:pt x="13145" y="31943"/>
                  </a:cubicBezTo>
                  <a:lnTo>
                    <a:pt x="14276" y="31943"/>
                  </a:lnTo>
                  <a:cubicBezTo>
                    <a:pt x="14276" y="31943"/>
                    <a:pt x="15124" y="31943"/>
                    <a:pt x="15265" y="31943"/>
                  </a:cubicBezTo>
                  <a:cubicBezTo>
                    <a:pt x="15406" y="31943"/>
                    <a:pt x="15265" y="31943"/>
                    <a:pt x="15265" y="31943"/>
                  </a:cubicBezTo>
                  <a:close/>
                  <a:moveTo>
                    <a:pt x="12862" y="20777"/>
                  </a:moveTo>
                  <a:lnTo>
                    <a:pt x="12862" y="20777"/>
                  </a:lnTo>
                  <a:lnTo>
                    <a:pt x="11732" y="20777"/>
                  </a:lnTo>
                  <a:close/>
                  <a:moveTo>
                    <a:pt x="12862" y="9894"/>
                  </a:moveTo>
                  <a:cubicBezTo>
                    <a:pt x="12862" y="9894"/>
                    <a:pt x="12862" y="9894"/>
                    <a:pt x="13569" y="9894"/>
                  </a:cubicBezTo>
                  <a:lnTo>
                    <a:pt x="13569" y="9894"/>
                  </a:lnTo>
                  <a:cubicBezTo>
                    <a:pt x="13300" y="9767"/>
                    <a:pt x="12989" y="9767"/>
                    <a:pt x="12721" y="9894"/>
                  </a:cubicBezTo>
                  <a:close/>
                  <a:moveTo>
                    <a:pt x="12862" y="24028"/>
                  </a:moveTo>
                  <a:lnTo>
                    <a:pt x="12862" y="24876"/>
                  </a:lnTo>
                  <a:lnTo>
                    <a:pt x="12862" y="25583"/>
                  </a:lnTo>
                  <a:lnTo>
                    <a:pt x="13852" y="25583"/>
                  </a:lnTo>
                  <a:cubicBezTo>
                    <a:pt x="13949" y="25309"/>
                    <a:pt x="13949" y="25009"/>
                    <a:pt x="13852" y="24735"/>
                  </a:cubicBezTo>
                  <a:cubicBezTo>
                    <a:pt x="13876" y="24062"/>
                    <a:pt x="13557" y="23423"/>
                    <a:pt x="13004" y="23039"/>
                  </a:cubicBezTo>
                  <a:cubicBezTo>
                    <a:pt x="13004" y="23039"/>
                    <a:pt x="12297" y="23039"/>
                    <a:pt x="12297" y="23039"/>
                  </a:cubicBezTo>
                  <a:cubicBezTo>
                    <a:pt x="12600" y="23623"/>
                    <a:pt x="13193" y="24001"/>
                    <a:pt x="13851" y="24028"/>
                  </a:cubicBezTo>
                  <a:close/>
                  <a:moveTo>
                    <a:pt x="13710" y="38162"/>
                  </a:moveTo>
                  <a:lnTo>
                    <a:pt x="13710" y="38162"/>
                  </a:lnTo>
                  <a:cubicBezTo>
                    <a:pt x="13710" y="38162"/>
                    <a:pt x="13710" y="38162"/>
                    <a:pt x="13710" y="38162"/>
                  </a:cubicBezTo>
                  <a:lnTo>
                    <a:pt x="13710" y="38162"/>
                  </a:lnTo>
                  <a:cubicBezTo>
                    <a:pt x="13710" y="38162"/>
                    <a:pt x="14841" y="38162"/>
                    <a:pt x="14700" y="38162"/>
                  </a:cubicBezTo>
                  <a:close/>
                  <a:moveTo>
                    <a:pt x="14841" y="5795"/>
                  </a:moveTo>
                  <a:cubicBezTo>
                    <a:pt x="15292" y="6168"/>
                    <a:pt x="15634" y="6657"/>
                    <a:pt x="15830" y="7208"/>
                  </a:cubicBezTo>
                  <a:cubicBezTo>
                    <a:pt x="15970" y="7778"/>
                    <a:pt x="16523" y="8147"/>
                    <a:pt x="17102" y="8056"/>
                  </a:cubicBezTo>
                  <a:cubicBezTo>
                    <a:pt x="17421" y="8176"/>
                    <a:pt x="17773" y="8176"/>
                    <a:pt x="18092" y="8056"/>
                  </a:cubicBezTo>
                  <a:lnTo>
                    <a:pt x="19081" y="8056"/>
                  </a:lnTo>
                  <a:lnTo>
                    <a:pt x="19081" y="8056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cubicBezTo>
                    <a:pt x="18399" y="8790"/>
                    <a:pt x="17782" y="8173"/>
                    <a:pt x="17244" y="7491"/>
                  </a:cubicBezTo>
                  <a:cubicBezTo>
                    <a:pt x="16724" y="6849"/>
                    <a:pt x="16426" y="6055"/>
                    <a:pt x="16396" y="5230"/>
                  </a:cubicBezTo>
                  <a:close/>
                  <a:moveTo>
                    <a:pt x="16254" y="3958"/>
                  </a:moveTo>
                  <a:lnTo>
                    <a:pt x="16254" y="3958"/>
                  </a:lnTo>
                  <a:cubicBezTo>
                    <a:pt x="16254" y="3958"/>
                    <a:pt x="17102" y="3958"/>
                    <a:pt x="17526" y="5088"/>
                  </a:cubicBezTo>
                  <a:cubicBezTo>
                    <a:pt x="17688" y="5546"/>
                    <a:pt x="17688" y="6044"/>
                    <a:pt x="17526" y="6502"/>
                  </a:cubicBezTo>
                  <a:lnTo>
                    <a:pt x="17526" y="6502"/>
                  </a:lnTo>
                  <a:lnTo>
                    <a:pt x="17526" y="6502"/>
                  </a:lnTo>
                  <a:lnTo>
                    <a:pt x="17526" y="6502"/>
                  </a:lnTo>
                  <a:cubicBezTo>
                    <a:pt x="16907" y="6584"/>
                    <a:pt x="16339" y="6149"/>
                    <a:pt x="16256" y="5530"/>
                  </a:cubicBezTo>
                  <a:cubicBezTo>
                    <a:pt x="16256" y="5524"/>
                    <a:pt x="16255" y="5518"/>
                    <a:pt x="16254" y="5512"/>
                  </a:cubicBezTo>
                  <a:cubicBezTo>
                    <a:pt x="16195" y="4949"/>
                    <a:pt x="16195" y="4380"/>
                    <a:pt x="16254" y="3816"/>
                  </a:cubicBezTo>
                  <a:close/>
                  <a:moveTo>
                    <a:pt x="20919" y="46360"/>
                  </a:moveTo>
                  <a:lnTo>
                    <a:pt x="20919" y="46360"/>
                  </a:lnTo>
                  <a:lnTo>
                    <a:pt x="20919" y="46360"/>
                  </a:lnTo>
                  <a:close/>
                  <a:moveTo>
                    <a:pt x="22191" y="46360"/>
                  </a:moveTo>
                  <a:cubicBezTo>
                    <a:pt x="22442" y="46549"/>
                    <a:pt x="22788" y="46549"/>
                    <a:pt x="23039" y="46360"/>
                  </a:cubicBezTo>
                  <a:lnTo>
                    <a:pt x="23039" y="46360"/>
                  </a:lnTo>
                  <a:close/>
                  <a:moveTo>
                    <a:pt x="23463" y="40424"/>
                  </a:moveTo>
                  <a:cubicBezTo>
                    <a:pt x="23463" y="40424"/>
                    <a:pt x="23463" y="40424"/>
                    <a:pt x="23463" y="40424"/>
                  </a:cubicBezTo>
                  <a:lnTo>
                    <a:pt x="23463" y="41272"/>
                  </a:lnTo>
                  <a:lnTo>
                    <a:pt x="25300" y="41272"/>
                  </a:lnTo>
                  <a:cubicBezTo>
                    <a:pt x="25300" y="40491"/>
                    <a:pt x="24668" y="39858"/>
                    <a:pt x="23887" y="39858"/>
                  </a:cubicBezTo>
                  <a:close/>
                  <a:moveTo>
                    <a:pt x="23463" y="43392"/>
                  </a:moveTo>
                  <a:lnTo>
                    <a:pt x="23463" y="44240"/>
                  </a:lnTo>
                  <a:cubicBezTo>
                    <a:pt x="23463" y="44240"/>
                    <a:pt x="23463" y="44240"/>
                    <a:pt x="23463" y="44240"/>
                  </a:cubicBezTo>
                  <a:cubicBezTo>
                    <a:pt x="23463" y="44240"/>
                    <a:pt x="24593" y="42685"/>
                    <a:pt x="24452" y="42685"/>
                  </a:cubicBezTo>
                  <a:close/>
                  <a:moveTo>
                    <a:pt x="23463" y="43392"/>
                  </a:moveTo>
                  <a:cubicBezTo>
                    <a:pt x="23463" y="43392"/>
                    <a:pt x="23463" y="43392"/>
                    <a:pt x="23463" y="43392"/>
                  </a:cubicBezTo>
                  <a:cubicBezTo>
                    <a:pt x="23463" y="43392"/>
                    <a:pt x="23463" y="43392"/>
                    <a:pt x="23463" y="43392"/>
                  </a:cubicBezTo>
                  <a:lnTo>
                    <a:pt x="23463" y="43392"/>
                  </a:lnTo>
                  <a:cubicBezTo>
                    <a:pt x="23463" y="43392"/>
                    <a:pt x="25159" y="43109"/>
                    <a:pt x="24876" y="43109"/>
                  </a:cubicBezTo>
                  <a:close/>
                  <a:moveTo>
                    <a:pt x="29823" y="37880"/>
                  </a:moveTo>
                  <a:cubicBezTo>
                    <a:pt x="29823" y="37880"/>
                    <a:pt x="29823" y="37880"/>
                    <a:pt x="29823" y="37880"/>
                  </a:cubicBezTo>
                  <a:cubicBezTo>
                    <a:pt x="29823" y="37880"/>
                    <a:pt x="29823" y="37880"/>
                    <a:pt x="29823" y="37880"/>
                  </a:cubicBezTo>
                  <a:lnTo>
                    <a:pt x="29823" y="37032"/>
                  </a:lnTo>
                  <a:close/>
                  <a:moveTo>
                    <a:pt x="29823" y="34063"/>
                  </a:moveTo>
                  <a:lnTo>
                    <a:pt x="29823" y="34911"/>
                  </a:lnTo>
                  <a:cubicBezTo>
                    <a:pt x="29823" y="34911"/>
                    <a:pt x="29823" y="34911"/>
                    <a:pt x="29823" y="34911"/>
                  </a:cubicBezTo>
                  <a:cubicBezTo>
                    <a:pt x="29823" y="34911"/>
                    <a:pt x="31943" y="33781"/>
                    <a:pt x="31802" y="33781"/>
                  </a:cubicBezTo>
                  <a:close/>
                  <a:moveTo>
                    <a:pt x="31802" y="38728"/>
                  </a:moveTo>
                  <a:lnTo>
                    <a:pt x="31802" y="38728"/>
                  </a:lnTo>
                  <a:lnTo>
                    <a:pt x="31802" y="38728"/>
                  </a:lnTo>
                  <a:cubicBezTo>
                    <a:pt x="32388" y="38337"/>
                    <a:pt x="32912" y="37860"/>
                    <a:pt x="33356" y="37314"/>
                  </a:cubicBezTo>
                  <a:cubicBezTo>
                    <a:pt x="33929" y="36807"/>
                    <a:pt x="34283" y="36098"/>
                    <a:pt x="34346" y="35336"/>
                  </a:cubicBezTo>
                  <a:cubicBezTo>
                    <a:pt x="34448" y="34538"/>
                    <a:pt x="34448" y="33730"/>
                    <a:pt x="34346" y="32933"/>
                  </a:cubicBezTo>
                  <a:lnTo>
                    <a:pt x="34346" y="30671"/>
                  </a:lnTo>
                  <a:lnTo>
                    <a:pt x="33498" y="30671"/>
                  </a:lnTo>
                  <a:cubicBezTo>
                    <a:pt x="33498" y="30671"/>
                    <a:pt x="33498" y="31661"/>
                    <a:pt x="33498" y="32509"/>
                  </a:cubicBezTo>
                  <a:cubicBezTo>
                    <a:pt x="33425" y="33156"/>
                    <a:pt x="32877" y="33643"/>
                    <a:pt x="32226" y="33639"/>
                  </a:cubicBezTo>
                  <a:cubicBezTo>
                    <a:pt x="32533" y="34411"/>
                    <a:pt x="32533" y="35271"/>
                    <a:pt x="32226" y="36042"/>
                  </a:cubicBezTo>
                  <a:lnTo>
                    <a:pt x="30954" y="38021"/>
                  </a:lnTo>
                  <a:close/>
                  <a:moveTo>
                    <a:pt x="35477" y="39576"/>
                  </a:moveTo>
                  <a:lnTo>
                    <a:pt x="33215" y="39576"/>
                  </a:lnTo>
                  <a:cubicBezTo>
                    <a:pt x="32508" y="39576"/>
                    <a:pt x="32226" y="40282"/>
                    <a:pt x="32226" y="41130"/>
                  </a:cubicBezTo>
                  <a:lnTo>
                    <a:pt x="33639" y="41130"/>
                  </a:lnTo>
                  <a:lnTo>
                    <a:pt x="33639" y="41130"/>
                  </a:lnTo>
                  <a:cubicBezTo>
                    <a:pt x="33639" y="41130"/>
                    <a:pt x="34487" y="41130"/>
                    <a:pt x="34770" y="41130"/>
                  </a:cubicBezTo>
                  <a:cubicBezTo>
                    <a:pt x="35053" y="41130"/>
                    <a:pt x="37455" y="40141"/>
                    <a:pt x="37455" y="39293"/>
                  </a:cubicBezTo>
                  <a:close/>
                  <a:moveTo>
                    <a:pt x="35477" y="38445"/>
                  </a:moveTo>
                  <a:cubicBezTo>
                    <a:pt x="35477" y="38445"/>
                    <a:pt x="35477" y="38445"/>
                    <a:pt x="36183" y="38445"/>
                  </a:cubicBezTo>
                  <a:lnTo>
                    <a:pt x="36183" y="38445"/>
                  </a:lnTo>
                  <a:close/>
                  <a:moveTo>
                    <a:pt x="36183" y="41696"/>
                  </a:moveTo>
                  <a:lnTo>
                    <a:pt x="36183" y="41696"/>
                  </a:lnTo>
                  <a:cubicBezTo>
                    <a:pt x="36183" y="41696"/>
                    <a:pt x="36183" y="41696"/>
                    <a:pt x="36183" y="41696"/>
                  </a:cubicBezTo>
                  <a:cubicBezTo>
                    <a:pt x="36183" y="41696"/>
                    <a:pt x="36183" y="41696"/>
                    <a:pt x="36183" y="41696"/>
                  </a:cubicBezTo>
                  <a:close/>
                  <a:moveTo>
                    <a:pt x="37031" y="36608"/>
                  </a:moveTo>
                  <a:cubicBezTo>
                    <a:pt x="37220" y="36356"/>
                    <a:pt x="37220" y="36011"/>
                    <a:pt x="37031" y="35759"/>
                  </a:cubicBezTo>
                  <a:lnTo>
                    <a:pt x="37031" y="35760"/>
                  </a:lnTo>
                  <a:close/>
                  <a:moveTo>
                    <a:pt x="39293" y="44805"/>
                  </a:moveTo>
                  <a:cubicBezTo>
                    <a:pt x="39293" y="44805"/>
                    <a:pt x="40141" y="44805"/>
                    <a:pt x="40141" y="44805"/>
                  </a:cubicBez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close/>
                  <a:moveTo>
                    <a:pt x="41413" y="46360"/>
                  </a:moveTo>
                  <a:cubicBezTo>
                    <a:pt x="41151" y="46209"/>
                    <a:pt x="40827" y="46209"/>
                    <a:pt x="40565" y="46360"/>
                  </a:cubicBezTo>
                  <a:cubicBezTo>
                    <a:pt x="40504" y="46640"/>
                    <a:pt x="40504" y="46929"/>
                    <a:pt x="40565" y="47208"/>
                  </a:cubicBezTo>
                  <a:lnTo>
                    <a:pt x="41696" y="47208"/>
                  </a:lnTo>
                  <a:close/>
                  <a:moveTo>
                    <a:pt x="41413" y="42968"/>
                  </a:moveTo>
                  <a:cubicBezTo>
                    <a:pt x="41366" y="43296"/>
                    <a:pt x="41366" y="43629"/>
                    <a:pt x="41413" y="43957"/>
                  </a:cubicBezTo>
                  <a:lnTo>
                    <a:pt x="41413" y="45088"/>
                  </a:lnTo>
                  <a:lnTo>
                    <a:pt x="41413" y="46219"/>
                  </a:lnTo>
                  <a:lnTo>
                    <a:pt x="41413" y="46219"/>
                  </a:lnTo>
                  <a:cubicBezTo>
                    <a:pt x="41366" y="45843"/>
                    <a:pt x="41366" y="45463"/>
                    <a:pt x="41413" y="45088"/>
                  </a:cubicBezTo>
                  <a:lnTo>
                    <a:pt x="41413" y="43816"/>
                  </a:lnTo>
                  <a:lnTo>
                    <a:pt x="41413" y="43816"/>
                  </a:lnTo>
                  <a:cubicBezTo>
                    <a:pt x="41475" y="43347"/>
                    <a:pt x="41475" y="42872"/>
                    <a:pt x="41413" y="42403"/>
                  </a:cubicBezTo>
                  <a:cubicBezTo>
                    <a:pt x="41432" y="41950"/>
                    <a:pt x="41141" y="41542"/>
                    <a:pt x="40707" y="41413"/>
                  </a:cubicBezTo>
                  <a:cubicBezTo>
                    <a:pt x="40707" y="41413"/>
                    <a:pt x="40707" y="41413"/>
                    <a:pt x="40707" y="41413"/>
                  </a:cubicBezTo>
                  <a:cubicBezTo>
                    <a:pt x="40707" y="41413"/>
                    <a:pt x="40707" y="41413"/>
                    <a:pt x="40707" y="42120"/>
                  </a:cubicBezTo>
                  <a:lnTo>
                    <a:pt x="40707" y="42120"/>
                  </a:lnTo>
                  <a:close/>
                  <a:moveTo>
                    <a:pt x="42403" y="20353"/>
                  </a:move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5088" y="20071"/>
                    <a:pt x="45088" y="20071"/>
                  </a:cubicBezTo>
                  <a:close/>
                  <a:moveTo>
                    <a:pt x="43251" y="22191"/>
                  </a:moveTo>
                  <a:cubicBezTo>
                    <a:pt x="43032" y="22064"/>
                    <a:pt x="42763" y="22064"/>
                    <a:pt x="42544" y="22191"/>
                  </a:cubicBezTo>
                  <a:lnTo>
                    <a:pt x="43392" y="22191"/>
                  </a:lnTo>
                  <a:close/>
                  <a:moveTo>
                    <a:pt x="43251" y="47350"/>
                  </a:move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6078" y="47067"/>
                    <a:pt x="45936" y="47067"/>
                  </a:cubicBezTo>
                  <a:close/>
                  <a:moveTo>
                    <a:pt x="43251" y="6078"/>
                  </a:moveTo>
                  <a:cubicBezTo>
                    <a:pt x="43251" y="6078"/>
                    <a:pt x="43251" y="6926"/>
                    <a:pt x="43251" y="7067"/>
                  </a:cubicBezTo>
                  <a:lnTo>
                    <a:pt x="43251" y="7067"/>
                  </a:lnTo>
                  <a:cubicBezTo>
                    <a:pt x="43251" y="7067"/>
                    <a:pt x="43251" y="6219"/>
                    <a:pt x="43251" y="6078"/>
                  </a:cubicBezTo>
                  <a:close/>
                  <a:moveTo>
                    <a:pt x="43251" y="9611"/>
                  </a:moveTo>
                  <a:lnTo>
                    <a:pt x="43251" y="9611"/>
                  </a:lnTo>
                  <a:lnTo>
                    <a:pt x="43251" y="9611"/>
                  </a:lnTo>
                  <a:close/>
                  <a:moveTo>
                    <a:pt x="44523" y="15972"/>
                  </a:move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7350" y="15689"/>
                    <a:pt x="47208" y="15689"/>
                  </a:cubicBezTo>
                  <a:close/>
                  <a:moveTo>
                    <a:pt x="45795" y="26855"/>
                  </a:moveTo>
                  <a:lnTo>
                    <a:pt x="45795" y="26855"/>
                  </a:lnTo>
                  <a:lnTo>
                    <a:pt x="45795" y="26855"/>
                  </a:lnTo>
                  <a:lnTo>
                    <a:pt x="45795" y="26855"/>
                  </a:lnTo>
                  <a:cubicBezTo>
                    <a:pt x="45707" y="27083"/>
                    <a:pt x="45707" y="27334"/>
                    <a:pt x="45795" y="27562"/>
                  </a:cubicBezTo>
                  <a:lnTo>
                    <a:pt x="47491" y="27562"/>
                  </a:lnTo>
                  <a:cubicBezTo>
                    <a:pt x="47491" y="27562"/>
                    <a:pt x="47491" y="26855"/>
                    <a:pt x="47491" y="26007"/>
                  </a:cubicBezTo>
                  <a:cubicBezTo>
                    <a:pt x="47467" y="25725"/>
                    <a:pt x="47467" y="25441"/>
                    <a:pt x="47491" y="25159"/>
                  </a:cubicBezTo>
                  <a:cubicBezTo>
                    <a:pt x="47491" y="25159"/>
                    <a:pt x="47491" y="25159"/>
                    <a:pt x="46784" y="25159"/>
                  </a:cubicBezTo>
                  <a:lnTo>
                    <a:pt x="46784" y="25159"/>
                  </a:lnTo>
                  <a:cubicBezTo>
                    <a:pt x="46784" y="25159"/>
                    <a:pt x="46784" y="25159"/>
                    <a:pt x="46784" y="25159"/>
                  </a:cubicBezTo>
                  <a:cubicBezTo>
                    <a:pt x="47278" y="24777"/>
                    <a:pt x="47988" y="24868"/>
                    <a:pt x="48370" y="25362"/>
                  </a:cubicBezTo>
                  <a:cubicBezTo>
                    <a:pt x="48639" y="25710"/>
                    <a:pt x="48682" y="26182"/>
                    <a:pt x="48480" y="26572"/>
                  </a:cubicBezTo>
                  <a:close/>
                  <a:moveTo>
                    <a:pt x="44947" y="18233"/>
                  </a:moveTo>
                  <a:cubicBezTo>
                    <a:pt x="44947" y="18233"/>
                    <a:pt x="45936" y="18233"/>
                    <a:pt x="45936" y="16820"/>
                  </a:cubicBezTo>
                  <a:lnTo>
                    <a:pt x="44947" y="16820"/>
                  </a:lnTo>
                  <a:close/>
                  <a:moveTo>
                    <a:pt x="44947" y="41413"/>
                  </a:moveTo>
                  <a:lnTo>
                    <a:pt x="44947" y="41413"/>
                  </a:lnTo>
                  <a:lnTo>
                    <a:pt x="44947" y="41413"/>
                  </a:lnTo>
                  <a:close/>
                  <a:moveTo>
                    <a:pt x="45795" y="37032"/>
                  </a:moveTo>
                  <a:cubicBezTo>
                    <a:pt x="45643" y="37294"/>
                    <a:pt x="45643" y="37617"/>
                    <a:pt x="45795" y="37880"/>
                  </a:cubicBezTo>
                  <a:lnTo>
                    <a:pt x="45795" y="37880"/>
                  </a:lnTo>
                  <a:close/>
                  <a:moveTo>
                    <a:pt x="46643" y="12155"/>
                  </a:moveTo>
                  <a:cubicBezTo>
                    <a:pt x="46643" y="12155"/>
                    <a:pt x="46643" y="13003"/>
                    <a:pt x="46643" y="13003"/>
                  </a:cubicBezTo>
                  <a:lnTo>
                    <a:pt x="46643" y="12155"/>
                  </a:lnTo>
                  <a:close/>
                  <a:moveTo>
                    <a:pt x="47491" y="21625"/>
                  </a:moveTo>
                  <a:lnTo>
                    <a:pt x="47491" y="21625"/>
                  </a:lnTo>
                  <a:lnTo>
                    <a:pt x="47491" y="21625"/>
                  </a:lnTo>
                  <a:close/>
                  <a:moveTo>
                    <a:pt x="54841" y="42120"/>
                  </a:moveTo>
                  <a:lnTo>
                    <a:pt x="54841" y="42968"/>
                  </a:lnTo>
                  <a:cubicBezTo>
                    <a:pt x="54841" y="42968"/>
                    <a:pt x="54841" y="42968"/>
                    <a:pt x="54841" y="42968"/>
                  </a:cubicBezTo>
                  <a:cubicBezTo>
                    <a:pt x="54841" y="42968"/>
                    <a:pt x="57668" y="41979"/>
                    <a:pt x="57526" y="41979"/>
                  </a:cubicBezTo>
                  <a:close/>
                  <a:moveTo>
                    <a:pt x="56395" y="39152"/>
                  </a:moveTo>
                  <a:lnTo>
                    <a:pt x="56395" y="39152"/>
                  </a:lnTo>
                  <a:cubicBezTo>
                    <a:pt x="56395" y="39152"/>
                    <a:pt x="56395" y="39152"/>
                    <a:pt x="56395" y="39152"/>
                  </a:cubicBezTo>
                  <a:lnTo>
                    <a:pt x="56395" y="391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7486802" y="278820"/>
              <a:ext cx="62614" cy="90317"/>
            </a:xfrm>
            <a:custGeom>
              <a:avLst/>
              <a:gdLst/>
              <a:ahLst/>
              <a:cxnLst/>
              <a:rect l="l" t="t" r="r" b="b"/>
              <a:pathLst>
                <a:path w="62614" h="90317" extrusionOk="0">
                  <a:moveTo>
                    <a:pt x="21343" y="77455"/>
                  </a:moveTo>
                  <a:cubicBezTo>
                    <a:pt x="20445" y="76812"/>
                    <a:pt x="19637" y="76051"/>
                    <a:pt x="18940" y="75194"/>
                  </a:cubicBezTo>
                  <a:cubicBezTo>
                    <a:pt x="18415" y="74377"/>
                    <a:pt x="17943" y="73527"/>
                    <a:pt x="17526" y="72650"/>
                  </a:cubicBezTo>
                  <a:cubicBezTo>
                    <a:pt x="17112" y="71739"/>
                    <a:pt x="16781" y="70793"/>
                    <a:pt x="16537" y="69823"/>
                  </a:cubicBezTo>
                  <a:cubicBezTo>
                    <a:pt x="16537" y="68833"/>
                    <a:pt x="16537" y="67703"/>
                    <a:pt x="15689" y="66431"/>
                  </a:cubicBezTo>
                  <a:cubicBezTo>
                    <a:pt x="15506" y="66024"/>
                    <a:pt x="15268" y="65643"/>
                    <a:pt x="14983" y="65300"/>
                  </a:cubicBezTo>
                  <a:lnTo>
                    <a:pt x="13993" y="64311"/>
                  </a:lnTo>
                  <a:lnTo>
                    <a:pt x="13145" y="63462"/>
                  </a:lnTo>
                  <a:cubicBezTo>
                    <a:pt x="12744" y="63154"/>
                    <a:pt x="12489" y="62694"/>
                    <a:pt x="12438" y="62190"/>
                  </a:cubicBezTo>
                  <a:lnTo>
                    <a:pt x="11590" y="59364"/>
                  </a:lnTo>
                  <a:cubicBezTo>
                    <a:pt x="11590" y="58516"/>
                    <a:pt x="10884" y="57667"/>
                    <a:pt x="10601" y="56961"/>
                  </a:cubicBezTo>
                  <a:cubicBezTo>
                    <a:pt x="10211" y="56186"/>
                    <a:pt x="9880" y="55383"/>
                    <a:pt x="9611" y="54558"/>
                  </a:cubicBezTo>
                  <a:lnTo>
                    <a:pt x="8763" y="51731"/>
                  </a:lnTo>
                  <a:cubicBezTo>
                    <a:pt x="8859" y="51217"/>
                    <a:pt x="8859" y="50690"/>
                    <a:pt x="8763" y="50176"/>
                  </a:cubicBezTo>
                  <a:lnTo>
                    <a:pt x="7067" y="49187"/>
                  </a:lnTo>
                  <a:cubicBezTo>
                    <a:pt x="6644" y="48704"/>
                    <a:pt x="6266" y="48183"/>
                    <a:pt x="5937" y="47632"/>
                  </a:cubicBezTo>
                  <a:cubicBezTo>
                    <a:pt x="5576" y="47160"/>
                    <a:pt x="5290" y="46636"/>
                    <a:pt x="5089" y="46077"/>
                  </a:cubicBezTo>
                  <a:cubicBezTo>
                    <a:pt x="5136" y="45702"/>
                    <a:pt x="5136" y="45322"/>
                    <a:pt x="5089" y="44947"/>
                  </a:cubicBezTo>
                  <a:cubicBezTo>
                    <a:pt x="5020" y="44383"/>
                    <a:pt x="5020" y="43814"/>
                    <a:pt x="5089" y="43251"/>
                  </a:cubicBezTo>
                  <a:lnTo>
                    <a:pt x="5089" y="41413"/>
                  </a:lnTo>
                  <a:cubicBezTo>
                    <a:pt x="5208" y="41046"/>
                    <a:pt x="5208" y="40650"/>
                    <a:pt x="5089" y="40282"/>
                  </a:cubicBezTo>
                  <a:cubicBezTo>
                    <a:pt x="5148" y="40051"/>
                    <a:pt x="5148" y="39807"/>
                    <a:pt x="5089" y="39576"/>
                  </a:cubicBezTo>
                  <a:lnTo>
                    <a:pt x="5089" y="38586"/>
                  </a:lnTo>
                  <a:lnTo>
                    <a:pt x="5089" y="38586"/>
                  </a:lnTo>
                  <a:lnTo>
                    <a:pt x="5089" y="38586"/>
                  </a:lnTo>
                  <a:cubicBezTo>
                    <a:pt x="5089" y="38586"/>
                    <a:pt x="5089" y="38586"/>
                    <a:pt x="5089" y="37314"/>
                  </a:cubicBezTo>
                  <a:cubicBezTo>
                    <a:pt x="5229" y="36902"/>
                    <a:pt x="5229" y="36455"/>
                    <a:pt x="5089" y="36042"/>
                  </a:cubicBezTo>
                  <a:cubicBezTo>
                    <a:pt x="5018" y="35552"/>
                    <a:pt x="4595" y="35189"/>
                    <a:pt x="4099" y="35194"/>
                  </a:cubicBezTo>
                  <a:cubicBezTo>
                    <a:pt x="3661" y="35070"/>
                    <a:pt x="3299" y="34760"/>
                    <a:pt x="3110" y="34346"/>
                  </a:cubicBezTo>
                  <a:cubicBezTo>
                    <a:pt x="2724" y="33318"/>
                    <a:pt x="2251" y="32325"/>
                    <a:pt x="1696" y="31378"/>
                  </a:cubicBezTo>
                  <a:cubicBezTo>
                    <a:pt x="1015" y="30359"/>
                    <a:pt x="446" y="29269"/>
                    <a:pt x="0" y="28127"/>
                  </a:cubicBezTo>
                  <a:lnTo>
                    <a:pt x="0" y="28127"/>
                  </a:lnTo>
                  <a:lnTo>
                    <a:pt x="707" y="28127"/>
                  </a:lnTo>
                  <a:lnTo>
                    <a:pt x="3251" y="28127"/>
                  </a:lnTo>
                  <a:lnTo>
                    <a:pt x="4806" y="28127"/>
                  </a:lnTo>
                  <a:lnTo>
                    <a:pt x="4806" y="28127"/>
                  </a:lnTo>
                  <a:lnTo>
                    <a:pt x="6926" y="28127"/>
                  </a:lnTo>
                  <a:cubicBezTo>
                    <a:pt x="7437" y="28001"/>
                    <a:pt x="7970" y="28001"/>
                    <a:pt x="8481" y="28127"/>
                  </a:cubicBezTo>
                  <a:lnTo>
                    <a:pt x="8481" y="28975"/>
                  </a:lnTo>
                  <a:cubicBezTo>
                    <a:pt x="8807" y="29040"/>
                    <a:pt x="9144" y="29040"/>
                    <a:pt x="9470" y="28975"/>
                  </a:cubicBezTo>
                  <a:cubicBezTo>
                    <a:pt x="10024" y="29140"/>
                    <a:pt x="10613" y="29140"/>
                    <a:pt x="11166" y="28975"/>
                  </a:cubicBezTo>
                  <a:cubicBezTo>
                    <a:pt x="12084" y="29081"/>
                    <a:pt x="12992" y="28707"/>
                    <a:pt x="13569" y="27986"/>
                  </a:cubicBezTo>
                  <a:cubicBezTo>
                    <a:pt x="14030" y="27327"/>
                    <a:pt x="14409" y="26615"/>
                    <a:pt x="14700" y="25866"/>
                  </a:cubicBezTo>
                  <a:cubicBezTo>
                    <a:pt x="14700" y="25866"/>
                    <a:pt x="14700" y="25866"/>
                    <a:pt x="14700" y="25866"/>
                  </a:cubicBezTo>
                  <a:lnTo>
                    <a:pt x="14700" y="26855"/>
                  </a:lnTo>
                  <a:lnTo>
                    <a:pt x="14700" y="27986"/>
                  </a:lnTo>
                  <a:cubicBezTo>
                    <a:pt x="14757" y="28265"/>
                    <a:pt x="14757" y="28554"/>
                    <a:pt x="14700" y="28834"/>
                  </a:cubicBezTo>
                  <a:cubicBezTo>
                    <a:pt x="14747" y="29114"/>
                    <a:pt x="14747" y="29401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29682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30954"/>
                    <a:pt x="14700" y="32226"/>
                  </a:cubicBezTo>
                  <a:lnTo>
                    <a:pt x="15548" y="36042"/>
                  </a:lnTo>
                  <a:cubicBezTo>
                    <a:pt x="15794" y="37288"/>
                    <a:pt x="16125" y="38516"/>
                    <a:pt x="16537" y="39717"/>
                  </a:cubicBezTo>
                  <a:cubicBezTo>
                    <a:pt x="16705" y="40575"/>
                    <a:pt x="17042" y="41392"/>
                    <a:pt x="17527" y="42120"/>
                  </a:cubicBezTo>
                  <a:lnTo>
                    <a:pt x="17527" y="42120"/>
                  </a:lnTo>
                  <a:lnTo>
                    <a:pt x="17527" y="42120"/>
                  </a:lnTo>
                  <a:lnTo>
                    <a:pt x="17527" y="42120"/>
                  </a:lnTo>
                  <a:cubicBezTo>
                    <a:pt x="17232" y="43375"/>
                    <a:pt x="17232" y="44681"/>
                    <a:pt x="17527" y="45936"/>
                  </a:cubicBezTo>
                  <a:cubicBezTo>
                    <a:pt x="18016" y="47137"/>
                    <a:pt x="18441" y="48364"/>
                    <a:pt x="18799" y="49611"/>
                  </a:cubicBezTo>
                  <a:lnTo>
                    <a:pt x="18799" y="52014"/>
                  </a:lnTo>
                  <a:cubicBezTo>
                    <a:pt x="18949" y="52792"/>
                    <a:pt x="19186" y="53550"/>
                    <a:pt x="19505" y="54275"/>
                  </a:cubicBezTo>
                  <a:lnTo>
                    <a:pt x="20919" y="55971"/>
                  </a:lnTo>
                  <a:cubicBezTo>
                    <a:pt x="21614" y="56516"/>
                    <a:pt x="22445" y="56858"/>
                    <a:pt x="23322" y="56961"/>
                  </a:cubicBezTo>
                  <a:lnTo>
                    <a:pt x="23321" y="63321"/>
                  </a:lnTo>
                  <a:lnTo>
                    <a:pt x="24028" y="63321"/>
                  </a:lnTo>
                  <a:lnTo>
                    <a:pt x="24028" y="63321"/>
                  </a:lnTo>
                  <a:lnTo>
                    <a:pt x="24028" y="63321"/>
                  </a:lnTo>
                  <a:cubicBezTo>
                    <a:pt x="23887" y="64353"/>
                    <a:pt x="23887" y="65399"/>
                    <a:pt x="24028" y="66431"/>
                  </a:cubicBezTo>
                  <a:cubicBezTo>
                    <a:pt x="24225" y="67477"/>
                    <a:pt x="24774" y="68425"/>
                    <a:pt x="25583" y="69116"/>
                  </a:cubicBezTo>
                  <a:lnTo>
                    <a:pt x="26714" y="64169"/>
                  </a:lnTo>
                  <a:cubicBezTo>
                    <a:pt x="27064" y="62472"/>
                    <a:pt x="27585" y="60815"/>
                    <a:pt x="28268" y="59222"/>
                  </a:cubicBezTo>
                  <a:cubicBezTo>
                    <a:pt x="28534" y="58549"/>
                    <a:pt x="29037" y="57996"/>
                    <a:pt x="29682" y="57667"/>
                  </a:cubicBezTo>
                  <a:cubicBezTo>
                    <a:pt x="30530" y="57667"/>
                    <a:pt x="30812" y="56678"/>
                    <a:pt x="30812" y="56254"/>
                  </a:cubicBezTo>
                  <a:lnTo>
                    <a:pt x="30812" y="56254"/>
                  </a:lnTo>
                  <a:lnTo>
                    <a:pt x="30812" y="56254"/>
                  </a:lnTo>
                  <a:lnTo>
                    <a:pt x="30812" y="55406"/>
                  </a:lnTo>
                  <a:lnTo>
                    <a:pt x="30812" y="55406"/>
                  </a:lnTo>
                  <a:lnTo>
                    <a:pt x="32509" y="55406"/>
                  </a:lnTo>
                  <a:cubicBezTo>
                    <a:pt x="32509" y="55406"/>
                    <a:pt x="32509" y="54558"/>
                    <a:pt x="32509" y="54417"/>
                  </a:cubicBezTo>
                  <a:cubicBezTo>
                    <a:pt x="32383" y="53906"/>
                    <a:pt x="32383" y="53372"/>
                    <a:pt x="32509" y="52862"/>
                  </a:cubicBezTo>
                  <a:cubicBezTo>
                    <a:pt x="32961" y="52673"/>
                    <a:pt x="33470" y="52673"/>
                    <a:pt x="33922" y="52862"/>
                  </a:cubicBezTo>
                  <a:cubicBezTo>
                    <a:pt x="33963" y="53143"/>
                    <a:pt x="33963" y="53429"/>
                    <a:pt x="33922" y="53710"/>
                  </a:cubicBezTo>
                  <a:cubicBezTo>
                    <a:pt x="33872" y="54085"/>
                    <a:pt x="33872" y="54465"/>
                    <a:pt x="33922" y="54841"/>
                  </a:cubicBezTo>
                  <a:cubicBezTo>
                    <a:pt x="34243" y="55254"/>
                    <a:pt x="34689" y="55552"/>
                    <a:pt x="35194" y="55689"/>
                  </a:cubicBezTo>
                  <a:cubicBezTo>
                    <a:pt x="35027" y="54794"/>
                    <a:pt x="35350" y="53877"/>
                    <a:pt x="36042" y="53286"/>
                  </a:cubicBezTo>
                  <a:lnTo>
                    <a:pt x="37880" y="51448"/>
                  </a:lnTo>
                  <a:lnTo>
                    <a:pt x="35194" y="51448"/>
                  </a:lnTo>
                  <a:cubicBezTo>
                    <a:pt x="35194" y="50742"/>
                    <a:pt x="35194" y="50318"/>
                    <a:pt x="35194" y="50176"/>
                  </a:cubicBezTo>
                  <a:lnTo>
                    <a:pt x="34346" y="50176"/>
                  </a:lnTo>
                  <a:lnTo>
                    <a:pt x="33357" y="50176"/>
                  </a:lnTo>
                  <a:cubicBezTo>
                    <a:pt x="33357" y="50176"/>
                    <a:pt x="33357" y="50176"/>
                    <a:pt x="33357" y="49187"/>
                  </a:cubicBezTo>
                  <a:cubicBezTo>
                    <a:pt x="33303" y="48717"/>
                    <a:pt x="33303" y="48243"/>
                    <a:pt x="33357" y="47774"/>
                  </a:cubicBezTo>
                  <a:lnTo>
                    <a:pt x="34205" y="46219"/>
                  </a:lnTo>
                  <a:cubicBezTo>
                    <a:pt x="34554" y="45726"/>
                    <a:pt x="34984" y="45296"/>
                    <a:pt x="35477" y="44947"/>
                  </a:cubicBezTo>
                  <a:cubicBezTo>
                    <a:pt x="35885" y="44782"/>
                    <a:pt x="36341" y="44782"/>
                    <a:pt x="36749" y="44947"/>
                  </a:cubicBezTo>
                  <a:lnTo>
                    <a:pt x="36749" y="47208"/>
                  </a:lnTo>
                  <a:lnTo>
                    <a:pt x="38728" y="47208"/>
                  </a:lnTo>
                  <a:cubicBezTo>
                    <a:pt x="38578" y="46605"/>
                    <a:pt x="38578" y="45974"/>
                    <a:pt x="38728" y="45371"/>
                  </a:cubicBezTo>
                  <a:cubicBezTo>
                    <a:pt x="38675" y="44948"/>
                    <a:pt x="38675" y="44521"/>
                    <a:pt x="38728" y="44099"/>
                  </a:cubicBezTo>
                  <a:cubicBezTo>
                    <a:pt x="38777" y="43676"/>
                    <a:pt x="38777" y="43249"/>
                    <a:pt x="38728" y="42827"/>
                  </a:cubicBezTo>
                  <a:cubicBezTo>
                    <a:pt x="38829" y="42171"/>
                    <a:pt x="38829" y="41504"/>
                    <a:pt x="38728" y="40848"/>
                  </a:cubicBezTo>
                  <a:cubicBezTo>
                    <a:pt x="38728" y="40848"/>
                    <a:pt x="38728" y="40848"/>
                    <a:pt x="39576" y="41837"/>
                  </a:cubicBezTo>
                  <a:lnTo>
                    <a:pt x="39576" y="42968"/>
                  </a:lnTo>
                  <a:lnTo>
                    <a:pt x="41696" y="42968"/>
                  </a:ln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lnTo>
                    <a:pt x="41696" y="42968"/>
                  </a:lnTo>
                  <a:cubicBezTo>
                    <a:pt x="41639" y="42688"/>
                    <a:pt x="41639" y="42400"/>
                    <a:pt x="41696" y="42120"/>
                  </a:cubicBezTo>
                  <a:lnTo>
                    <a:pt x="41696" y="41272"/>
                  </a:lnTo>
                  <a:cubicBezTo>
                    <a:pt x="40989" y="41272"/>
                    <a:pt x="40565" y="41272"/>
                    <a:pt x="40283" y="41272"/>
                  </a:cubicBezTo>
                  <a:cubicBezTo>
                    <a:pt x="39830" y="41083"/>
                    <a:pt x="39321" y="41083"/>
                    <a:pt x="38869" y="41272"/>
                  </a:cubicBezTo>
                  <a:cubicBezTo>
                    <a:pt x="38799" y="41740"/>
                    <a:pt x="38799" y="42217"/>
                    <a:pt x="38869" y="42685"/>
                  </a:cubicBezTo>
                  <a:cubicBezTo>
                    <a:pt x="38869" y="42685"/>
                    <a:pt x="38869" y="42685"/>
                    <a:pt x="37738" y="42685"/>
                  </a:cubicBezTo>
                  <a:cubicBezTo>
                    <a:pt x="37649" y="41603"/>
                    <a:pt x="37649" y="40516"/>
                    <a:pt x="37738" y="39434"/>
                  </a:cubicBezTo>
                  <a:cubicBezTo>
                    <a:pt x="37847" y="38670"/>
                    <a:pt x="38137" y="37943"/>
                    <a:pt x="38586" y="37314"/>
                  </a:cubicBezTo>
                  <a:cubicBezTo>
                    <a:pt x="39054" y="36736"/>
                    <a:pt x="39630" y="36256"/>
                    <a:pt x="40283" y="35901"/>
                  </a:cubicBezTo>
                  <a:lnTo>
                    <a:pt x="42827" y="34629"/>
                  </a:lnTo>
                  <a:lnTo>
                    <a:pt x="43534" y="34629"/>
                  </a:lnTo>
                  <a:lnTo>
                    <a:pt x="43534" y="34629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cubicBezTo>
                    <a:pt x="43534" y="22332"/>
                    <a:pt x="43534" y="22332"/>
                    <a:pt x="43534" y="22332"/>
                  </a:cubicBezTo>
                  <a:lnTo>
                    <a:pt x="41413" y="22332"/>
                  </a:lnTo>
                  <a:lnTo>
                    <a:pt x="39858" y="22332"/>
                  </a:lnTo>
                  <a:lnTo>
                    <a:pt x="39858" y="22332"/>
                  </a:lnTo>
                  <a:lnTo>
                    <a:pt x="40848" y="22332"/>
                  </a:lnTo>
                  <a:cubicBezTo>
                    <a:pt x="41036" y="22081"/>
                    <a:pt x="41036" y="21735"/>
                    <a:pt x="40848" y="21484"/>
                  </a:cubicBezTo>
                  <a:lnTo>
                    <a:pt x="40848" y="21484"/>
                  </a:lnTo>
                  <a:cubicBezTo>
                    <a:pt x="40848" y="21484"/>
                    <a:pt x="40848" y="21484"/>
                    <a:pt x="40848" y="21484"/>
                  </a:cubicBezTo>
                  <a:lnTo>
                    <a:pt x="40848" y="21484"/>
                  </a:lnTo>
                  <a:lnTo>
                    <a:pt x="40848" y="21484"/>
                  </a:lnTo>
                  <a:cubicBezTo>
                    <a:pt x="41137" y="21100"/>
                    <a:pt x="41529" y="20806"/>
                    <a:pt x="41979" y="20636"/>
                  </a:cubicBezTo>
                  <a:lnTo>
                    <a:pt x="43534" y="19647"/>
                  </a:lnTo>
                  <a:lnTo>
                    <a:pt x="44947" y="18798"/>
                  </a:lnTo>
                  <a:lnTo>
                    <a:pt x="45654" y="18798"/>
                  </a:lnTo>
                  <a:cubicBezTo>
                    <a:pt x="45654" y="18798"/>
                    <a:pt x="45654" y="18798"/>
                    <a:pt x="44664" y="18798"/>
                  </a:cubicBezTo>
                  <a:cubicBezTo>
                    <a:pt x="43675" y="18798"/>
                    <a:pt x="43958" y="18092"/>
                    <a:pt x="43958" y="17809"/>
                  </a:cubicBezTo>
                  <a:cubicBezTo>
                    <a:pt x="43897" y="17435"/>
                    <a:pt x="43897" y="17053"/>
                    <a:pt x="43958" y="16678"/>
                  </a:cubicBezTo>
                  <a:cubicBezTo>
                    <a:pt x="44154" y="16161"/>
                    <a:pt x="44441" y="15682"/>
                    <a:pt x="44806" y="15265"/>
                  </a:cubicBezTo>
                  <a:cubicBezTo>
                    <a:pt x="45060" y="14867"/>
                    <a:pt x="45397" y="14530"/>
                    <a:pt x="45795" y="14276"/>
                  </a:cubicBezTo>
                  <a:cubicBezTo>
                    <a:pt x="46116" y="14168"/>
                    <a:pt x="46464" y="14168"/>
                    <a:pt x="46785" y="14276"/>
                  </a:cubicBezTo>
                  <a:cubicBezTo>
                    <a:pt x="46784" y="14276"/>
                    <a:pt x="46784" y="14276"/>
                    <a:pt x="46784" y="13569"/>
                  </a:cubicBezTo>
                  <a:lnTo>
                    <a:pt x="46784" y="13569"/>
                  </a:lnTo>
                  <a:lnTo>
                    <a:pt x="46784" y="13569"/>
                  </a:lnTo>
                  <a:cubicBezTo>
                    <a:pt x="46784" y="13569"/>
                    <a:pt x="46784" y="13569"/>
                    <a:pt x="46784" y="12721"/>
                  </a:cubicBezTo>
                  <a:cubicBezTo>
                    <a:pt x="46784" y="11873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6784" y="12721"/>
                  </a:lnTo>
                  <a:cubicBezTo>
                    <a:pt x="46784" y="12721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5936" y="12721"/>
                  </a:lnTo>
                  <a:lnTo>
                    <a:pt x="45230" y="12721"/>
                  </a:lnTo>
                  <a:lnTo>
                    <a:pt x="46078" y="11873"/>
                  </a:lnTo>
                  <a:cubicBezTo>
                    <a:pt x="46078" y="11873"/>
                    <a:pt x="46784" y="11873"/>
                    <a:pt x="46784" y="10742"/>
                  </a:cubicBezTo>
                  <a:lnTo>
                    <a:pt x="46784" y="10742"/>
                  </a:lnTo>
                  <a:lnTo>
                    <a:pt x="46784" y="10742"/>
                  </a:lnTo>
                  <a:lnTo>
                    <a:pt x="45795" y="10742"/>
                  </a:lnTo>
                  <a:lnTo>
                    <a:pt x="44664" y="10742"/>
                  </a:lnTo>
                  <a:cubicBezTo>
                    <a:pt x="44862" y="10278"/>
                    <a:pt x="45293" y="9954"/>
                    <a:pt x="45795" y="9894"/>
                  </a:cubicBezTo>
                  <a:lnTo>
                    <a:pt x="47632" y="9894"/>
                  </a:lnTo>
                  <a:cubicBezTo>
                    <a:pt x="48200" y="9649"/>
                    <a:pt x="48725" y="9315"/>
                    <a:pt x="49187" y="8905"/>
                  </a:cubicBezTo>
                  <a:cubicBezTo>
                    <a:pt x="49547" y="8345"/>
                    <a:pt x="49547" y="7627"/>
                    <a:pt x="49187" y="7067"/>
                  </a:cubicBezTo>
                  <a:lnTo>
                    <a:pt x="50318" y="7067"/>
                  </a:lnTo>
                  <a:lnTo>
                    <a:pt x="50318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lnTo>
                    <a:pt x="51025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cubicBezTo>
                    <a:pt x="51025" y="7067"/>
                    <a:pt x="51025" y="7067"/>
                    <a:pt x="51025" y="7067"/>
                  </a:cubicBezTo>
                  <a:lnTo>
                    <a:pt x="51731" y="7067"/>
                  </a:lnTo>
                  <a:lnTo>
                    <a:pt x="52862" y="7067"/>
                  </a:lnTo>
                  <a:lnTo>
                    <a:pt x="53851" y="7067"/>
                  </a:lnTo>
                  <a:lnTo>
                    <a:pt x="53851" y="7067"/>
                  </a:lnTo>
                  <a:cubicBezTo>
                    <a:pt x="53897" y="7300"/>
                    <a:pt x="53897" y="7540"/>
                    <a:pt x="53851" y="7774"/>
                  </a:cubicBezTo>
                  <a:lnTo>
                    <a:pt x="53851" y="7774"/>
                  </a:lnTo>
                  <a:lnTo>
                    <a:pt x="56537" y="7774"/>
                  </a:lnTo>
                  <a:lnTo>
                    <a:pt x="56537" y="7774"/>
                  </a:lnTo>
                  <a:cubicBezTo>
                    <a:pt x="56470" y="8005"/>
                    <a:pt x="56470" y="8250"/>
                    <a:pt x="56537" y="8480"/>
                  </a:cubicBezTo>
                  <a:lnTo>
                    <a:pt x="56537" y="8480"/>
                  </a:lnTo>
                  <a:lnTo>
                    <a:pt x="56537" y="8480"/>
                  </a:lnTo>
                  <a:lnTo>
                    <a:pt x="57526" y="8480"/>
                  </a:lnTo>
                  <a:lnTo>
                    <a:pt x="58657" y="8480"/>
                  </a:lnTo>
                  <a:lnTo>
                    <a:pt x="58657" y="8480"/>
                  </a:lnTo>
                  <a:lnTo>
                    <a:pt x="59788" y="8480"/>
                  </a:lnTo>
                  <a:cubicBezTo>
                    <a:pt x="60315" y="8657"/>
                    <a:pt x="60798" y="8946"/>
                    <a:pt x="61201" y="9329"/>
                  </a:cubicBezTo>
                  <a:lnTo>
                    <a:pt x="62473" y="10318"/>
                  </a:lnTo>
                  <a:cubicBezTo>
                    <a:pt x="62662" y="10569"/>
                    <a:pt x="62662" y="10915"/>
                    <a:pt x="62473" y="11166"/>
                  </a:cubicBezTo>
                  <a:lnTo>
                    <a:pt x="61484" y="11166"/>
                  </a:lnTo>
                  <a:lnTo>
                    <a:pt x="61484" y="11166"/>
                  </a:lnTo>
                  <a:lnTo>
                    <a:pt x="61484" y="11166"/>
                  </a:lnTo>
                  <a:cubicBezTo>
                    <a:pt x="61365" y="11485"/>
                    <a:pt x="61365" y="11836"/>
                    <a:pt x="61484" y="12155"/>
                  </a:cubicBezTo>
                  <a:lnTo>
                    <a:pt x="61484" y="12155"/>
                  </a:lnTo>
                  <a:cubicBezTo>
                    <a:pt x="61484" y="12155"/>
                    <a:pt x="61484" y="12155"/>
                    <a:pt x="61484" y="12155"/>
                  </a:cubicBezTo>
                  <a:lnTo>
                    <a:pt x="61484" y="12155"/>
                  </a:lnTo>
                  <a:lnTo>
                    <a:pt x="61484" y="12155"/>
                  </a:lnTo>
                  <a:cubicBezTo>
                    <a:pt x="61414" y="12624"/>
                    <a:pt x="61414" y="13100"/>
                    <a:pt x="61484" y="13569"/>
                  </a:cubicBezTo>
                  <a:cubicBezTo>
                    <a:pt x="61484" y="13569"/>
                    <a:pt x="61484" y="14700"/>
                    <a:pt x="61484" y="14841"/>
                  </a:cubicBezTo>
                  <a:lnTo>
                    <a:pt x="61484" y="14841"/>
                  </a:lnTo>
                  <a:lnTo>
                    <a:pt x="61484" y="14841"/>
                  </a:lnTo>
                  <a:cubicBezTo>
                    <a:pt x="61484" y="14841"/>
                    <a:pt x="61484" y="14841"/>
                    <a:pt x="61484" y="14841"/>
                  </a:cubicBezTo>
                  <a:lnTo>
                    <a:pt x="61484" y="13993"/>
                  </a:lnTo>
                  <a:cubicBezTo>
                    <a:pt x="61531" y="13712"/>
                    <a:pt x="61531" y="13425"/>
                    <a:pt x="61484" y="13145"/>
                  </a:cubicBezTo>
                  <a:lnTo>
                    <a:pt x="61484" y="13145"/>
                  </a:lnTo>
                  <a:lnTo>
                    <a:pt x="61484" y="13145"/>
                  </a:lnTo>
                  <a:lnTo>
                    <a:pt x="60636" y="11731"/>
                  </a:lnTo>
                  <a:lnTo>
                    <a:pt x="59929" y="10459"/>
                  </a:lnTo>
                  <a:cubicBezTo>
                    <a:pt x="59929" y="10459"/>
                    <a:pt x="59222" y="10459"/>
                    <a:pt x="59081" y="11731"/>
                  </a:cubicBezTo>
                  <a:cubicBezTo>
                    <a:pt x="59123" y="12202"/>
                    <a:pt x="59123" y="12675"/>
                    <a:pt x="59081" y="13145"/>
                  </a:cubicBezTo>
                  <a:lnTo>
                    <a:pt x="59081" y="13145"/>
                  </a:lnTo>
                  <a:cubicBezTo>
                    <a:pt x="58997" y="13469"/>
                    <a:pt x="58997" y="13810"/>
                    <a:pt x="59081" y="14134"/>
                  </a:cubicBezTo>
                  <a:cubicBezTo>
                    <a:pt x="59223" y="14498"/>
                    <a:pt x="59223" y="14901"/>
                    <a:pt x="59081" y="15265"/>
                  </a:cubicBezTo>
                  <a:cubicBezTo>
                    <a:pt x="59226" y="15773"/>
                    <a:pt x="59226" y="16312"/>
                    <a:pt x="59081" y="16820"/>
                  </a:cubicBezTo>
                  <a:cubicBezTo>
                    <a:pt x="58916" y="17373"/>
                    <a:pt x="58916" y="17962"/>
                    <a:pt x="59081" y="18516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9222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7950"/>
                  </a:cubicBezTo>
                  <a:cubicBezTo>
                    <a:pt x="59109" y="17480"/>
                    <a:pt x="59109" y="17008"/>
                    <a:pt x="59081" y="16537"/>
                  </a:cubicBezTo>
                  <a:lnTo>
                    <a:pt x="59081" y="17244"/>
                  </a:lnTo>
                  <a:lnTo>
                    <a:pt x="59081" y="22332"/>
                  </a:lnTo>
                  <a:cubicBezTo>
                    <a:pt x="59081" y="22332"/>
                    <a:pt x="59081" y="22332"/>
                    <a:pt x="58233" y="22332"/>
                  </a:cubicBezTo>
                  <a:lnTo>
                    <a:pt x="57385" y="22332"/>
                  </a:lnTo>
                  <a:cubicBezTo>
                    <a:pt x="57459" y="23084"/>
                    <a:pt x="57459" y="23841"/>
                    <a:pt x="57385" y="24593"/>
                  </a:cubicBezTo>
                  <a:cubicBezTo>
                    <a:pt x="57307" y="25298"/>
                    <a:pt x="57307" y="26009"/>
                    <a:pt x="57385" y="26714"/>
                  </a:cubicBezTo>
                  <a:lnTo>
                    <a:pt x="57385" y="27420"/>
                  </a:lnTo>
                  <a:cubicBezTo>
                    <a:pt x="57557" y="28639"/>
                    <a:pt x="57557" y="29876"/>
                    <a:pt x="57385" y="31095"/>
                  </a:cubicBezTo>
                  <a:cubicBezTo>
                    <a:pt x="57140" y="32065"/>
                    <a:pt x="56809" y="33011"/>
                    <a:pt x="56395" y="33922"/>
                  </a:cubicBezTo>
                  <a:cubicBezTo>
                    <a:pt x="56117" y="34879"/>
                    <a:pt x="55688" y="35786"/>
                    <a:pt x="55123" y="36607"/>
                  </a:cubicBezTo>
                  <a:cubicBezTo>
                    <a:pt x="54662" y="37611"/>
                    <a:pt x="54284" y="38651"/>
                    <a:pt x="53993" y="39717"/>
                  </a:cubicBezTo>
                  <a:cubicBezTo>
                    <a:pt x="53993" y="39717"/>
                    <a:pt x="53993" y="39717"/>
                    <a:pt x="53993" y="40706"/>
                  </a:cubicBezTo>
                  <a:cubicBezTo>
                    <a:pt x="53993" y="41696"/>
                    <a:pt x="53993" y="40706"/>
                    <a:pt x="53993" y="41696"/>
                  </a:cubicBezTo>
                  <a:lnTo>
                    <a:pt x="53993" y="41696"/>
                  </a:lnTo>
                  <a:cubicBezTo>
                    <a:pt x="53993" y="41696"/>
                    <a:pt x="53993" y="42544"/>
                    <a:pt x="53993" y="43392"/>
                  </a:cubicBez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cubicBezTo>
                    <a:pt x="54040" y="45369"/>
                    <a:pt x="54040" y="45655"/>
                    <a:pt x="53993" y="45936"/>
                  </a:cubicBezTo>
                  <a:lnTo>
                    <a:pt x="53993" y="46643"/>
                  </a:lnTo>
                  <a:lnTo>
                    <a:pt x="53993" y="46643"/>
                  </a:lnTo>
                  <a:lnTo>
                    <a:pt x="53993" y="47491"/>
                  </a:lnTo>
                  <a:lnTo>
                    <a:pt x="53993" y="47491"/>
                  </a:lnTo>
                  <a:cubicBezTo>
                    <a:pt x="53993" y="47491"/>
                    <a:pt x="53993" y="48198"/>
                    <a:pt x="53993" y="48339"/>
                  </a:cubicBezTo>
                  <a:lnTo>
                    <a:pt x="53993" y="48339"/>
                  </a:lnTo>
                  <a:cubicBezTo>
                    <a:pt x="53993" y="48339"/>
                    <a:pt x="53993" y="48339"/>
                    <a:pt x="53993" y="48339"/>
                  </a:cubicBezTo>
                  <a:cubicBezTo>
                    <a:pt x="53993" y="48339"/>
                    <a:pt x="53993" y="49187"/>
                    <a:pt x="53993" y="50035"/>
                  </a:cubicBezTo>
                  <a:lnTo>
                    <a:pt x="54982" y="50035"/>
                  </a:lnTo>
                  <a:cubicBezTo>
                    <a:pt x="54982" y="50035"/>
                    <a:pt x="54982" y="50883"/>
                    <a:pt x="53993" y="51024"/>
                  </a:cubicBezTo>
                  <a:cubicBezTo>
                    <a:pt x="53381" y="51115"/>
                    <a:pt x="52882" y="51559"/>
                    <a:pt x="52721" y="52155"/>
                  </a:cubicBezTo>
                  <a:cubicBezTo>
                    <a:pt x="52721" y="52155"/>
                    <a:pt x="52721" y="52155"/>
                    <a:pt x="52721" y="52155"/>
                  </a:cubicBezTo>
                  <a:lnTo>
                    <a:pt x="52721" y="52155"/>
                  </a:lnTo>
                  <a:lnTo>
                    <a:pt x="52721" y="52155"/>
                  </a:lnTo>
                  <a:lnTo>
                    <a:pt x="52721" y="52155"/>
                  </a:lnTo>
                  <a:lnTo>
                    <a:pt x="51731" y="52155"/>
                  </a:lnTo>
                  <a:cubicBezTo>
                    <a:pt x="51230" y="52216"/>
                    <a:pt x="50799" y="52539"/>
                    <a:pt x="50601" y="53003"/>
                  </a:cubicBezTo>
                  <a:cubicBezTo>
                    <a:pt x="50601" y="53003"/>
                    <a:pt x="50601" y="54699"/>
                    <a:pt x="50601" y="56113"/>
                  </a:cubicBezTo>
                  <a:cubicBezTo>
                    <a:pt x="50785" y="57188"/>
                    <a:pt x="50785" y="58288"/>
                    <a:pt x="50601" y="59364"/>
                  </a:cubicBezTo>
                  <a:lnTo>
                    <a:pt x="50601" y="59364"/>
                  </a:lnTo>
                  <a:lnTo>
                    <a:pt x="50601" y="59364"/>
                  </a:lnTo>
                  <a:cubicBezTo>
                    <a:pt x="50629" y="59834"/>
                    <a:pt x="50629" y="60306"/>
                    <a:pt x="50601" y="60777"/>
                  </a:cubicBezTo>
                  <a:cubicBezTo>
                    <a:pt x="50601" y="60777"/>
                    <a:pt x="50601" y="61908"/>
                    <a:pt x="50601" y="62049"/>
                  </a:cubicBezTo>
                  <a:lnTo>
                    <a:pt x="48480" y="62049"/>
                  </a:lnTo>
                  <a:cubicBezTo>
                    <a:pt x="48934" y="61723"/>
                    <a:pt x="49199" y="61194"/>
                    <a:pt x="49187" y="60636"/>
                  </a:cubicBezTo>
                  <a:cubicBezTo>
                    <a:pt x="49094" y="60074"/>
                    <a:pt x="49094" y="59501"/>
                    <a:pt x="49187" y="58940"/>
                  </a:cubicBezTo>
                  <a:lnTo>
                    <a:pt x="49187" y="58940"/>
                  </a:lnTo>
                  <a:cubicBezTo>
                    <a:pt x="49320" y="60117"/>
                    <a:pt x="48772" y="61269"/>
                    <a:pt x="47774" y="61908"/>
                  </a:cubicBezTo>
                  <a:cubicBezTo>
                    <a:pt x="46775" y="62524"/>
                    <a:pt x="45674" y="62955"/>
                    <a:pt x="44523" y="63180"/>
                  </a:cubicBezTo>
                  <a:lnTo>
                    <a:pt x="44523" y="63180"/>
                  </a:lnTo>
                  <a:cubicBezTo>
                    <a:pt x="44593" y="64175"/>
                    <a:pt x="44991" y="65119"/>
                    <a:pt x="45653" y="65865"/>
                  </a:cubicBezTo>
                  <a:cubicBezTo>
                    <a:pt x="46168" y="66735"/>
                    <a:pt x="46838" y="67501"/>
                    <a:pt x="47632" y="68127"/>
                  </a:cubicBezTo>
                  <a:cubicBezTo>
                    <a:pt x="48218" y="67575"/>
                    <a:pt x="48740" y="66959"/>
                    <a:pt x="49187" y="66289"/>
                  </a:cubicBezTo>
                  <a:cubicBezTo>
                    <a:pt x="49732" y="65579"/>
                    <a:pt x="50118" y="64759"/>
                    <a:pt x="50317" y="63887"/>
                  </a:cubicBezTo>
                  <a:lnTo>
                    <a:pt x="50318" y="63887"/>
                  </a:lnTo>
                  <a:lnTo>
                    <a:pt x="50318" y="63887"/>
                  </a:lnTo>
                  <a:lnTo>
                    <a:pt x="50318" y="63887"/>
                  </a:lnTo>
                  <a:cubicBezTo>
                    <a:pt x="50292" y="65219"/>
                    <a:pt x="49953" y="66526"/>
                    <a:pt x="49328" y="67703"/>
                  </a:cubicBezTo>
                  <a:cubicBezTo>
                    <a:pt x="48726" y="68755"/>
                    <a:pt x="47568" y="69362"/>
                    <a:pt x="46360" y="69258"/>
                  </a:cubicBezTo>
                  <a:lnTo>
                    <a:pt x="46360" y="72226"/>
                  </a:lnTo>
                  <a:lnTo>
                    <a:pt x="44382" y="72226"/>
                  </a:lnTo>
                  <a:cubicBezTo>
                    <a:pt x="44363" y="71391"/>
                    <a:pt x="44667" y="70581"/>
                    <a:pt x="45230" y="69964"/>
                  </a:cubicBezTo>
                  <a:cubicBezTo>
                    <a:pt x="45762" y="69442"/>
                    <a:pt x="46067" y="68731"/>
                    <a:pt x="46078" y="67985"/>
                  </a:cubicBezTo>
                  <a:lnTo>
                    <a:pt x="46078" y="67985"/>
                  </a:lnTo>
                  <a:lnTo>
                    <a:pt x="44382" y="69540"/>
                  </a:lnTo>
                  <a:cubicBezTo>
                    <a:pt x="44006" y="69894"/>
                    <a:pt x="43716" y="70329"/>
                    <a:pt x="43534" y="70812"/>
                  </a:cubicBezTo>
                  <a:cubicBezTo>
                    <a:pt x="43454" y="71327"/>
                    <a:pt x="43454" y="71852"/>
                    <a:pt x="43534" y="72367"/>
                  </a:cubicBezTo>
                  <a:cubicBezTo>
                    <a:pt x="43453" y="73071"/>
                    <a:pt x="43453" y="73783"/>
                    <a:pt x="43534" y="74487"/>
                  </a:cubicBezTo>
                  <a:lnTo>
                    <a:pt x="45371" y="74487"/>
                  </a:lnTo>
                  <a:cubicBezTo>
                    <a:pt x="45371" y="74487"/>
                    <a:pt x="46078" y="74487"/>
                    <a:pt x="45371" y="74487"/>
                  </a:cubicBezTo>
                  <a:lnTo>
                    <a:pt x="44240" y="77031"/>
                  </a:lnTo>
                  <a:lnTo>
                    <a:pt x="43392" y="77031"/>
                  </a:lnTo>
                  <a:lnTo>
                    <a:pt x="43392" y="77455"/>
                  </a:lnTo>
                  <a:cubicBezTo>
                    <a:pt x="43392" y="75621"/>
                    <a:pt x="41905" y="74134"/>
                    <a:pt x="40071" y="74134"/>
                  </a:cubicBezTo>
                  <a:cubicBezTo>
                    <a:pt x="38236" y="74134"/>
                    <a:pt x="36749" y="75621"/>
                    <a:pt x="36749" y="77455"/>
                  </a:cubicBezTo>
                  <a:cubicBezTo>
                    <a:pt x="36749" y="77455"/>
                    <a:pt x="36749" y="77455"/>
                    <a:pt x="36749" y="79010"/>
                  </a:cubicBezTo>
                  <a:cubicBezTo>
                    <a:pt x="36803" y="79527"/>
                    <a:pt x="36803" y="80048"/>
                    <a:pt x="36749" y="80565"/>
                  </a:cubicBezTo>
                  <a:cubicBezTo>
                    <a:pt x="36749" y="80565"/>
                    <a:pt x="36749" y="80565"/>
                    <a:pt x="36042" y="81413"/>
                  </a:cubicBezTo>
                  <a:lnTo>
                    <a:pt x="35194" y="81413"/>
                  </a:lnTo>
                  <a:cubicBezTo>
                    <a:pt x="35072" y="81972"/>
                    <a:pt x="35072" y="82550"/>
                    <a:pt x="35194" y="83109"/>
                  </a:cubicBezTo>
                  <a:cubicBezTo>
                    <a:pt x="35172" y="83732"/>
                    <a:pt x="34858" y="84308"/>
                    <a:pt x="34346" y="84664"/>
                  </a:cubicBezTo>
                  <a:lnTo>
                    <a:pt x="32226" y="85653"/>
                  </a:lnTo>
                  <a:lnTo>
                    <a:pt x="29823" y="86784"/>
                  </a:lnTo>
                  <a:cubicBezTo>
                    <a:pt x="29129" y="87138"/>
                    <a:pt x="28506" y="87618"/>
                    <a:pt x="27986" y="88197"/>
                  </a:cubicBezTo>
                  <a:cubicBezTo>
                    <a:pt x="27650" y="88713"/>
                    <a:pt x="27650" y="89378"/>
                    <a:pt x="27986" y="89893"/>
                  </a:cubicBezTo>
                  <a:lnTo>
                    <a:pt x="25866" y="88197"/>
                  </a:lnTo>
                  <a:lnTo>
                    <a:pt x="25866" y="90317"/>
                  </a:lnTo>
                  <a:cubicBezTo>
                    <a:pt x="24873" y="90285"/>
                    <a:pt x="23990" y="89678"/>
                    <a:pt x="23604" y="88763"/>
                  </a:cubicBezTo>
                  <a:cubicBezTo>
                    <a:pt x="23094" y="87996"/>
                    <a:pt x="22757" y="87128"/>
                    <a:pt x="22615" y="86218"/>
                  </a:cubicBezTo>
                  <a:close/>
                  <a:moveTo>
                    <a:pt x="10884" y="52296"/>
                  </a:moveTo>
                  <a:lnTo>
                    <a:pt x="10884" y="53145"/>
                  </a:lnTo>
                  <a:lnTo>
                    <a:pt x="10884" y="52296"/>
                  </a:lnTo>
                  <a:lnTo>
                    <a:pt x="10884" y="52720"/>
                  </a:lnTo>
                  <a:close/>
                  <a:moveTo>
                    <a:pt x="20495" y="71802"/>
                  </a:moveTo>
                  <a:lnTo>
                    <a:pt x="20495" y="71802"/>
                  </a:lnTo>
                  <a:lnTo>
                    <a:pt x="20495" y="71802"/>
                  </a:lnTo>
                  <a:lnTo>
                    <a:pt x="20495" y="71802"/>
                  </a:lnTo>
                  <a:close/>
                  <a:moveTo>
                    <a:pt x="20495" y="64876"/>
                  </a:moveTo>
                  <a:lnTo>
                    <a:pt x="20495" y="64876"/>
                  </a:lnTo>
                  <a:lnTo>
                    <a:pt x="20495" y="64876"/>
                  </a:lnTo>
                  <a:lnTo>
                    <a:pt x="20495" y="64876"/>
                  </a:lnTo>
                  <a:close/>
                  <a:moveTo>
                    <a:pt x="20495" y="59081"/>
                  </a:moveTo>
                  <a:cubicBezTo>
                    <a:pt x="20480" y="59686"/>
                    <a:pt x="20894" y="60219"/>
                    <a:pt x="21484" y="60353"/>
                  </a:cubicBezTo>
                  <a:lnTo>
                    <a:pt x="23180" y="60353"/>
                  </a:lnTo>
                  <a:lnTo>
                    <a:pt x="23180" y="60353"/>
                  </a:lnTo>
                  <a:cubicBezTo>
                    <a:pt x="22301" y="60324"/>
                    <a:pt x="21499" y="59843"/>
                    <a:pt x="21060" y="59081"/>
                  </a:cubicBezTo>
                  <a:lnTo>
                    <a:pt x="21060" y="59081"/>
                  </a:lnTo>
                  <a:close/>
                  <a:moveTo>
                    <a:pt x="24311" y="85370"/>
                  </a:moveTo>
                  <a:lnTo>
                    <a:pt x="24311" y="85370"/>
                  </a:lnTo>
                  <a:lnTo>
                    <a:pt x="24311" y="85370"/>
                  </a:lnTo>
                  <a:lnTo>
                    <a:pt x="23321" y="85370"/>
                  </a:lnTo>
                  <a:lnTo>
                    <a:pt x="23321" y="85370"/>
                  </a:lnTo>
                  <a:close/>
                  <a:moveTo>
                    <a:pt x="26431" y="85370"/>
                  </a:moveTo>
                  <a:lnTo>
                    <a:pt x="27420" y="85370"/>
                  </a:lnTo>
                  <a:lnTo>
                    <a:pt x="27420" y="85370"/>
                  </a:lnTo>
                  <a:close/>
                  <a:moveTo>
                    <a:pt x="27420" y="71236"/>
                  </a:moveTo>
                  <a:lnTo>
                    <a:pt x="27420" y="72084"/>
                  </a:lnTo>
                  <a:lnTo>
                    <a:pt x="27420" y="71236"/>
                  </a:lnTo>
                  <a:lnTo>
                    <a:pt x="28268" y="72226"/>
                  </a:lnTo>
                  <a:close/>
                  <a:moveTo>
                    <a:pt x="30106" y="64876"/>
                  </a:move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1236" y="66007"/>
                    <a:pt x="30954" y="65865"/>
                  </a:cubicBezTo>
                  <a:close/>
                  <a:moveTo>
                    <a:pt x="34205" y="62190"/>
                  </a:moveTo>
                  <a:cubicBezTo>
                    <a:pt x="34205" y="62190"/>
                    <a:pt x="34205" y="62190"/>
                    <a:pt x="34205" y="62190"/>
                  </a:cubicBezTo>
                  <a:cubicBezTo>
                    <a:pt x="34205" y="62190"/>
                    <a:pt x="34205" y="62190"/>
                    <a:pt x="34205" y="62190"/>
                  </a:cubicBezTo>
                  <a:lnTo>
                    <a:pt x="34205" y="62190"/>
                  </a:lnTo>
                  <a:close/>
                  <a:moveTo>
                    <a:pt x="37455" y="65300"/>
                  </a:moveTo>
                  <a:lnTo>
                    <a:pt x="37455" y="65300"/>
                  </a:lnTo>
                  <a:cubicBezTo>
                    <a:pt x="37455" y="65300"/>
                    <a:pt x="38162" y="66713"/>
                    <a:pt x="38304" y="66289"/>
                  </a:cubicBezTo>
                  <a:close/>
                  <a:moveTo>
                    <a:pt x="39010" y="46360"/>
                  </a:moveTo>
                  <a:lnTo>
                    <a:pt x="40000" y="46360"/>
                  </a:lnTo>
                  <a:lnTo>
                    <a:pt x="40000" y="46360"/>
                  </a:lnTo>
                  <a:lnTo>
                    <a:pt x="39010" y="46360"/>
                  </a:lnTo>
                  <a:close/>
                  <a:moveTo>
                    <a:pt x="39010" y="54699"/>
                  </a:move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40707" y="55689"/>
                    <a:pt x="40424" y="55689"/>
                  </a:cubicBezTo>
                  <a:close/>
                  <a:moveTo>
                    <a:pt x="39010" y="60070"/>
                  </a:moveTo>
                  <a:lnTo>
                    <a:pt x="39010" y="60070"/>
                  </a:lnTo>
                  <a:lnTo>
                    <a:pt x="39010" y="58940"/>
                  </a:lnTo>
                  <a:lnTo>
                    <a:pt x="39010" y="58940"/>
                  </a:lnTo>
                  <a:close/>
                  <a:moveTo>
                    <a:pt x="41131" y="57385"/>
                  </a:move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2827" y="58374"/>
                    <a:pt x="42544" y="58374"/>
                  </a:cubicBezTo>
                  <a:close/>
                  <a:moveTo>
                    <a:pt x="41131" y="41130"/>
                  </a:moveTo>
                  <a:cubicBezTo>
                    <a:pt x="41131" y="41130"/>
                    <a:pt x="41131" y="41130"/>
                    <a:pt x="41131" y="41130"/>
                  </a:cubicBezTo>
                  <a:lnTo>
                    <a:pt x="41979" y="41130"/>
                  </a:lnTo>
                  <a:cubicBezTo>
                    <a:pt x="41979" y="41130"/>
                    <a:pt x="43251" y="42120"/>
                    <a:pt x="42968" y="42120"/>
                  </a:cubicBezTo>
                  <a:close/>
                  <a:moveTo>
                    <a:pt x="42261" y="55265"/>
                  </a:moveTo>
                  <a:lnTo>
                    <a:pt x="42261" y="55265"/>
                  </a:lnTo>
                  <a:lnTo>
                    <a:pt x="42261" y="55265"/>
                  </a:lnTo>
                  <a:close/>
                  <a:moveTo>
                    <a:pt x="42261" y="29540"/>
                  </a:moveTo>
                  <a:cubicBezTo>
                    <a:pt x="42261" y="29540"/>
                    <a:pt x="42261" y="29540"/>
                    <a:pt x="42261" y="29540"/>
                  </a:cubicBezTo>
                  <a:lnTo>
                    <a:pt x="43110" y="29540"/>
                  </a:lnTo>
                  <a:cubicBezTo>
                    <a:pt x="43110" y="29540"/>
                    <a:pt x="44947" y="30530"/>
                    <a:pt x="44664" y="30530"/>
                  </a:cubicBezTo>
                  <a:close/>
                  <a:moveTo>
                    <a:pt x="43534" y="17950"/>
                  </a:moveTo>
                  <a:lnTo>
                    <a:pt x="43534" y="17950"/>
                  </a:lnTo>
                  <a:lnTo>
                    <a:pt x="44240" y="18798"/>
                  </a:lnTo>
                  <a:lnTo>
                    <a:pt x="44947" y="18798"/>
                  </a:lnTo>
                  <a:lnTo>
                    <a:pt x="44947" y="18798"/>
                  </a:lnTo>
                  <a:cubicBezTo>
                    <a:pt x="44893" y="18518"/>
                    <a:pt x="44893" y="18231"/>
                    <a:pt x="44947" y="17950"/>
                  </a:cubicBezTo>
                  <a:lnTo>
                    <a:pt x="44947" y="17950"/>
                  </a:lnTo>
                  <a:close/>
                  <a:moveTo>
                    <a:pt x="45230" y="30106"/>
                  </a:moveTo>
                  <a:lnTo>
                    <a:pt x="45230" y="30106"/>
                  </a:lnTo>
                  <a:lnTo>
                    <a:pt x="45230" y="30106"/>
                  </a:lnTo>
                  <a:cubicBezTo>
                    <a:pt x="45850" y="29818"/>
                    <a:pt x="46277" y="29230"/>
                    <a:pt x="46360" y="28551"/>
                  </a:cubicBezTo>
                  <a:lnTo>
                    <a:pt x="45230" y="28551"/>
                  </a:lnTo>
                  <a:cubicBezTo>
                    <a:pt x="45230" y="28551"/>
                    <a:pt x="44523" y="28551"/>
                    <a:pt x="44523" y="28551"/>
                  </a:cubicBezTo>
                  <a:close/>
                  <a:moveTo>
                    <a:pt x="47350" y="15972"/>
                  </a:moveTo>
                  <a:cubicBezTo>
                    <a:pt x="47350" y="15972"/>
                    <a:pt x="47350" y="15972"/>
                    <a:pt x="47350" y="15972"/>
                  </a:cubicBezTo>
                  <a:lnTo>
                    <a:pt x="47350" y="15972"/>
                  </a:lnTo>
                  <a:lnTo>
                    <a:pt x="47350" y="15972"/>
                  </a:lnTo>
                  <a:cubicBezTo>
                    <a:pt x="47350" y="15972"/>
                    <a:pt x="49753" y="16961"/>
                    <a:pt x="49753" y="16820"/>
                  </a:cubicBezTo>
                  <a:close/>
                  <a:moveTo>
                    <a:pt x="48056" y="25442"/>
                  </a:moveTo>
                  <a:cubicBezTo>
                    <a:pt x="47823" y="25392"/>
                    <a:pt x="47583" y="25392"/>
                    <a:pt x="47350" y="25442"/>
                  </a:cubicBezTo>
                  <a:lnTo>
                    <a:pt x="47350" y="26290"/>
                  </a:lnTo>
                  <a:lnTo>
                    <a:pt x="47350" y="26290"/>
                  </a:lnTo>
                  <a:lnTo>
                    <a:pt x="47350" y="25018"/>
                  </a:lnTo>
                  <a:close/>
                  <a:moveTo>
                    <a:pt x="47350" y="13569"/>
                  </a:moveTo>
                  <a:lnTo>
                    <a:pt x="50883" y="13569"/>
                  </a:lnTo>
                  <a:cubicBezTo>
                    <a:pt x="50883" y="13569"/>
                    <a:pt x="51731" y="13569"/>
                    <a:pt x="51731" y="13569"/>
                  </a:cubicBezTo>
                  <a:cubicBezTo>
                    <a:pt x="51731" y="13569"/>
                    <a:pt x="51731" y="13569"/>
                    <a:pt x="51731" y="13569"/>
                  </a:cubicBezTo>
                  <a:lnTo>
                    <a:pt x="50035" y="13569"/>
                  </a:lnTo>
                  <a:close/>
                  <a:moveTo>
                    <a:pt x="49470" y="19788"/>
                  </a:moveTo>
                  <a:cubicBezTo>
                    <a:pt x="49524" y="20257"/>
                    <a:pt x="49524" y="20732"/>
                    <a:pt x="49470" y="21201"/>
                  </a:cubicBezTo>
                  <a:cubicBezTo>
                    <a:pt x="49572" y="21714"/>
                    <a:pt x="49572" y="22243"/>
                    <a:pt x="49470" y="22756"/>
                  </a:cubicBezTo>
                  <a:lnTo>
                    <a:pt x="52014" y="22756"/>
                  </a:lnTo>
                  <a:cubicBezTo>
                    <a:pt x="51668" y="22243"/>
                    <a:pt x="51428" y="21667"/>
                    <a:pt x="51307" y="21060"/>
                  </a:cubicBezTo>
                  <a:cubicBezTo>
                    <a:pt x="51504" y="21057"/>
                    <a:pt x="51698" y="21009"/>
                    <a:pt x="51873" y="20919"/>
                  </a:cubicBezTo>
                  <a:close/>
                  <a:moveTo>
                    <a:pt x="50742" y="31095"/>
                  </a:moveTo>
                  <a:cubicBezTo>
                    <a:pt x="50337" y="30914"/>
                    <a:pt x="49874" y="30914"/>
                    <a:pt x="49470" y="31095"/>
                  </a:cubicBezTo>
                  <a:lnTo>
                    <a:pt x="50742" y="31095"/>
                  </a:lnTo>
                  <a:close/>
                  <a:moveTo>
                    <a:pt x="50742" y="10177"/>
                  </a:moveTo>
                  <a:lnTo>
                    <a:pt x="50742" y="10177"/>
                  </a:lnTo>
                  <a:cubicBezTo>
                    <a:pt x="50742" y="10177"/>
                    <a:pt x="50742" y="10177"/>
                    <a:pt x="50742" y="10177"/>
                  </a:cubicBezTo>
                  <a:lnTo>
                    <a:pt x="50742" y="10177"/>
                  </a:lnTo>
                  <a:lnTo>
                    <a:pt x="53569" y="11025"/>
                  </a:lnTo>
                  <a:close/>
                  <a:moveTo>
                    <a:pt x="53286" y="21767"/>
                  </a:moveTo>
                  <a:lnTo>
                    <a:pt x="53993" y="21767"/>
                  </a:lnTo>
                  <a:cubicBezTo>
                    <a:pt x="53993" y="21767"/>
                    <a:pt x="53993" y="21767"/>
                    <a:pt x="53286" y="20777"/>
                  </a:cubicBezTo>
                  <a:close/>
                  <a:moveTo>
                    <a:pt x="56537" y="2403"/>
                  </a:moveTo>
                  <a:cubicBezTo>
                    <a:pt x="56537" y="2403"/>
                    <a:pt x="56537" y="2403"/>
                    <a:pt x="57668" y="2403"/>
                  </a:cubicBezTo>
                  <a:lnTo>
                    <a:pt x="58798" y="2403"/>
                  </a:lnTo>
                  <a:lnTo>
                    <a:pt x="58798" y="1272"/>
                  </a:lnTo>
                  <a:cubicBezTo>
                    <a:pt x="58798" y="1272"/>
                    <a:pt x="58798" y="141"/>
                    <a:pt x="5809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7555996" y="313873"/>
              <a:ext cx="55297" cy="44918"/>
            </a:xfrm>
            <a:custGeom>
              <a:avLst/>
              <a:gdLst/>
              <a:ahLst/>
              <a:cxnLst/>
              <a:rect l="l" t="t" r="r" b="b"/>
              <a:pathLst>
                <a:path w="55297" h="44918" extrusionOk="0">
                  <a:moveTo>
                    <a:pt x="15612" y="39010"/>
                  </a:moveTo>
                  <a:cubicBezTo>
                    <a:pt x="15225" y="38786"/>
                    <a:pt x="14927" y="38437"/>
                    <a:pt x="14764" y="38021"/>
                  </a:cubicBezTo>
                  <a:cubicBezTo>
                    <a:pt x="14764" y="38021"/>
                    <a:pt x="14764" y="36749"/>
                    <a:pt x="14764" y="36042"/>
                  </a:cubicBezTo>
                  <a:cubicBezTo>
                    <a:pt x="14764" y="35335"/>
                    <a:pt x="14764" y="34629"/>
                    <a:pt x="14057" y="33922"/>
                  </a:cubicBezTo>
                  <a:cubicBezTo>
                    <a:pt x="13867" y="33358"/>
                    <a:pt x="13581" y="32832"/>
                    <a:pt x="13209" y="32367"/>
                  </a:cubicBezTo>
                  <a:cubicBezTo>
                    <a:pt x="12684" y="31727"/>
                    <a:pt x="12255" y="31012"/>
                    <a:pt x="11937" y="30247"/>
                  </a:cubicBezTo>
                  <a:cubicBezTo>
                    <a:pt x="11937" y="29399"/>
                    <a:pt x="11230" y="28692"/>
                    <a:pt x="10948" y="27986"/>
                  </a:cubicBezTo>
                  <a:cubicBezTo>
                    <a:pt x="10665" y="27279"/>
                    <a:pt x="10948" y="27986"/>
                    <a:pt x="10948" y="27986"/>
                  </a:cubicBezTo>
                  <a:cubicBezTo>
                    <a:pt x="10251" y="27549"/>
                    <a:pt x="9708" y="26907"/>
                    <a:pt x="9393" y="26148"/>
                  </a:cubicBezTo>
                  <a:lnTo>
                    <a:pt x="8404" y="23604"/>
                  </a:lnTo>
                  <a:cubicBezTo>
                    <a:pt x="7792" y="22550"/>
                    <a:pt x="7082" y="21556"/>
                    <a:pt x="6284" y="20636"/>
                  </a:cubicBezTo>
                  <a:cubicBezTo>
                    <a:pt x="5591" y="19692"/>
                    <a:pt x="4784" y="18837"/>
                    <a:pt x="3881" y="18092"/>
                  </a:cubicBezTo>
                  <a:cubicBezTo>
                    <a:pt x="3881" y="18092"/>
                    <a:pt x="3881" y="18092"/>
                    <a:pt x="3881" y="18092"/>
                  </a:cubicBezTo>
                  <a:lnTo>
                    <a:pt x="3881" y="18092"/>
                  </a:lnTo>
                  <a:cubicBezTo>
                    <a:pt x="3881" y="18092"/>
                    <a:pt x="3881" y="18092"/>
                    <a:pt x="3881" y="16961"/>
                  </a:cubicBezTo>
                  <a:cubicBezTo>
                    <a:pt x="3828" y="16586"/>
                    <a:pt x="3828" y="16205"/>
                    <a:pt x="3881" y="15830"/>
                  </a:cubicBezTo>
                  <a:lnTo>
                    <a:pt x="912" y="12862"/>
                  </a:lnTo>
                  <a:lnTo>
                    <a:pt x="912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cubicBezTo>
                    <a:pt x="-21" y="12300"/>
                    <a:pt x="-21" y="11728"/>
                    <a:pt x="64" y="11166"/>
                  </a:cubicBezTo>
                  <a:cubicBezTo>
                    <a:pt x="8" y="10508"/>
                    <a:pt x="8" y="9846"/>
                    <a:pt x="64" y="9187"/>
                  </a:cubicBezTo>
                  <a:cubicBezTo>
                    <a:pt x="781" y="8432"/>
                    <a:pt x="1588" y="7767"/>
                    <a:pt x="2467" y="7208"/>
                  </a:cubicBezTo>
                  <a:cubicBezTo>
                    <a:pt x="3343" y="6486"/>
                    <a:pt x="4441" y="6087"/>
                    <a:pt x="5577" y="6078"/>
                  </a:cubicBezTo>
                  <a:lnTo>
                    <a:pt x="6707" y="6078"/>
                  </a:lnTo>
                  <a:cubicBezTo>
                    <a:pt x="7146" y="6329"/>
                    <a:pt x="7530" y="6666"/>
                    <a:pt x="7838" y="7067"/>
                  </a:cubicBezTo>
                  <a:lnTo>
                    <a:pt x="8969" y="8056"/>
                  </a:lnTo>
                  <a:lnTo>
                    <a:pt x="8969" y="8056"/>
                  </a:lnTo>
                  <a:lnTo>
                    <a:pt x="8969" y="8763"/>
                  </a:lnTo>
                  <a:lnTo>
                    <a:pt x="9817" y="9753"/>
                  </a:lnTo>
                  <a:lnTo>
                    <a:pt x="10665" y="10883"/>
                  </a:lnTo>
                  <a:lnTo>
                    <a:pt x="10665" y="11731"/>
                  </a:lnTo>
                  <a:lnTo>
                    <a:pt x="12220" y="14417"/>
                  </a:lnTo>
                  <a:cubicBezTo>
                    <a:pt x="12537" y="15290"/>
                    <a:pt x="12915" y="16140"/>
                    <a:pt x="13350" y="16961"/>
                  </a:cubicBezTo>
                  <a:cubicBezTo>
                    <a:pt x="13784" y="17903"/>
                    <a:pt x="14304" y="18802"/>
                    <a:pt x="14905" y="19647"/>
                  </a:cubicBezTo>
                  <a:cubicBezTo>
                    <a:pt x="15390" y="20537"/>
                    <a:pt x="16010" y="21347"/>
                    <a:pt x="16742" y="22049"/>
                  </a:cubicBezTo>
                  <a:cubicBezTo>
                    <a:pt x="16743" y="22049"/>
                    <a:pt x="16743" y="23039"/>
                    <a:pt x="16743" y="23180"/>
                  </a:cubicBezTo>
                  <a:cubicBezTo>
                    <a:pt x="16743" y="23321"/>
                    <a:pt x="16743" y="23180"/>
                    <a:pt x="16743" y="24311"/>
                  </a:cubicBezTo>
                  <a:lnTo>
                    <a:pt x="16743" y="24311"/>
                  </a:lnTo>
                  <a:cubicBezTo>
                    <a:pt x="16743" y="24311"/>
                    <a:pt x="16743" y="24311"/>
                    <a:pt x="16743" y="24311"/>
                  </a:cubicBezTo>
                  <a:cubicBezTo>
                    <a:pt x="16743" y="24311"/>
                    <a:pt x="16743" y="24311"/>
                    <a:pt x="16743" y="24311"/>
                  </a:cubicBezTo>
                  <a:lnTo>
                    <a:pt x="16743" y="24311"/>
                  </a:lnTo>
                  <a:lnTo>
                    <a:pt x="17732" y="24311"/>
                  </a:lnTo>
                  <a:cubicBezTo>
                    <a:pt x="17732" y="24311"/>
                    <a:pt x="17732" y="24311"/>
                    <a:pt x="17732" y="24311"/>
                  </a:cubicBezTo>
                  <a:lnTo>
                    <a:pt x="21265" y="31519"/>
                  </a:lnTo>
                  <a:lnTo>
                    <a:pt x="21265" y="33781"/>
                  </a:lnTo>
                  <a:cubicBezTo>
                    <a:pt x="21582" y="33647"/>
                    <a:pt x="21938" y="33647"/>
                    <a:pt x="22255" y="33781"/>
                  </a:cubicBezTo>
                  <a:cubicBezTo>
                    <a:pt x="22305" y="34156"/>
                    <a:pt x="22305" y="34536"/>
                    <a:pt x="22255" y="34911"/>
                  </a:cubicBezTo>
                  <a:cubicBezTo>
                    <a:pt x="22202" y="35334"/>
                    <a:pt x="22202" y="35761"/>
                    <a:pt x="22255" y="36184"/>
                  </a:cubicBezTo>
                  <a:cubicBezTo>
                    <a:pt x="22517" y="36335"/>
                    <a:pt x="22841" y="36335"/>
                    <a:pt x="23103" y="36184"/>
                  </a:cubicBezTo>
                  <a:cubicBezTo>
                    <a:pt x="23103" y="36184"/>
                    <a:pt x="23103" y="36184"/>
                    <a:pt x="23103" y="36184"/>
                  </a:cubicBezTo>
                  <a:cubicBezTo>
                    <a:pt x="23169" y="35905"/>
                    <a:pt x="23169" y="35614"/>
                    <a:pt x="23103" y="35335"/>
                  </a:cubicBezTo>
                  <a:cubicBezTo>
                    <a:pt x="23043" y="35104"/>
                    <a:pt x="23043" y="34860"/>
                    <a:pt x="23103" y="34629"/>
                  </a:cubicBezTo>
                  <a:cubicBezTo>
                    <a:pt x="23103" y="34629"/>
                    <a:pt x="23103" y="34629"/>
                    <a:pt x="24375" y="34629"/>
                  </a:cubicBezTo>
                  <a:lnTo>
                    <a:pt x="24375" y="33639"/>
                  </a:lnTo>
                  <a:lnTo>
                    <a:pt x="23244" y="33639"/>
                  </a:lnTo>
                  <a:cubicBezTo>
                    <a:pt x="23244" y="33639"/>
                    <a:pt x="22538" y="33639"/>
                    <a:pt x="22538" y="32791"/>
                  </a:cubicBezTo>
                  <a:cubicBezTo>
                    <a:pt x="22448" y="32135"/>
                    <a:pt x="22448" y="31469"/>
                    <a:pt x="22538" y="30813"/>
                  </a:cubicBezTo>
                  <a:cubicBezTo>
                    <a:pt x="22982" y="30586"/>
                    <a:pt x="23507" y="30586"/>
                    <a:pt x="23951" y="30813"/>
                  </a:cubicBezTo>
                  <a:cubicBezTo>
                    <a:pt x="23951" y="30813"/>
                    <a:pt x="24799" y="30813"/>
                    <a:pt x="24940" y="30813"/>
                  </a:cubicBezTo>
                  <a:cubicBezTo>
                    <a:pt x="25192" y="31001"/>
                    <a:pt x="25537" y="31001"/>
                    <a:pt x="25788" y="30813"/>
                  </a:cubicBezTo>
                  <a:cubicBezTo>
                    <a:pt x="26441" y="30946"/>
                    <a:pt x="27114" y="30946"/>
                    <a:pt x="27767" y="30813"/>
                  </a:cubicBezTo>
                  <a:cubicBezTo>
                    <a:pt x="28480" y="30562"/>
                    <a:pt x="28941" y="29870"/>
                    <a:pt x="28898" y="29116"/>
                  </a:cubicBezTo>
                  <a:cubicBezTo>
                    <a:pt x="28898" y="28410"/>
                    <a:pt x="28898" y="28127"/>
                    <a:pt x="28898" y="27986"/>
                  </a:cubicBezTo>
                  <a:cubicBezTo>
                    <a:pt x="28464" y="27857"/>
                    <a:pt x="28172" y="27449"/>
                    <a:pt x="28191" y="26996"/>
                  </a:cubicBezTo>
                  <a:cubicBezTo>
                    <a:pt x="28027" y="26443"/>
                    <a:pt x="28027" y="25854"/>
                    <a:pt x="28191" y="25300"/>
                  </a:cubicBezTo>
                  <a:cubicBezTo>
                    <a:pt x="28597" y="24848"/>
                    <a:pt x="29075" y="24466"/>
                    <a:pt x="29605" y="24169"/>
                  </a:cubicBezTo>
                  <a:lnTo>
                    <a:pt x="31159" y="23463"/>
                  </a:lnTo>
                  <a:cubicBezTo>
                    <a:pt x="31435" y="23550"/>
                    <a:pt x="31731" y="23550"/>
                    <a:pt x="32007" y="23463"/>
                  </a:cubicBezTo>
                  <a:lnTo>
                    <a:pt x="32007" y="22473"/>
                  </a:lnTo>
                  <a:cubicBezTo>
                    <a:pt x="31932" y="22244"/>
                    <a:pt x="31932" y="21996"/>
                    <a:pt x="32007" y="21767"/>
                  </a:cubicBezTo>
                  <a:cubicBezTo>
                    <a:pt x="32320" y="21615"/>
                    <a:pt x="32685" y="21615"/>
                    <a:pt x="32997" y="21767"/>
                  </a:cubicBezTo>
                  <a:lnTo>
                    <a:pt x="34834" y="20071"/>
                  </a:lnTo>
                  <a:cubicBezTo>
                    <a:pt x="34605" y="19578"/>
                    <a:pt x="34605" y="19008"/>
                    <a:pt x="34834" y="18516"/>
                  </a:cubicBezTo>
                  <a:lnTo>
                    <a:pt x="34834" y="18516"/>
                  </a:lnTo>
                  <a:cubicBezTo>
                    <a:pt x="35211" y="17663"/>
                    <a:pt x="35685" y="16856"/>
                    <a:pt x="36248" y="16113"/>
                  </a:cubicBezTo>
                  <a:cubicBezTo>
                    <a:pt x="36740" y="15520"/>
                    <a:pt x="37311" y="14997"/>
                    <a:pt x="37944" y="14558"/>
                  </a:cubicBezTo>
                  <a:cubicBezTo>
                    <a:pt x="38593" y="14117"/>
                    <a:pt x="39309" y="13783"/>
                    <a:pt x="40064" y="13569"/>
                  </a:cubicBezTo>
                  <a:lnTo>
                    <a:pt x="42891" y="13569"/>
                  </a:lnTo>
                  <a:lnTo>
                    <a:pt x="42891" y="13569"/>
                  </a:lnTo>
                  <a:lnTo>
                    <a:pt x="42891" y="13569"/>
                  </a:lnTo>
                  <a:cubicBezTo>
                    <a:pt x="42891" y="13569"/>
                    <a:pt x="42891" y="12862"/>
                    <a:pt x="42891" y="12862"/>
                  </a:cubicBezTo>
                  <a:lnTo>
                    <a:pt x="42891" y="12862"/>
                  </a:lnTo>
                  <a:cubicBezTo>
                    <a:pt x="42929" y="12204"/>
                    <a:pt x="43235" y="11591"/>
                    <a:pt x="43739" y="11166"/>
                  </a:cubicBezTo>
                  <a:cubicBezTo>
                    <a:pt x="44235" y="10796"/>
                    <a:pt x="44544" y="10228"/>
                    <a:pt x="44587" y="9611"/>
                  </a:cubicBezTo>
                  <a:lnTo>
                    <a:pt x="43880" y="9611"/>
                  </a:lnTo>
                  <a:cubicBezTo>
                    <a:pt x="43845" y="9377"/>
                    <a:pt x="43845" y="9139"/>
                    <a:pt x="43880" y="8905"/>
                  </a:cubicBezTo>
                  <a:lnTo>
                    <a:pt x="43880" y="8905"/>
                  </a:lnTo>
                  <a:lnTo>
                    <a:pt x="43880" y="8905"/>
                  </a:lnTo>
                  <a:cubicBezTo>
                    <a:pt x="43880" y="8905"/>
                    <a:pt x="43880" y="8905"/>
                    <a:pt x="43880" y="8905"/>
                  </a:cubicBezTo>
                  <a:lnTo>
                    <a:pt x="43174" y="8905"/>
                  </a:lnTo>
                  <a:lnTo>
                    <a:pt x="45011" y="8905"/>
                  </a:lnTo>
                  <a:lnTo>
                    <a:pt x="46848" y="8905"/>
                  </a:lnTo>
                  <a:lnTo>
                    <a:pt x="46848" y="8905"/>
                  </a:lnTo>
                  <a:cubicBezTo>
                    <a:pt x="47399" y="9088"/>
                    <a:pt x="47994" y="9088"/>
                    <a:pt x="48544" y="8905"/>
                  </a:cubicBezTo>
                  <a:cubicBezTo>
                    <a:pt x="51003" y="9958"/>
                    <a:pt x="53851" y="8819"/>
                    <a:pt x="54905" y="6360"/>
                  </a:cubicBezTo>
                  <a:cubicBezTo>
                    <a:pt x="55959" y="3901"/>
                    <a:pt x="54819" y="1054"/>
                    <a:pt x="52361" y="0"/>
                  </a:cubicBezTo>
                  <a:lnTo>
                    <a:pt x="52361" y="0"/>
                  </a:lnTo>
                  <a:cubicBezTo>
                    <a:pt x="52361" y="0"/>
                    <a:pt x="52361" y="0"/>
                    <a:pt x="52361" y="0"/>
                  </a:cubicBezTo>
                  <a:cubicBezTo>
                    <a:pt x="52361" y="0"/>
                    <a:pt x="52361" y="0"/>
                    <a:pt x="52361" y="0"/>
                  </a:cubicBezTo>
                  <a:lnTo>
                    <a:pt x="52361" y="0"/>
                  </a:lnTo>
                  <a:cubicBezTo>
                    <a:pt x="52590" y="75"/>
                    <a:pt x="52838" y="75"/>
                    <a:pt x="53067" y="0"/>
                  </a:cubicBezTo>
                  <a:lnTo>
                    <a:pt x="54057" y="0"/>
                  </a:lnTo>
                  <a:lnTo>
                    <a:pt x="54905" y="0"/>
                  </a:lnTo>
                  <a:cubicBezTo>
                    <a:pt x="54905" y="0"/>
                    <a:pt x="54905" y="0"/>
                    <a:pt x="54905" y="989"/>
                  </a:cubicBezTo>
                  <a:cubicBezTo>
                    <a:pt x="54959" y="1837"/>
                    <a:pt x="54959" y="2686"/>
                    <a:pt x="54905" y="3534"/>
                  </a:cubicBezTo>
                  <a:cubicBezTo>
                    <a:pt x="54714" y="4364"/>
                    <a:pt x="54429" y="5170"/>
                    <a:pt x="54057" y="5936"/>
                  </a:cubicBezTo>
                  <a:cubicBezTo>
                    <a:pt x="54057" y="5936"/>
                    <a:pt x="54057" y="5936"/>
                    <a:pt x="53350" y="5936"/>
                  </a:cubicBezTo>
                  <a:cubicBezTo>
                    <a:pt x="52643" y="5936"/>
                    <a:pt x="53350" y="5936"/>
                    <a:pt x="53350" y="6784"/>
                  </a:cubicBezTo>
                  <a:cubicBezTo>
                    <a:pt x="53310" y="7255"/>
                    <a:pt x="53310" y="7728"/>
                    <a:pt x="53350" y="8198"/>
                  </a:cubicBezTo>
                  <a:cubicBezTo>
                    <a:pt x="53350" y="9046"/>
                    <a:pt x="53350" y="9470"/>
                    <a:pt x="53350" y="9611"/>
                  </a:cubicBezTo>
                  <a:lnTo>
                    <a:pt x="53350" y="10459"/>
                  </a:lnTo>
                  <a:cubicBezTo>
                    <a:pt x="53350" y="10459"/>
                    <a:pt x="52643" y="11590"/>
                    <a:pt x="52361" y="12297"/>
                  </a:cubicBezTo>
                  <a:cubicBezTo>
                    <a:pt x="51957" y="13135"/>
                    <a:pt x="51484" y="13939"/>
                    <a:pt x="50947" y="14700"/>
                  </a:cubicBezTo>
                  <a:cubicBezTo>
                    <a:pt x="50947" y="14700"/>
                    <a:pt x="49958" y="14700"/>
                    <a:pt x="49817" y="14700"/>
                  </a:cubicBezTo>
                  <a:cubicBezTo>
                    <a:pt x="49675" y="14700"/>
                    <a:pt x="49817" y="14700"/>
                    <a:pt x="49817" y="15830"/>
                  </a:cubicBezTo>
                  <a:lnTo>
                    <a:pt x="49817" y="15830"/>
                  </a:lnTo>
                  <a:lnTo>
                    <a:pt x="49817" y="15830"/>
                  </a:lnTo>
                  <a:lnTo>
                    <a:pt x="49817" y="16537"/>
                  </a:lnTo>
                  <a:cubicBezTo>
                    <a:pt x="49817" y="16537"/>
                    <a:pt x="49817" y="16537"/>
                    <a:pt x="49817" y="18092"/>
                  </a:cubicBezTo>
                  <a:cubicBezTo>
                    <a:pt x="49745" y="18560"/>
                    <a:pt x="49745" y="19037"/>
                    <a:pt x="49817" y="19505"/>
                  </a:cubicBezTo>
                  <a:cubicBezTo>
                    <a:pt x="49702" y="20020"/>
                    <a:pt x="49400" y="20473"/>
                    <a:pt x="48969" y="20777"/>
                  </a:cubicBezTo>
                  <a:cubicBezTo>
                    <a:pt x="48510" y="21083"/>
                    <a:pt x="48162" y="21529"/>
                    <a:pt x="47979" y="22049"/>
                  </a:cubicBezTo>
                  <a:cubicBezTo>
                    <a:pt x="46990" y="24169"/>
                    <a:pt x="46000" y="26290"/>
                    <a:pt x="44870" y="28410"/>
                  </a:cubicBezTo>
                  <a:cubicBezTo>
                    <a:pt x="43739" y="30530"/>
                    <a:pt x="42750" y="32509"/>
                    <a:pt x="41760" y="34487"/>
                  </a:cubicBezTo>
                  <a:lnTo>
                    <a:pt x="40912" y="35477"/>
                  </a:lnTo>
                  <a:lnTo>
                    <a:pt x="39640" y="36749"/>
                  </a:lnTo>
                  <a:lnTo>
                    <a:pt x="38651" y="37880"/>
                  </a:lnTo>
                  <a:cubicBezTo>
                    <a:pt x="38651" y="37880"/>
                    <a:pt x="38651" y="37880"/>
                    <a:pt x="38651" y="38586"/>
                  </a:cubicBezTo>
                  <a:lnTo>
                    <a:pt x="37944" y="40848"/>
                  </a:lnTo>
                  <a:cubicBezTo>
                    <a:pt x="37997" y="41128"/>
                    <a:pt x="37997" y="41416"/>
                    <a:pt x="37944" y="41696"/>
                  </a:cubicBezTo>
                  <a:lnTo>
                    <a:pt x="36106" y="41696"/>
                  </a:lnTo>
                  <a:lnTo>
                    <a:pt x="36106" y="41696"/>
                  </a:lnTo>
                  <a:cubicBezTo>
                    <a:pt x="36106" y="41696"/>
                    <a:pt x="36106" y="41696"/>
                    <a:pt x="36106" y="41696"/>
                  </a:cubicBezTo>
                  <a:lnTo>
                    <a:pt x="36106" y="41696"/>
                  </a:lnTo>
                  <a:lnTo>
                    <a:pt x="36106" y="41696"/>
                  </a:lnTo>
                  <a:lnTo>
                    <a:pt x="36106" y="41696"/>
                  </a:lnTo>
                  <a:lnTo>
                    <a:pt x="34269" y="43251"/>
                  </a:lnTo>
                  <a:lnTo>
                    <a:pt x="34269" y="43251"/>
                  </a:lnTo>
                  <a:lnTo>
                    <a:pt x="34269" y="43957"/>
                  </a:lnTo>
                  <a:lnTo>
                    <a:pt x="34269" y="44805"/>
                  </a:lnTo>
                  <a:lnTo>
                    <a:pt x="34269" y="44805"/>
                  </a:lnTo>
                  <a:cubicBezTo>
                    <a:pt x="34007" y="44957"/>
                    <a:pt x="33683" y="44957"/>
                    <a:pt x="33421" y="44805"/>
                  </a:cubicBezTo>
                  <a:cubicBezTo>
                    <a:pt x="33060" y="44648"/>
                    <a:pt x="32651" y="44648"/>
                    <a:pt x="32290" y="44805"/>
                  </a:cubicBezTo>
                  <a:cubicBezTo>
                    <a:pt x="32028" y="44654"/>
                    <a:pt x="31705" y="44654"/>
                    <a:pt x="31442" y="44805"/>
                  </a:cubicBezTo>
                  <a:lnTo>
                    <a:pt x="30735" y="44805"/>
                  </a:lnTo>
                  <a:lnTo>
                    <a:pt x="30735" y="44805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28191" y="43957"/>
                  </a:lnTo>
                  <a:cubicBezTo>
                    <a:pt x="27973" y="44084"/>
                    <a:pt x="27704" y="44084"/>
                    <a:pt x="27485" y="43957"/>
                  </a:cubicBezTo>
                  <a:lnTo>
                    <a:pt x="27484" y="44805"/>
                  </a:lnTo>
                  <a:lnTo>
                    <a:pt x="25364" y="42685"/>
                  </a:lnTo>
                  <a:cubicBezTo>
                    <a:pt x="24680" y="42096"/>
                    <a:pt x="24064" y="41432"/>
                    <a:pt x="23527" y="40706"/>
                  </a:cubicBezTo>
                  <a:cubicBezTo>
                    <a:pt x="22975" y="40057"/>
                    <a:pt x="22501" y="39345"/>
                    <a:pt x="22113" y="38586"/>
                  </a:cubicBezTo>
                  <a:cubicBezTo>
                    <a:pt x="20178" y="39882"/>
                    <a:pt x="17699" y="40043"/>
                    <a:pt x="15612" y="39010"/>
                  </a:cubicBezTo>
                  <a:close/>
                  <a:moveTo>
                    <a:pt x="8262" y="19929"/>
                  </a:move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404" y="19929"/>
                    <a:pt x="8262" y="19929"/>
                  </a:cubicBezTo>
                  <a:close/>
                  <a:moveTo>
                    <a:pt x="14764" y="19929"/>
                  </a:moveTo>
                  <a:lnTo>
                    <a:pt x="14764" y="19929"/>
                  </a:lnTo>
                  <a:lnTo>
                    <a:pt x="14764" y="19929"/>
                  </a:lnTo>
                  <a:close/>
                  <a:moveTo>
                    <a:pt x="18156" y="35618"/>
                  </a:moveTo>
                  <a:lnTo>
                    <a:pt x="18156" y="35618"/>
                  </a:lnTo>
                  <a:cubicBezTo>
                    <a:pt x="18156" y="35618"/>
                    <a:pt x="18156" y="35618"/>
                    <a:pt x="18156" y="35618"/>
                  </a:cubicBezTo>
                  <a:cubicBezTo>
                    <a:pt x="18156" y="35618"/>
                    <a:pt x="18156" y="35618"/>
                    <a:pt x="18156" y="35618"/>
                  </a:cubicBezTo>
                  <a:lnTo>
                    <a:pt x="18156" y="34911"/>
                  </a:lnTo>
                  <a:close/>
                  <a:moveTo>
                    <a:pt x="22538" y="37456"/>
                  </a:moveTo>
                  <a:lnTo>
                    <a:pt x="22538" y="37456"/>
                  </a:lnTo>
                  <a:cubicBezTo>
                    <a:pt x="22625" y="37228"/>
                    <a:pt x="22625" y="36976"/>
                    <a:pt x="22538" y="36749"/>
                  </a:cubicBezTo>
                  <a:lnTo>
                    <a:pt x="21831" y="36749"/>
                  </a:lnTo>
                  <a:lnTo>
                    <a:pt x="21831" y="36749"/>
                  </a:lnTo>
                  <a:close/>
                  <a:moveTo>
                    <a:pt x="29887" y="36749"/>
                  </a:moveTo>
                  <a:lnTo>
                    <a:pt x="29887" y="36749"/>
                  </a:lnTo>
                  <a:lnTo>
                    <a:pt x="29887" y="36749"/>
                  </a:lnTo>
                  <a:lnTo>
                    <a:pt x="29887" y="36749"/>
                  </a:lnTo>
                  <a:close/>
                  <a:moveTo>
                    <a:pt x="33845" y="26855"/>
                  </a:moveTo>
                  <a:lnTo>
                    <a:pt x="33845" y="26855"/>
                  </a:lnTo>
                  <a:lnTo>
                    <a:pt x="33845" y="26855"/>
                  </a:lnTo>
                  <a:close/>
                  <a:moveTo>
                    <a:pt x="34693" y="33074"/>
                  </a:move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834" y="32367"/>
                    <a:pt x="34693" y="32367"/>
                  </a:cubicBezTo>
                  <a:close/>
                  <a:moveTo>
                    <a:pt x="37237" y="23180"/>
                  </a:moveTo>
                  <a:lnTo>
                    <a:pt x="37237" y="22473"/>
                  </a:lnTo>
                  <a:lnTo>
                    <a:pt x="37237" y="22473"/>
                  </a:lnTo>
                  <a:lnTo>
                    <a:pt x="37237" y="22473"/>
                  </a:lnTo>
                  <a:lnTo>
                    <a:pt x="36106" y="23604"/>
                  </a:lnTo>
                  <a:close/>
                  <a:moveTo>
                    <a:pt x="37237" y="30247"/>
                  </a:move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096" y="29823"/>
                    <a:pt x="37237" y="29540"/>
                  </a:cubicBezTo>
                  <a:close/>
                  <a:moveTo>
                    <a:pt x="38933" y="17385"/>
                  </a:move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lnTo>
                    <a:pt x="38933" y="16678"/>
                  </a:lnTo>
                  <a:close/>
                  <a:moveTo>
                    <a:pt x="38933" y="26007"/>
                  </a:move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9357" y="25583"/>
                    <a:pt x="38933" y="25300"/>
                  </a:cubicBezTo>
                  <a:close/>
                  <a:moveTo>
                    <a:pt x="39781" y="31943"/>
                  </a:moveTo>
                  <a:cubicBezTo>
                    <a:pt x="39781" y="31943"/>
                    <a:pt x="39781" y="31943"/>
                    <a:pt x="39781" y="31943"/>
                  </a:cubicBezTo>
                  <a:cubicBezTo>
                    <a:pt x="39781" y="31943"/>
                    <a:pt x="39781" y="31943"/>
                    <a:pt x="39781" y="31943"/>
                  </a:cubicBezTo>
                  <a:lnTo>
                    <a:pt x="39781" y="31943"/>
                  </a:lnTo>
                  <a:cubicBezTo>
                    <a:pt x="39781" y="31943"/>
                    <a:pt x="39923" y="31237"/>
                    <a:pt x="39781" y="31237"/>
                  </a:cubicBezTo>
                  <a:close/>
                  <a:moveTo>
                    <a:pt x="39781" y="14700"/>
                  </a:moveTo>
                  <a:lnTo>
                    <a:pt x="39781" y="15548"/>
                  </a:lnTo>
                  <a:cubicBezTo>
                    <a:pt x="39781" y="15548"/>
                    <a:pt x="39781" y="15548"/>
                    <a:pt x="39781" y="15548"/>
                  </a:cubicBezTo>
                  <a:cubicBezTo>
                    <a:pt x="39781" y="15548"/>
                    <a:pt x="40347" y="14134"/>
                    <a:pt x="40206" y="14134"/>
                  </a:cubicBezTo>
                  <a:close/>
                  <a:moveTo>
                    <a:pt x="39781" y="19505"/>
                  </a:moveTo>
                  <a:lnTo>
                    <a:pt x="39781" y="19505"/>
                  </a:lnTo>
                  <a:cubicBezTo>
                    <a:pt x="39781" y="19505"/>
                    <a:pt x="39781" y="19505"/>
                    <a:pt x="39781" y="19505"/>
                  </a:cubicBezTo>
                  <a:lnTo>
                    <a:pt x="39781" y="19505"/>
                  </a:lnTo>
                  <a:cubicBezTo>
                    <a:pt x="39781" y="19505"/>
                    <a:pt x="40488" y="18940"/>
                    <a:pt x="40488" y="18798"/>
                  </a:cubicBezTo>
                  <a:close/>
                  <a:moveTo>
                    <a:pt x="39781" y="13993"/>
                  </a:move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41054" y="13286"/>
                    <a:pt x="40912" y="13286"/>
                  </a:cubicBezTo>
                  <a:close/>
                  <a:moveTo>
                    <a:pt x="39781" y="20919"/>
                  </a:moveTo>
                  <a:lnTo>
                    <a:pt x="39781" y="20919"/>
                  </a:lnTo>
                  <a:lnTo>
                    <a:pt x="39781" y="20919"/>
                  </a:lnTo>
                  <a:lnTo>
                    <a:pt x="39781" y="20919"/>
                  </a:lnTo>
                  <a:cubicBezTo>
                    <a:pt x="40541" y="20931"/>
                    <a:pt x="41198" y="20393"/>
                    <a:pt x="41336" y="19647"/>
                  </a:cubicBezTo>
                  <a:cubicBezTo>
                    <a:pt x="41493" y="18949"/>
                    <a:pt x="41493" y="18224"/>
                    <a:pt x="41336" y="17526"/>
                  </a:cubicBezTo>
                  <a:cubicBezTo>
                    <a:pt x="41336" y="17526"/>
                    <a:pt x="41336" y="17526"/>
                    <a:pt x="41336" y="17526"/>
                  </a:cubicBezTo>
                  <a:cubicBezTo>
                    <a:pt x="41249" y="17299"/>
                    <a:pt x="41249" y="17047"/>
                    <a:pt x="41336" y="16820"/>
                  </a:cubicBezTo>
                  <a:cubicBezTo>
                    <a:pt x="41336" y="16820"/>
                    <a:pt x="41336" y="16820"/>
                    <a:pt x="41336" y="16820"/>
                  </a:cubicBezTo>
                  <a:lnTo>
                    <a:pt x="40630" y="18092"/>
                  </a:lnTo>
                  <a:cubicBezTo>
                    <a:pt x="40655" y="18468"/>
                    <a:pt x="40655" y="18846"/>
                    <a:pt x="40630" y="19222"/>
                  </a:cubicBezTo>
                  <a:cubicBezTo>
                    <a:pt x="40582" y="19503"/>
                    <a:pt x="40582" y="19790"/>
                    <a:pt x="40630" y="20071"/>
                  </a:cubicBezTo>
                  <a:close/>
                  <a:moveTo>
                    <a:pt x="39781" y="16537"/>
                  </a:moveTo>
                  <a:lnTo>
                    <a:pt x="39781" y="16537"/>
                  </a:lnTo>
                  <a:lnTo>
                    <a:pt x="39781" y="16537"/>
                  </a:lnTo>
                  <a:lnTo>
                    <a:pt x="39781" y="16537"/>
                  </a:lnTo>
                  <a:lnTo>
                    <a:pt x="39075" y="16537"/>
                  </a:lnTo>
                  <a:lnTo>
                    <a:pt x="39075" y="16537"/>
                  </a:lnTo>
                  <a:close/>
                  <a:moveTo>
                    <a:pt x="42326" y="20636"/>
                  </a:moveTo>
                  <a:lnTo>
                    <a:pt x="42326" y="20636"/>
                  </a:lnTo>
                  <a:lnTo>
                    <a:pt x="42326" y="19505"/>
                  </a:lnTo>
                  <a:lnTo>
                    <a:pt x="42326" y="19505"/>
                  </a:lnTo>
                  <a:close/>
                  <a:moveTo>
                    <a:pt x="43032" y="14417"/>
                  </a:moveTo>
                  <a:lnTo>
                    <a:pt x="43032" y="14417"/>
                  </a:lnTo>
                  <a:lnTo>
                    <a:pt x="43032" y="14417"/>
                  </a:ln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5859" y="16961"/>
                    <a:pt x="45718" y="16961"/>
                  </a:cubicBez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6142" y="17385"/>
                    <a:pt x="46000" y="17385"/>
                  </a:cubicBezTo>
                  <a:close/>
                  <a:moveTo>
                    <a:pt x="46707" y="4806"/>
                  </a:moveTo>
                  <a:cubicBezTo>
                    <a:pt x="46641" y="5084"/>
                    <a:pt x="46641" y="5375"/>
                    <a:pt x="46707" y="5654"/>
                  </a:cubicBezTo>
                  <a:cubicBezTo>
                    <a:pt x="46644" y="6028"/>
                    <a:pt x="46644" y="6410"/>
                    <a:pt x="46707" y="6784"/>
                  </a:cubicBezTo>
                  <a:cubicBezTo>
                    <a:pt x="46707" y="6784"/>
                    <a:pt x="46707" y="6784"/>
                    <a:pt x="46707" y="7774"/>
                  </a:cubicBezTo>
                  <a:cubicBezTo>
                    <a:pt x="46707" y="8763"/>
                    <a:pt x="46707" y="7774"/>
                    <a:pt x="46707" y="7774"/>
                  </a:cubicBezTo>
                  <a:cubicBezTo>
                    <a:pt x="46707" y="7774"/>
                    <a:pt x="46707" y="7774"/>
                    <a:pt x="46707" y="6502"/>
                  </a:cubicBezTo>
                  <a:cubicBezTo>
                    <a:pt x="46828" y="5895"/>
                    <a:pt x="47068" y="5319"/>
                    <a:pt x="47414" y="4806"/>
                  </a:cubicBezTo>
                  <a:lnTo>
                    <a:pt x="47414" y="4806"/>
                  </a:lnTo>
                  <a:lnTo>
                    <a:pt x="44728" y="4806"/>
                  </a:lnTo>
                  <a:close/>
                  <a:moveTo>
                    <a:pt x="51937" y="2685"/>
                  </a:moveTo>
                  <a:lnTo>
                    <a:pt x="51937" y="2685"/>
                  </a:lnTo>
                  <a:lnTo>
                    <a:pt x="51937" y="26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7659291" y="289636"/>
              <a:ext cx="76898" cy="76251"/>
            </a:xfrm>
            <a:custGeom>
              <a:avLst/>
              <a:gdLst/>
              <a:ahLst/>
              <a:cxnLst/>
              <a:rect l="l" t="t" r="r" b="b"/>
              <a:pathLst>
                <a:path w="76898" h="76251" extrusionOk="0">
                  <a:moveTo>
                    <a:pt x="10266" y="71163"/>
                  </a:moveTo>
                  <a:cubicBezTo>
                    <a:pt x="10401" y="71911"/>
                    <a:pt x="10401" y="72676"/>
                    <a:pt x="10266" y="73424"/>
                  </a:cubicBezTo>
                  <a:cubicBezTo>
                    <a:pt x="10266" y="74272"/>
                    <a:pt x="9277" y="74696"/>
                    <a:pt x="8005" y="74696"/>
                  </a:cubicBezTo>
                  <a:lnTo>
                    <a:pt x="8005" y="74696"/>
                  </a:lnTo>
                  <a:lnTo>
                    <a:pt x="8005" y="74696"/>
                  </a:lnTo>
                  <a:lnTo>
                    <a:pt x="7156" y="73848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7156" y="73000"/>
                  </a:lnTo>
                  <a:cubicBezTo>
                    <a:pt x="6643" y="72738"/>
                    <a:pt x="6205" y="72348"/>
                    <a:pt x="5884" y="71869"/>
                  </a:cubicBezTo>
                  <a:lnTo>
                    <a:pt x="5036" y="70315"/>
                  </a:lnTo>
                  <a:cubicBezTo>
                    <a:pt x="4866" y="69743"/>
                    <a:pt x="4577" y="69213"/>
                    <a:pt x="4188" y="68760"/>
                  </a:cubicBezTo>
                  <a:cubicBezTo>
                    <a:pt x="3867" y="68281"/>
                    <a:pt x="3430" y="67892"/>
                    <a:pt x="2916" y="67629"/>
                  </a:cubicBezTo>
                  <a:cubicBezTo>
                    <a:pt x="2916" y="67629"/>
                    <a:pt x="2916" y="67629"/>
                    <a:pt x="2916" y="67629"/>
                  </a:cubicBezTo>
                  <a:lnTo>
                    <a:pt x="2916" y="67629"/>
                  </a:lnTo>
                  <a:cubicBezTo>
                    <a:pt x="3590" y="67565"/>
                    <a:pt x="4124" y="67031"/>
                    <a:pt x="4188" y="66357"/>
                  </a:cubicBezTo>
                  <a:lnTo>
                    <a:pt x="4188" y="63389"/>
                  </a:lnTo>
                  <a:cubicBezTo>
                    <a:pt x="4188" y="63389"/>
                    <a:pt x="4188" y="62541"/>
                    <a:pt x="4188" y="62117"/>
                  </a:cubicBezTo>
                  <a:cubicBezTo>
                    <a:pt x="4188" y="61693"/>
                    <a:pt x="4188" y="61410"/>
                    <a:pt x="4188" y="60986"/>
                  </a:cubicBezTo>
                  <a:cubicBezTo>
                    <a:pt x="3825" y="60844"/>
                    <a:pt x="3421" y="60844"/>
                    <a:pt x="3058" y="60986"/>
                  </a:cubicBezTo>
                  <a:lnTo>
                    <a:pt x="2351" y="60986"/>
                  </a:lnTo>
                  <a:cubicBezTo>
                    <a:pt x="2296" y="60754"/>
                    <a:pt x="2296" y="60512"/>
                    <a:pt x="2351" y="60279"/>
                  </a:cubicBezTo>
                  <a:cubicBezTo>
                    <a:pt x="2351" y="60279"/>
                    <a:pt x="2351" y="60279"/>
                    <a:pt x="2351" y="60279"/>
                  </a:cubicBezTo>
                  <a:lnTo>
                    <a:pt x="3199" y="60279"/>
                  </a:lnTo>
                  <a:lnTo>
                    <a:pt x="4188" y="61128"/>
                  </a:lnTo>
                  <a:lnTo>
                    <a:pt x="4895" y="61976"/>
                  </a:lnTo>
                  <a:lnTo>
                    <a:pt x="4895" y="61976"/>
                  </a:lnTo>
                  <a:lnTo>
                    <a:pt x="4895" y="60845"/>
                  </a:lnTo>
                  <a:lnTo>
                    <a:pt x="4895" y="60138"/>
                  </a:lnTo>
                  <a:lnTo>
                    <a:pt x="4895" y="60138"/>
                  </a:lnTo>
                  <a:cubicBezTo>
                    <a:pt x="4848" y="59857"/>
                    <a:pt x="4848" y="59571"/>
                    <a:pt x="4895" y="59290"/>
                  </a:cubicBezTo>
                  <a:cubicBezTo>
                    <a:pt x="4842" y="59010"/>
                    <a:pt x="4842" y="58722"/>
                    <a:pt x="4895" y="58442"/>
                  </a:cubicBezTo>
                  <a:lnTo>
                    <a:pt x="3623" y="58442"/>
                  </a:lnTo>
                  <a:lnTo>
                    <a:pt x="3623" y="58442"/>
                  </a:ln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7311"/>
                    <a:pt x="3623" y="56605"/>
                  </a:cubicBezTo>
                  <a:lnTo>
                    <a:pt x="3623" y="54484"/>
                  </a:lnTo>
                  <a:cubicBezTo>
                    <a:pt x="3577" y="53920"/>
                    <a:pt x="3577" y="53353"/>
                    <a:pt x="3623" y="52788"/>
                  </a:cubicBezTo>
                  <a:cubicBezTo>
                    <a:pt x="3623" y="52788"/>
                    <a:pt x="3623" y="51940"/>
                    <a:pt x="3623" y="51658"/>
                  </a:cubicBezTo>
                  <a:cubicBezTo>
                    <a:pt x="3623" y="51375"/>
                    <a:pt x="3623" y="51658"/>
                    <a:pt x="3623" y="50668"/>
                  </a:cubicBezTo>
                  <a:lnTo>
                    <a:pt x="3623" y="45439"/>
                  </a:lnTo>
                  <a:cubicBezTo>
                    <a:pt x="3623" y="45439"/>
                    <a:pt x="3623" y="44590"/>
                    <a:pt x="3623" y="44166"/>
                  </a:cubicBezTo>
                  <a:cubicBezTo>
                    <a:pt x="3623" y="43742"/>
                    <a:pt x="3623" y="43318"/>
                    <a:pt x="3623" y="42894"/>
                  </a:cubicBezTo>
                  <a:lnTo>
                    <a:pt x="3623" y="42046"/>
                  </a:lnTo>
                  <a:lnTo>
                    <a:pt x="3623" y="42046"/>
                  </a:lnTo>
                  <a:cubicBezTo>
                    <a:pt x="4371" y="41911"/>
                    <a:pt x="5136" y="41911"/>
                    <a:pt x="5884" y="42046"/>
                  </a:cubicBezTo>
                  <a:lnTo>
                    <a:pt x="8146" y="42894"/>
                  </a:lnTo>
                  <a:lnTo>
                    <a:pt x="8146" y="42894"/>
                  </a:lnTo>
                  <a:lnTo>
                    <a:pt x="8146" y="41905"/>
                  </a:lnTo>
                  <a:lnTo>
                    <a:pt x="8146" y="41057"/>
                  </a:lnTo>
                  <a:lnTo>
                    <a:pt x="6591" y="41057"/>
                  </a:lnTo>
                  <a:cubicBezTo>
                    <a:pt x="6082" y="41195"/>
                    <a:pt x="5546" y="41195"/>
                    <a:pt x="5037" y="41057"/>
                  </a:cubicBezTo>
                  <a:cubicBezTo>
                    <a:pt x="4664" y="41133"/>
                    <a:pt x="4279" y="41133"/>
                    <a:pt x="3906" y="41057"/>
                  </a:cubicBezTo>
                  <a:cubicBezTo>
                    <a:pt x="3705" y="40657"/>
                    <a:pt x="3705" y="40185"/>
                    <a:pt x="3906" y="39785"/>
                  </a:cubicBezTo>
                  <a:cubicBezTo>
                    <a:pt x="3817" y="39128"/>
                    <a:pt x="3817" y="38463"/>
                    <a:pt x="3906" y="37806"/>
                  </a:cubicBezTo>
                  <a:cubicBezTo>
                    <a:pt x="4052" y="37155"/>
                    <a:pt x="4052" y="36479"/>
                    <a:pt x="3906" y="35827"/>
                  </a:cubicBezTo>
                  <a:cubicBezTo>
                    <a:pt x="4133" y="35383"/>
                    <a:pt x="4133" y="34858"/>
                    <a:pt x="3906" y="34414"/>
                  </a:cubicBezTo>
                  <a:cubicBezTo>
                    <a:pt x="3488" y="34312"/>
                    <a:pt x="3052" y="34312"/>
                    <a:pt x="2634" y="34414"/>
                  </a:cubicBezTo>
                  <a:cubicBezTo>
                    <a:pt x="2925" y="34127"/>
                    <a:pt x="3164" y="33793"/>
                    <a:pt x="3341" y="33425"/>
                  </a:cubicBezTo>
                  <a:cubicBezTo>
                    <a:pt x="3398" y="33145"/>
                    <a:pt x="3398" y="32856"/>
                    <a:pt x="3341" y="32576"/>
                  </a:cubicBezTo>
                  <a:lnTo>
                    <a:pt x="3340" y="32576"/>
                  </a:lnTo>
                  <a:cubicBezTo>
                    <a:pt x="3424" y="32252"/>
                    <a:pt x="3424" y="31912"/>
                    <a:pt x="3340" y="31587"/>
                  </a:cubicBezTo>
                  <a:cubicBezTo>
                    <a:pt x="3211" y="31221"/>
                    <a:pt x="3211" y="30822"/>
                    <a:pt x="3340" y="30456"/>
                  </a:cubicBezTo>
                  <a:cubicBezTo>
                    <a:pt x="3205" y="29709"/>
                    <a:pt x="3205" y="28943"/>
                    <a:pt x="3340" y="28195"/>
                  </a:cubicBezTo>
                  <a:cubicBezTo>
                    <a:pt x="3631" y="27356"/>
                    <a:pt x="4011" y="26551"/>
                    <a:pt x="4471" y="25792"/>
                  </a:cubicBezTo>
                  <a:cubicBezTo>
                    <a:pt x="4471" y="24944"/>
                    <a:pt x="5178" y="24237"/>
                    <a:pt x="5460" y="23389"/>
                  </a:cubicBezTo>
                  <a:cubicBezTo>
                    <a:pt x="5585" y="22593"/>
                    <a:pt x="5585" y="21783"/>
                    <a:pt x="5460" y="20986"/>
                  </a:cubicBezTo>
                  <a:cubicBezTo>
                    <a:pt x="5460" y="20986"/>
                    <a:pt x="5460" y="20986"/>
                    <a:pt x="5460" y="20280"/>
                  </a:cubicBezTo>
                  <a:lnTo>
                    <a:pt x="5460" y="20280"/>
                  </a:lnTo>
                  <a:lnTo>
                    <a:pt x="5460" y="20280"/>
                  </a:lnTo>
                  <a:cubicBezTo>
                    <a:pt x="5350" y="20008"/>
                    <a:pt x="5350" y="19704"/>
                    <a:pt x="5460" y="19432"/>
                  </a:cubicBezTo>
                  <a:cubicBezTo>
                    <a:pt x="5327" y="18779"/>
                    <a:pt x="5327" y="18106"/>
                    <a:pt x="5460" y="17453"/>
                  </a:cubicBezTo>
                  <a:cubicBezTo>
                    <a:pt x="5674" y="16835"/>
                    <a:pt x="6224" y="16395"/>
                    <a:pt x="6874" y="16322"/>
                  </a:cubicBezTo>
                  <a:cubicBezTo>
                    <a:pt x="6727" y="15244"/>
                    <a:pt x="6727" y="14150"/>
                    <a:pt x="6874" y="13071"/>
                  </a:cubicBezTo>
                  <a:lnTo>
                    <a:pt x="7722" y="10103"/>
                  </a:lnTo>
                  <a:cubicBezTo>
                    <a:pt x="8114" y="9232"/>
                    <a:pt x="8444" y="8335"/>
                    <a:pt x="8711" y="7418"/>
                  </a:cubicBezTo>
                  <a:cubicBezTo>
                    <a:pt x="8868" y="6340"/>
                    <a:pt x="8868" y="5245"/>
                    <a:pt x="8711" y="4167"/>
                  </a:cubicBezTo>
                  <a:lnTo>
                    <a:pt x="8711" y="4167"/>
                  </a:lnTo>
                  <a:lnTo>
                    <a:pt x="8711" y="3460"/>
                  </a:lnTo>
                  <a:lnTo>
                    <a:pt x="8711" y="3460"/>
                  </a:lnTo>
                  <a:cubicBezTo>
                    <a:pt x="8789" y="2884"/>
                    <a:pt x="9035" y="2343"/>
                    <a:pt x="9418" y="1905"/>
                  </a:cubicBezTo>
                  <a:cubicBezTo>
                    <a:pt x="9418" y="1199"/>
                    <a:pt x="10407" y="916"/>
                    <a:pt x="10690" y="916"/>
                  </a:cubicBezTo>
                  <a:cubicBezTo>
                    <a:pt x="11276" y="935"/>
                    <a:pt x="11811" y="1256"/>
                    <a:pt x="12103" y="1764"/>
                  </a:cubicBezTo>
                  <a:cubicBezTo>
                    <a:pt x="12212" y="2229"/>
                    <a:pt x="12212" y="2712"/>
                    <a:pt x="12103" y="3177"/>
                  </a:cubicBezTo>
                  <a:cubicBezTo>
                    <a:pt x="11161" y="3124"/>
                    <a:pt x="10297" y="3700"/>
                    <a:pt x="9983" y="4591"/>
                  </a:cubicBezTo>
                  <a:cubicBezTo>
                    <a:pt x="9865" y="5482"/>
                    <a:pt x="9865" y="6385"/>
                    <a:pt x="9983" y="7276"/>
                  </a:cubicBezTo>
                  <a:cubicBezTo>
                    <a:pt x="9983" y="7276"/>
                    <a:pt x="9983" y="7983"/>
                    <a:pt x="9983" y="8266"/>
                  </a:cubicBezTo>
                  <a:cubicBezTo>
                    <a:pt x="9983" y="8548"/>
                    <a:pt x="9983" y="8266"/>
                    <a:pt x="11114" y="8266"/>
                  </a:cubicBezTo>
                  <a:cubicBezTo>
                    <a:pt x="11383" y="8393"/>
                    <a:pt x="11694" y="8393"/>
                    <a:pt x="11962" y="8266"/>
                  </a:cubicBezTo>
                  <a:cubicBezTo>
                    <a:pt x="12013" y="7890"/>
                    <a:pt x="12013" y="7510"/>
                    <a:pt x="11962" y="7135"/>
                  </a:cubicBezTo>
                  <a:cubicBezTo>
                    <a:pt x="12028" y="6713"/>
                    <a:pt x="12028" y="6284"/>
                    <a:pt x="11962" y="5863"/>
                  </a:cubicBezTo>
                  <a:lnTo>
                    <a:pt x="11962" y="4873"/>
                  </a:lnTo>
                  <a:cubicBezTo>
                    <a:pt x="12824" y="5424"/>
                    <a:pt x="13510" y="6208"/>
                    <a:pt x="13941" y="7135"/>
                  </a:cubicBezTo>
                  <a:cubicBezTo>
                    <a:pt x="14512" y="8304"/>
                    <a:pt x="14939" y="9538"/>
                    <a:pt x="15213" y="10810"/>
                  </a:cubicBezTo>
                  <a:cubicBezTo>
                    <a:pt x="15213" y="12082"/>
                    <a:pt x="15213" y="13495"/>
                    <a:pt x="15920" y="14626"/>
                  </a:cubicBezTo>
                  <a:cubicBezTo>
                    <a:pt x="16626" y="15757"/>
                    <a:pt x="15920" y="17029"/>
                    <a:pt x="15920" y="17877"/>
                  </a:cubicBezTo>
                  <a:lnTo>
                    <a:pt x="15920" y="19573"/>
                  </a:lnTo>
                  <a:cubicBezTo>
                    <a:pt x="15873" y="20185"/>
                    <a:pt x="15873" y="20799"/>
                    <a:pt x="15920" y="21410"/>
                  </a:cubicBezTo>
                  <a:lnTo>
                    <a:pt x="15920" y="21410"/>
                  </a:lnTo>
                  <a:lnTo>
                    <a:pt x="15920" y="21410"/>
                  </a:lnTo>
                  <a:lnTo>
                    <a:pt x="15920" y="21410"/>
                  </a:lnTo>
                  <a:cubicBezTo>
                    <a:pt x="15805" y="22018"/>
                    <a:pt x="15805" y="22641"/>
                    <a:pt x="15920" y="23248"/>
                  </a:cubicBezTo>
                  <a:cubicBezTo>
                    <a:pt x="16069" y="23801"/>
                    <a:pt x="16307" y="24327"/>
                    <a:pt x="16626" y="24803"/>
                  </a:cubicBezTo>
                  <a:lnTo>
                    <a:pt x="16626" y="32576"/>
                  </a:lnTo>
                  <a:cubicBezTo>
                    <a:pt x="16571" y="33376"/>
                    <a:pt x="16571" y="34179"/>
                    <a:pt x="16626" y="34979"/>
                  </a:cubicBezTo>
                  <a:cubicBezTo>
                    <a:pt x="16556" y="35967"/>
                    <a:pt x="16556" y="36959"/>
                    <a:pt x="16626" y="37947"/>
                  </a:cubicBezTo>
                  <a:cubicBezTo>
                    <a:pt x="16550" y="38935"/>
                    <a:pt x="16550" y="39928"/>
                    <a:pt x="16626" y="40916"/>
                  </a:cubicBezTo>
                  <a:cubicBezTo>
                    <a:pt x="16476" y="41471"/>
                    <a:pt x="16476" y="42056"/>
                    <a:pt x="16626" y="42612"/>
                  </a:cubicBezTo>
                  <a:lnTo>
                    <a:pt x="17898" y="53212"/>
                  </a:lnTo>
                  <a:lnTo>
                    <a:pt x="17898" y="53212"/>
                  </a:lnTo>
                  <a:cubicBezTo>
                    <a:pt x="18220" y="52387"/>
                    <a:pt x="18598" y="51584"/>
                    <a:pt x="19029" y="50810"/>
                  </a:cubicBezTo>
                  <a:lnTo>
                    <a:pt x="20301" y="48831"/>
                  </a:lnTo>
                  <a:cubicBezTo>
                    <a:pt x="20301" y="48831"/>
                    <a:pt x="21008" y="47417"/>
                    <a:pt x="21291" y="46852"/>
                  </a:cubicBezTo>
                  <a:cubicBezTo>
                    <a:pt x="21574" y="46287"/>
                    <a:pt x="21291" y="45297"/>
                    <a:pt x="21998" y="44449"/>
                  </a:cubicBezTo>
                  <a:lnTo>
                    <a:pt x="24400" y="44449"/>
                  </a:lnTo>
                  <a:lnTo>
                    <a:pt x="24400" y="38371"/>
                  </a:lnTo>
                  <a:cubicBezTo>
                    <a:pt x="25490" y="37411"/>
                    <a:pt x="26234" y="36120"/>
                    <a:pt x="26520" y="34697"/>
                  </a:cubicBezTo>
                  <a:cubicBezTo>
                    <a:pt x="26521" y="33142"/>
                    <a:pt x="27227" y="31304"/>
                    <a:pt x="27510" y="29326"/>
                  </a:cubicBezTo>
                  <a:cubicBezTo>
                    <a:pt x="27793" y="27347"/>
                    <a:pt x="27510" y="25509"/>
                    <a:pt x="28499" y="23389"/>
                  </a:cubicBezTo>
                  <a:cubicBezTo>
                    <a:pt x="28787" y="21548"/>
                    <a:pt x="29410" y="19776"/>
                    <a:pt x="30337" y="18160"/>
                  </a:cubicBezTo>
                  <a:cubicBezTo>
                    <a:pt x="30663" y="17688"/>
                    <a:pt x="30903" y="17161"/>
                    <a:pt x="31043" y="16605"/>
                  </a:cubicBezTo>
                  <a:cubicBezTo>
                    <a:pt x="31043" y="16605"/>
                    <a:pt x="31043" y="16605"/>
                    <a:pt x="32457" y="16605"/>
                  </a:cubicBezTo>
                  <a:lnTo>
                    <a:pt x="32457" y="16605"/>
                  </a:lnTo>
                  <a:lnTo>
                    <a:pt x="32457" y="18018"/>
                  </a:lnTo>
                  <a:lnTo>
                    <a:pt x="33588" y="19573"/>
                  </a:lnTo>
                  <a:cubicBezTo>
                    <a:pt x="33588" y="19573"/>
                    <a:pt x="33588" y="19573"/>
                    <a:pt x="33588" y="19573"/>
                  </a:cubicBezTo>
                  <a:lnTo>
                    <a:pt x="33588" y="19573"/>
                  </a:lnTo>
                  <a:cubicBezTo>
                    <a:pt x="33313" y="19476"/>
                    <a:pt x="33014" y="19476"/>
                    <a:pt x="32740" y="19573"/>
                  </a:cubicBezTo>
                  <a:cubicBezTo>
                    <a:pt x="32260" y="20168"/>
                    <a:pt x="31879" y="20836"/>
                    <a:pt x="31609" y="21552"/>
                  </a:cubicBezTo>
                  <a:lnTo>
                    <a:pt x="31609" y="21552"/>
                  </a:lnTo>
                  <a:lnTo>
                    <a:pt x="31609" y="21552"/>
                  </a:lnTo>
                  <a:cubicBezTo>
                    <a:pt x="31711" y="21327"/>
                    <a:pt x="31711" y="21069"/>
                    <a:pt x="31609" y="20845"/>
                  </a:cubicBezTo>
                  <a:cubicBezTo>
                    <a:pt x="31609" y="20845"/>
                    <a:pt x="31609" y="20845"/>
                    <a:pt x="31609" y="20845"/>
                  </a:cubicBezTo>
                  <a:lnTo>
                    <a:pt x="31609" y="20845"/>
                  </a:lnTo>
                  <a:lnTo>
                    <a:pt x="32740" y="23248"/>
                  </a:lnTo>
                  <a:cubicBezTo>
                    <a:pt x="32740" y="23248"/>
                    <a:pt x="33446" y="23248"/>
                    <a:pt x="33588" y="22541"/>
                  </a:cubicBezTo>
                  <a:cubicBezTo>
                    <a:pt x="33667" y="22073"/>
                    <a:pt x="33667" y="21596"/>
                    <a:pt x="33588" y="21128"/>
                  </a:cubicBezTo>
                  <a:cubicBezTo>
                    <a:pt x="33588" y="21128"/>
                    <a:pt x="33588" y="20280"/>
                    <a:pt x="33588" y="19714"/>
                  </a:cubicBezTo>
                  <a:cubicBezTo>
                    <a:pt x="33511" y="19341"/>
                    <a:pt x="33511" y="18957"/>
                    <a:pt x="33588" y="18584"/>
                  </a:cubicBezTo>
                  <a:lnTo>
                    <a:pt x="34718" y="18584"/>
                  </a:lnTo>
                  <a:lnTo>
                    <a:pt x="36414" y="19714"/>
                  </a:lnTo>
                  <a:lnTo>
                    <a:pt x="37969" y="20704"/>
                  </a:lnTo>
                  <a:lnTo>
                    <a:pt x="38958" y="21410"/>
                  </a:lnTo>
                  <a:cubicBezTo>
                    <a:pt x="38958" y="21410"/>
                    <a:pt x="38958" y="21410"/>
                    <a:pt x="38958" y="22541"/>
                  </a:cubicBezTo>
                  <a:lnTo>
                    <a:pt x="38958" y="23813"/>
                  </a:lnTo>
                  <a:lnTo>
                    <a:pt x="38958" y="24520"/>
                  </a:lnTo>
                  <a:lnTo>
                    <a:pt x="39665" y="25509"/>
                  </a:lnTo>
                  <a:cubicBezTo>
                    <a:pt x="40140" y="26380"/>
                    <a:pt x="40565" y="27276"/>
                    <a:pt x="40937" y="28195"/>
                  </a:cubicBezTo>
                  <a:lnTo>
                    <a:pt x="42633" y="32435"/>
                  </a:lnTo>
                  <a:cubicBezTo>
                    <a:pt x="42633" y="33990"/>
                    <a:pt x="43623" y="35545"/>
                    <a:pt x="44047" y="36817"/>
                  </a:cubicBezTo>
                  <a:cubicBezTo>
                    <a:pt x="44107" y="37805"/>
                    <a:pt x="44107" y="38796"/>
                    <a:pt x="44047" y="39785"/>
                  </a:cubicBezTo>
                  <a:cubicBezTo>
                    <a:pt x="44045" y="40422"/>
                    <a:pt x="43791" y="41032"/>
                    <a:pt x="43340" y="41481"/>
                  </a:cubicBezTo>
                  <a:cubicBezTo>
                    <a:pt x="42902" y="41939"/>
                    <a:pt x="42650" y="42543"/>
                    <a:pt x="42634" y="43177"/>
                  </a:cubicBezTo>
                  <a:cubicBezTo>
                    <a:pt x="42633" y="43177"/>
                    <a:pt x="42633" y="44308"/>
                    <a:pt x="42633" y="44449"/>
                  </a:cubicBezTo>
                  <a:lnTo>
                    <a:pt x="43905" y="44449"/>
                  </a:lnTo>
                  <a:lnTo>
                    <a:pt x="43905" y="44449"/>
                  </a:lnTo>
                  <a:cubicBezTo>
                    <a:pt x="43905" y="44449"/>
                    <a:pt x="43905" y="44449"/>
                    <a:pt x="43905" y="45156"/>
                  </a:cubicBezTo>
                  <a:lnTo>
                    <a:pt x="43905" y="45156"/>
                  </a:lnTo>
                  <a:lnTo>
                    <a:pt x="43905" y="45156"/>
                  </a:lnTo>
                  <a:lnTo>
                    <a:pt x="43905" y="45156"/>
                  </a:lnTo>
                  <a:cubicBezTo>
                    <a:pt x="43905" y="45156"/>
                    <a:pt x="43905" y="45156"/>
                    <a:pt x="43905" y="45156"/>
                  </a:cubicBezTo>
                  <a:lnTo>
                    <a:pt x="45601" y="46145"/>
                  </a:lnTo>
                  <a:lnTo>
                    <a:pt x="47439" y="47135"/>
                  </a:lnTo>
                  <a:cubicBezTo>
                    <a:pt x="47363" y="47887"/>
                    <a:pt x="47363" y="48644"/>
                    <a:pt x="47439" y="49396"/>
                  </a:cubicBezTo>
                  <a:cubicBezTo>
                    <a:pt x="47439" y="50527"/>
                    <a:pt x="48146" y="51799"/>
                    <a:pt x="48570" y="53071"/>
                  </a:cubicBezTo>
                  <a:lnTo>
                    <a:pt x="49983" y="56463"/>
                  </a:lnTo>
                  <a:cubicBezTo>
                    <a:pt x="49983" y="57594"/>
                    <a:pt x="50831" y="58159"/>
                    <a:pt x="51255" y="58301"/>
                  </a:cubicBezTo>
                  <a:cubicBezTo>
                    <a:pt x="51679" y="58442"/>
                    <a:pt x="51255" y="58301"/>
                    <a:pt x="52386" y="58301"/>
                  </a:cubicBezTo>
                  <a:lnTo>
                    <a:pt x="53941" y="58301"/>
                  </a:lnTo>
                  <a:cubicBezTo>
                    <a:pt x="53879" y="55895"/>
                    <a:pt x="54262" y="53499"/>
                    <a:pt x="55071" y="51234"/>
                  </a:cubicBezTo>
                  <a:cubicBezTo>
                    <a:pt x="55867" y="48929"/>
                    <a:pt x="56482" y="46566"/>
                    <a:pt x="56909" y="44166"/>
                  </a:cubicBezTo>
                  <a:cubicBezTo>
                    <a:pt x="56909" y="44166"/>
                    <a:pt x="56909" y="43177"/>
                    <a:pt x="57898" y="42329"/>
                  </a:cubicBezTo>
                  <a:cubicBezTo>
                    <a:pt x="58274" y="41920"/>
                    <a:pt x="58562" y="41439"/>
                    <a:pt x="58746" y="40916"/>
                  </a:cubicBezTo>
                  <a:lnTo>
                    <a:pt x="58746" y="40916"/>
                  </a:lnTo>
                  <a:cubicBezTo>
                    <a:pt x="58713" y="40587"/>
                    <a:pt x="58713" y="40255"/>
                    <a:pt x="58746" y="39926"/>
                  </a:cubicBezTo>
                  <a:cubicBezTo>
                    <a:pt x="58660" y="39650"/>
                    <a:pt x="58660" y="39354"/>
                    <a:pt x="58746" y="39078"/>
                  </a:cubicBezTo>
                  <a:lnTo>
                    <a:pt x="58746" y="39078"/>
                  </a:lnTo>
                  <a:cubicBezTo>
                    <a:pt x="58746" y="39078"/>
                    <a:pt x="58746" y="39078"/>
                    <a:pt x="58746" y="39078"/>
                  </a:cubicBezTo>
                  <a:lnTo>
                    <a:pt x="62139" y="39078"/>
                  </a:lnTo>
                  <a:cubicBezTo>
                    <a:pt x="62303" y="38525"/>
                    <a:pt x="62303" y="37935"/>
                    <a:pt x="62139" y="37382"/>
                  </a:cubicBezTo>
                  <a:cubicBezTo>
                    <a:pt x="61699" y="36814"/>
                    <a:pt x="61452" y="36121"/>
                    <a:pt x="61432" y="35403"/>
                  </a:cubicBezTo>
                  <a:cubicBezTo>
                    <a:pt x="61354" y="34863"/>
                    <a:pt x="61729" y="34361"/>
                    <a:pt x="62270" y="34283"/>
                  </a:cubicBezTo>
                  <a:cubicBezTo>
                    <a:pt x="62320" y="34275"/>
                    <a:pt x="62371" y="34272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cubicBezTo>
                    <a:pt x="62421" y="34273"/>
                    <a:pt x="62421" y="34273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lnTo>
                    <a:pt x="62421" y="34273"/>
                  </a:lnTo>
                  <a:cubicBezTo>
                    <a:pt x="62365" y="34695"/>
                    <a:pt x="62365" y="35122"/>
                    <a:pt x="62421" y="35545"/>
                  </a:cubicBezTo>
                  <a:lnTo>
                    <a:pt x="62421" y="36958"/>
                  </a:lnTo>
                  <a:cubicBezTo>
                    <a:pt x="62475" y="37428"/>
                    <a:pt x="62475" y="37902"/>
                    <a:pt x="62421" y="38371"/>
                  </a:cubicBezTo>
                  <a:cubicBezTo>
                    <a:pt x="62475" y="38746"/>
                    <a:pt x="62475" y="39127"/>
                    <a:pt x="62421" y="39502"/>
                  </a:cubicBezTo>
                  <a:cubicBezTo>
                    <a:pt x="63198" y="39352"/>
                    <a:pt x="63927" y="39012"/>
                    <a:pt x="64541" y="38513"/>
                  </a:cubicBezTo>
                  <a:cubicBezTo>
                    <a:pt x="64761" y="37969"/>
                    <a:pt x="64761" y="37361"/>
                    <a:pt x="64541" y="36817"/>
                  </a:cubicBezTo>
                  <a:cubicBezTo>
                    <a:pt x="64562" y="35700"/>
                    <a:pt x="64214" y="34607"/>
                    <a:pt x="63552" y="33707"/>
                  </a:cubicBezTo>
                  <a:cubicBezTo>
                    <a:pt x="62808" y="32788"/>
                    <a:pt x="62409" y="31638"/>
                    <a:pt x="62421" y="30456"/>
                  </a:cubicBezTo>
                  <a:lnTo>
                    <a:pt x="63693" y="30456"/>
                  </a:lnTo>
                  <a:cubicBezTo>
                    <a:pt x="63960" y="29824"/>
                    <a:pt x="63960" y="29110"/>
                    <a:pt x="63693" y="28478"/>
                  </a:cubicBezTo>
                  <a:cubicBezTo>
                    <a:pt x="63417" y="28081"/>
                    <a:pt x="63020" y="27784"/>
                    <a:pt x="62563" y="27629"/>
                  </a:cubicBezTo>
                  <a:lnTo>
                    <a:pt x="61432" y="27630"/>
                  </a:lnTo>
                  <a:cubicBezTo>
                    <a:pt x="61231" y="27229"/>
                    <a:pt x="61231" y="26758"/>
                    <a:pt x="61432" y="26357"/>
                  </a:cubicBezTo>
                  <a:lnTo>
                    <a:pt x="62563" y="26357"/>
                  </a:lnTo>
                  <a:lnTo>
                    <a:pt x="62563" y="26357"/>
                  </a:lnTo>
                  <a:cubicBezTo>
                    <a:pt x="62563" y="26357"/>
                    <a:pt x="62563" y="26357"/>
                    <a:pt x="62563" y="26357"/>
                  </a:cubicBezTo>
                  <a:lnTo>
                    <a:pt x="63411" y="25227"/>
                  </a:lnTo>
                  <a:cubicBezTo>
                    <a:pt x="63832" y="24642"/>
                    <a:pt x="64209" y="24028"/>
                    <a:pt x="64541" y="23389"/>
                  </a:cubicBezTo>
                  <a:cubicBezTo>
                    <a:pt x="64589" y="23109"/>
                    <a:pt x="64589" y="22822"/>
                    <a:pt x="64541" y="22541"/>
                  </a:cubicBezTo>
                  <a:cubicBezTo>
                    <a:pt x="64595" y="22261"/>
                    <a:pt x="64595" y="21973"/>
                    <a:pt x="64541" y="21693"/>
                  </a:cubicBezTo>
                  <a:lnTo>
                    <a:pt x="64542" y="21693"/>
                  </a:lnTo>
                  <a:lnTo>
                    <a:pt x="63835" y="21693"/>
                  </a:lnTo>
                  <a:lnTo>
                    <a:pt x="63835" y="21693"/>
                  </a:lnTo>
                  <a:lnTo>
                    <a:pt x="62987" y="21693"/>
                  </a:lnTo>
                  <a:cubicBezTo>
                    <a:pt x="62987" y="21693"/>
                    <a:pt x="62280" y="21693"/>
                    <a:pt x="62280" y="21693"/>
                  </a:cubicBezTo>
                  <a:lnTo>
                    <a:pt x="64259" y="19714"/>
                  </a:lnTo>
                  <a:cubicBezTo>
                    <a:pt x="64968" y="19009"/>
                    <a:pt x="65330" y="18026"/>
                    <a:pt x="65248" y="17029"/>
                  </a:cubicBezTo>
                  <a:cubicBezTo>
                    <a:pt x="65413" y="16621"/>
                    <a:pt x="65413" y="16165"/>
                    <a:pt x="65248" y="15757"/>
                  </a:cubicBezTo>
                  <a:lnTo>
                    <a:pt x="64259" y="15757"/>
                  </a:lnTo>
                  <a:lnTo>
                    <a:pt x="63269" y="15757"/>
                  </a:lnTo>
                  <a:cubicBezTo>
                    <a:pt x="63150" y="15438"/>
                    <a:pt x="63150" y="15086"/>
                    <a:pt x="63269" y="14767"/>
                  </a:cubicBezTo>
                  <a:cubicBezTo>
                    <a:pt x="63269" y="14767"/>
                    <a:pt x="63269" y="14767"/>
                    <a:pt x="63269" y="13919"/>
                  </a:cubicBezTo>
                  <a:cubicBezTo>
                    <a:pt x="63203" y="13641"/>
                    <a:pt x="63203" y="13350"/>
                    <a:pt x="63269" y="13071"/>
                  </a:cubicBezTo>
                  <a:lnTo>
                    <a:pt x="63269" y="13071"/>
                  </a:lnTo>
                  <a:lnTo>
                    <a:pt x="62563" y="13071"/>
                  </a:lnTo>
                  <a:lnTo>
                    <a:pt x="62563" y="13071"/>
                  </a:ln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cubicBezTo>
                    <a:pt x="62563" y="13071"/>
                    <a:pt x="62563" y="13071"/>
                    <a:pt x="62563" y="13071"/>
                  </a:cubicBez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lnTo>
                    <a:pt x="61856" y="13071"/>
                  </a:lnTo>
                  <a:lnTo>
                    <a:pt x="61008" y="13071"/>
                  </a:lnTo>
                  <a:cubicBezTo>
                    <a:pt x="60928" y="12699"/>
                    <a:pt x="60928" y="12313"/>
                    <a:pt x="61008" y="11941"/>
                  </a:cubicBezTo>
                  <a:cubicBezTo>
                    <a:pt x="60961" y="11660"/>
                    <a:pt x="60961" y="11373"/>
                    <a:pt x="61008" y="11092"/>
                  </a:cubicBezTo>
                  <a:cubicBezTo>
                    <a:pt x="60994" y="10857"/>
                    <a:pt x="60994" y="10621"/>
                    <a:pt x="61008" y="10386"/>
                  </a:cubicBezTo>
                  <a:lnTo>
                    <a:pt x="61008" y="8972"/>
                  </a:lnTo>
                  <a:cubicBezTo>
                    <a:pt x="61008" y="8124"/>
                    <a:pt x="61008" y="7700"/>
                    <a:pt x="61008" y="7418"/>
                  </a:cubicBezTo>
                  <a:cubicBezTo>
                    <a:pt x="60923" y="6950"/>
                    <a:pt x="60923" y="6472"/>
                    <a:pt x="61008" y="6004"/>
                  </a:cubicBezTo>
                  <a:cubicBezTo>
                    <a:pt x="60870" y="5490"/>
                    <a:pt x="60629" y="5010"/>
                    <a:pt x="60301" y="4591"/>
                  </a:cubicBezTo>
                  <a:lnTo>
                    <a:pt x="60301" y="3460"/>
                  </a:lnTo>
                  <a:cubicBezTo>
                    <a:pt x="60369" y="2897"/>
                    <a:pt x="60369" y="2327"/>
                    <a:pt x="60301" y="1764"/>
                  </a:cubicBezTo>
                  <a:cubicBezTo>
                    <a:pt x="60301" y="1764"/>
                    <a:pt x="60301" y="633"/>
                    <a:pt x="60301" y="492"/>
                  </a:cubicBezTo>
                  <a:lnTo>
                    <a:pt x="60301" y="492"/>
                  </a:lnTo>
                  <a:lnTo>
                    <a:pt x="60301" y="492"/>
                  </a:lnTo>
                  <a:cubicBezTo>
                    <a:pt x="60740" y="515"/>
                    <a:pt x="61126" y="791"/>
                    <a:pt x="61291" y="1199"/>
                  </a:cubicBezTo>
                  <a:cubicBezTo>
                    <a:pt x="61291" y="1199"/>
                    <a:pt x="61291" y="2047"/>
                    <a:pt x="62139" y="2047"/>
                  </a:cubicBezTo>
                  <a:cubicBezTo>
                    <a:pt x="62599" y="2188"/>
                    <a:pt x="63091" y="2188"/>
                    <a:pt x="63552" y="2047"/>
                  </a:cubicBezTo>
                  <a:lnTo>
                    <a:pt x="64542" y="2047"/>
                  </a:lnTo>
                  <a:lnTo>
                    <a:pt x="66662" y="2047"/>
                  </a:lnTo>
                  <a:lnTo>
                    <a:pt x="68782" y="2047"/>
                  </a:lnTo>
                  <a:lnTo>
                    <a:pt x="68782" y="2047"/>
                  </a:lnTo>
                  <a:lnTo>
                    <a:pt x="68782" y="1057"/>
                  </a:lnTo>
                  <a:cubicBezTo>
                    <a:pt x="68830" y="729"/>
                    <a:pt x="68830" y="396"/>
                    <a:pt x="68782" y="68"/>
                  </a:cubicBezTo>
                  <a:lnTo>
                    <a:pt x="70760" y="68"/>
                  </a:lnTo>
                  <a:cubicBezTo>
                    <a:pt x="71084" y="-23"/>
                    <a:pt x="71426" y="-23"/>
                    <a:pt x="71750" y="68"/>
                  </a:cubicBezTo>
                  <a:lnTo>
                    <a:pt x="73587" y="3884"/>
                  </a:lnTo>
                  <a:cubicBezTo>
                    <a:pt x="74237" y="5310"/>
                    <a:pt x="74804" y="6773"/>
                    <a:pt x="75283" y="8266"/>
                  </a:cubicBezTo>
                  <a:cubicBezTo>
                    <a:pt x="75283" y="9679"/>
                    <a:pt x="76273" y="11234"/>
                    <a:pt x="76697" y="12647"/>
                  </a:cubicBezTo>
                  <a:cubicBezTo>
                    <a:pt x="76828" y="13963"/>
                    <a:pt x="76828" y="15289"/>
                    <a:pt x="76697" y="16605"/>
                  </a:cubicBezTo>
                  <a:lnTo>
                    <a:pt x="76697" y="16605"/>
                  </a:lnTo>
                  <a:lnTo>
                    <a:pt x="73729" y="16605"/>
                  </a:lnTo>
                  <a:cubicBezTo>
                    <a:pt x="74038" y="16237"/>
                    <a:pt x="74038" y="15701"/>
                    <a:pt x="73729" y="15333"/>
                  </a:cubicBezTo>
                  <a:cubicBezTo>
                    <a:pt x="73368" y="15175"/>
                    <a:pt x="72958" y="15175"/>
                    <a:pt x="72598" y="15333"/>
                  </a:cubicBezTo>
                  <a:cubicBezTo>
                    <a:pt x="71992" y="15211"/>
                    <a:pt x="71367" y="15211"/>
                    <a:pt x="70761" y="15333"/>
                  </a:cubicBezTo>
                  <a:cubicBezTo>
                    <a:pt x="70207" y="15498"/>
                    <a:pt x="69618" y="15498"/>
                    <a:pt x="69065" y="15333"/>
                  </a:cubicBezTo>
                  <a:cubicBezTo>
                    <a:pt x="69064" y="15333"/>
                    <a:pt x="68075" y="15333"/>
                    <a:pt x="67651" y="13778"/>
                  </a:cubicBezTo>
                  <a:cubicBezTo>
                    <a:pt x="67409" y="13078"/>
                    <a:pt x="67077" y="12413"/>
                    <a:pt x="66662" y="11799"/>
                  </a:cubicBezTo>
                  <a:lnTo>
                    <a:pt x="66662" y="11799"/>
                  </a:lnTo>
                  <a:lnTo>
                    <a:pt x="66662" y="11799"/>
                  </a:lnTo>
                  <a:lnTo>
                    <a:pt x="65814" y="11093"/>
                  </a:lnTo>
                  <a:lnTo>
                    <a:pt x="65814" y="11093"/>
                  </a:lnTo>
                  <a:lnTo>
                    <a:pt x="65814" y="11093"/>
                  </a:lnTo>
                  <a:cubicBezTo>
                    <a:pt x="65672" y="11456"/>
                    <a:pt x="65672" y="11860"/>
                    <a:pt x="65814" y="12223"/>
                  </a:cubicBezTo>
                  <a:cubicBezTo>
                    <a:pt x="65901" y="12643"/>
                    <a:pt x="65901" y="13076"/>
                    <a:pt x="65814" y="13495"/>
                  </a:cubicBezTo>
                  <a:lnTo>
                    <a:pt x="65814" y="14343"/>
                  </a:lnTo>
                  <a:cubicBezTo>
                    <a:pt x="65814" y="14343"/>
                    <a:pt x="65814" y="14343"/>
                    <a:pt x="65814" y="14343"/>
                  </a:cubicBezTo>
                  <a:lnTo>
                    <a:pt x="65814" y="14343"/>
                  </a:lnTo>
                  <a:cubicBezTo>
                    <a:pt x="65814" y="14343"/>
                    <a:pt x="65814" y="15333"/>
                    <a:pt x="65814" y="16039"/>
                  </a:cubicBezTo>
                  <a:lnTo>
                    <a:pt x="65814" y="18018"/>
                  </a:lnTo>
                  <a:cubicBezTo>
                    <a:pt x="66058" y="18630"/>
                    <a:pt x="66391" y="19201"/>
                    <a:pt x="66803" y="19714"/>
                  </a:cubicBezTo>
                  <a:cubicBezTo>
                    <a:pt x="67303" y="19911"/>
                    <a:pt x="67858" y="19911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lnTo>
                    <a:pt x="70054" y="19714"/>
                  </a:lnTo>
                  <a:cubicBezTo>
                    <a:pt x="70054" y="19714"/>
                    <a:pt x="70054" y="19714"/>
                    <a:pt x="70760" y="19714"/>
                  </a:cubicBezTo>
                  <a:lnTo>
                    <a:pt x="70760" y="19714"/>
                  </a:lnTo>
                  <a:cubicBezTo>
                    <a:pt x="71272" y="19599"/>
                    <a:pt x="71803" y="19599"/>
                    <a:pt x="72315" y="19714"/>
                  </a:cubicBezTo>
                  <a:cubicBezTo>
                    <a:pt x="72820" y="19552"/>
                    <a:pt x="73364" y="19552"/>
                    <a:pt x="73869" y="19714"/>
                  </a:cubicBezTo>
                  <a:cubicBezTo>
                    <a:pt x="74184" y="20036"/>
                    <a:pt x="74425" y="20421"/>
                    <a:pt x="74576" y="20845"/>
                  </a:cubicBezTo>
                  <a:cubicBezTo>
                    <a:pt x="74642" y="21361"/>
                    <a:pt x="74642" y="21884"/>
                    <a:pt x="74576" y="22400"/>
                  </a:cubicBezTo>
                  <a:lnTo>
                    <a:pt x="74577" y="23672"/>
                  </a:lnTo>
                  <a:lnTo>
                    <a:pt x="75990" y="23672"/>
                  </a:lnTo>
                  <a:cubicBezTo>
                    <a:pt x="75990" y="23672"/>
                    <a:pt x="75990" y="23672"/>
                    <a:pt x="75990" y="25085"/>
                  </a:cubicBezTo>
                  <a:cubicBezTo>
                    <a:pt x="76070" y="25458"/>
                    <a:pt x="76070" y="25843"/>
                    <a:pt x="75990" y="26216"/>
                  </a:cubicBezTo>
                  <a:lnTo>
                    <a:pt x="75142" y="26923"/>
                  </a:lnTo>
                  <a:cubicBezTo>
                    <a:pt x="74868" y="26826"/>
                    <a:pt x="74569" y="26826"/>
                    <a:pt x="74294" y="26923"/>
                  </a:cubicBezTo>
                  <a:cubicBezTo>
                    <a:pt x="74142" y="27235"/>
                    <a:pt x="74142" y="27600"/>
                    <a:pt x="74294" y="27912"/>
                  </a:cubicBezTo>
                  <a:cubicBezTo>
                    <a:pt x="74093" y="28312"/>
                    <a:pt x="74093" y="28784"/>
                    <a:pt x="74294" y="29184"/>
                  </a:cubicBezTo>
                  <a:lnTo>
                    <a:pt x="75566" y="29891"/>
                  </a:lnTo>
                  <a:lnTo>
                    <a:pt x="76697" y="29891"/>
                  </a:lnTo>
                  <a:cubicBezTo>
                    <a:pt x="76899" y="30241"/>
                    <a:pt x="76899" y="30672"/>
                    <a:pt x="76697" y="31022"/>
                  </a:cubicBezTo>
                  <a:lnTo>
                    <a:pt x="76697" y="31022"/>
                  </a:lnTo>
                  <a:lnTo>
                    <a:pt x="75707" y="31022"/>
                  </a:lnTo>
                  <a:lnTo>
                    <a:pt x="75707" y="31022"/>
                  </a:lnTo>
                  <a:cubicBezTo>
                    <a:pt x="75773" y="31301"/>
                    <a:pt x="75773" y="31591"/>
                    <a:pt x="75707" y="31870"/>
                  </a:cubicBezTo>
                  <a:cubicBezTo>
                    <a:pt x="75707" y="31870"/>
                    <a:pt x="75707" y="31870"/>
                    <a:pt x="75707" y="31870"/>
                  </a:cubicBezTo>
                  <a:lnTo>
                    <a:pt x="74859" y="31870"/>
                  </a:lnTo>
                  <a:lnTo>
                    <a:pt x="73729" y="30598"/>
                  </a:lnTo>
                  <a:cubicBezTo>
                    <a:pt x="73398" y="30208"/>
                    <a:pt x="73114" y="29781"/>
                    <a:pt x="72881" y="29326"/>
                  </a:cubicBezTo>
                  <a:cubicBezTo>
                    <a:pt x="72790" y="29002"/>
                    <a:pt x="72790" y="28660"/>
                    <a:pt x="72881" y="28336"/>
                  </a:cubicBez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cubicBezTo>
                    <a:pt x="72881" y="28336"/>
                    <a:pt x="72881" y="27630"/>
                    <a:pt x="72881" y="27488"/>
                  </a:cubicBezTo>
                  <a:lnTo>
                    <a:pt x="71891" y="27488"/>
                  </a:lnTo>
                  <a:cubicBezTo>
                    <a:pt x="71629" y="27337"/>
                    <a:pt x="71305" y="27337"/>
                    <a:pt x="71043" y="27488"/>
                  </a:cubicBezTo>
                  <a:cubicBezTo>
                    <a:pt x="70977" y="27910"/>
                    <a:pt x="70977" y="28339"/>
                    <a:pt x="71043" y="28760"/>
                  </a:cubicBezTo>
                  <a:cubicBezTo>
                    <a:pt x="71043" y="28760"/>
                    <a:pt x="71043" y="28760"/>
                    <a:pt x="71043" y="29750"/>
                  </a:cubicBezTo>
                  <a:cubicBezTo>
                    <a:pt x="71339" y="30288"/>
                    <a:pt x="71575" y="30857"/>
                    <a:pt x="71750" y="31446"/>
                  </a:cubicBezTo>
                  <a:lnTo>
                    <a:pt x="72598" y="33142"/>
                  </a:lnTo>
                  <a:cubicBezTo>
                    <a:pt x="72598" y="33142"/>
                    <a:pt x="72598" y="33990"/>
                    <a:pt x="72598" y="33990"/>
                  </a:cubicBezTo>
                  <a:lnTo>
                    <a:pt x="73870" y="33990"/>
                  </a:lnTo>
                  <a:lnTo>
                    <a:pt x="75001" y="33990"/>
                  </a:lnTo>
                  <a:cubicBezTo>
                    <a:pt x="75111" y="34262"/>
                    <a:pt x="75111" y="34566"/>
                    <a:pt x="75001" y="34838"/>
                  </a:cubicBezTo>
                  <a:cubicBezTo>
                    <a:pt x="75070" y="35401"/>
                    <a:pt x="75070" y="35971"/>
                    <a:pt x="75001" y="36534"/>
                  </a:cubicBezTo>
                  <a:lnTo>
                    <a:pt x="75001" y="39220"/>
                  </a:lnTo>
                  <a:lnTo>
                    <a:pt x="75849" y="39220"/>
                  </a:lnTo>
                  <a:lnTo>
                    <a:pt x="76838" y="39220"/>
                  </a:lnTo>
                  <a:lnTo>
                    <a:pt x="76838" y="39220"/>
                  </a:lnTo>
                  <a:lnTo>
                    <a:pt x="76838" y="39220"/>
                  </a:lnTo>
                  <a:cubicBezTo>
                    <a:pt x="76918" y="39592"/>
                    <a:pt x="76918" y="39978"/>
                    <a:pt x="76838" y="40350"/>
                  </a:cubicBezTo>
                  <a:lnTo>
                    <a:pt x="76838" y="40350"/>
                  </a:lnTo>
                  <a:lnTo>
                    <a:pt x="76131" y="41198"/>
                  </a:lnTo>
                  <a:cubicBezTo>
                    <a:pt x="76048" y="41523"/>
                    <a:pt x="76048" y="41863"/>
                    <a:pt x="76131" y="42188"/>
                  </a:cubicBezTo>
                  <a:cubicBezTo>
                    <a:pt x="76045" y="42986"/>
                    <a:pt x="76045" y="43792"/>
                    <a:pt x="76131" y="44590"/>
                  </a:cubicBezTo>
                  <a:cubicBezTo>
                    <a:pt x="76294" y="45288"/>
                    <a:pt x="76294" y="46013"/>
                    <a:pt x="76131" y="46711"/>
                  </a:cubicBezTo>
                  <a:cubicBezTo>
                    <a:pt x="76290" y="47883"/>
                    <a:pt x="76290" y="49072"/>
                    <a:pt x="76131" y="50244"/>
                  </a:cubicBezTo>
                  <a:cubicBezTo>
                    <a:pt x="75734" y="51432"/>
                    <a:pt x="75496" y="52668"/>
                    <a:pt x="75425" y="53919"/>
                  </a:cubicBezTo>
                  <a:lnTo>
                    <a:pt x="74294" y="53919"/>
                  </a:lnTo>
                  <a:lnTo>
                    <a:pt x="74294" y="53919"/>
                  </a:lnTo>
                  <a:lnTo>
                    <a:pt x="74294" y="53071"/>
                  </a:lnTo>
                  <a:cubicBezTo>
                    <a:pt x="74294" y="53071"/>
                    <a:pt x="74294" y="52223"/>
                    <a:pt x="74294" y="52082"/>
                  </a:cubicBezTo>
                  <a:cubicBezTo>
                    <a:pt x="74294" y="51940"/>
                    <a:pt x="72881" y="52082"/>
                    <a:pt x="72739" y="52082"/>
                  </a:cubicBezTo>
                  <a:cubicBezTo>
                    <a:pt x="72652" y="51662"/>
                    <a:pt x="72652" y="51229"/>
                    <a:pt x="72739" y="50810"/>
                  </a:cubicBezTo>
                  <a:cubicBezTo>
                    <a:pt x="72739" y="50810"/>
                    <a:pt x="72739" y="49820"/>
                    <a:pt x="72739" y="49396"/>
                  </a:cubicBezTo>
                  <a:cubicBezTo>
                    <a:pt x="72739" y="48972"/>
                    <a:pt x="72033" y="48689"/>
                    <a:pt x="71326" y="48689"/>
                  </a:cubicBezTo>
                  <a:lnTo>
                    <a:pt x="71326" y="48689"/>
                  </a:lnTo>
                  <a:cubicBezTo>
                    <a:pt x="71326" y="48689"/>
                    <a:pt x="71326" y="48689"/>
                    <a:pt x="71326" y="49396"/>
                  </a:cubicBezTo>
                  <a:lnTo>
                    <a:pt x="71326" y="54060"/>
                  </a:lnTo>
                  <a:cubicBezTo>
                    <a:pt x="71265" y="54435"/>
                    <a:pt x="71265" y="54817"/>
                    <a:pt x="71326" y="55191"/>
                  </a:cubicBezTo>
                  <a:cubicBezTo>
                    <a:pt x="71326" y="55191"/>
                    <a:pt x="71326" y="55191"/>
                    <a:pt x="71326" y="56322"/>
                  </a:cubicBezTo>
                  <a:cubicBezTo>
                    <a:pt x="71363" y="57648"/>
                    <a:pt x="70318" y="58754"/>
                    <a:pt x="68992" y="58791"/>
                  </a:cubicBezTo>
                  <a:cubicBezTo>
                    <a:pt x="68778" y="58797"/>
                    <a:pt x="68565" y="58775"/>
                    <a:pt x="68358" y="58725"/>
                  </a:cubicBezTo>
                  <a:lnTo>
                    <a:pt x="68358" y="58725"/>
                  </a:lnTo>
                  <a:cubicBezTo>
                    <a:pt x="68274" y="59049"/>
                    <a:pt x="68274" y="59390"/>
                    <a:pt x="68358" y="59714"/>
                  </a:cubicBezTo>
                  <a:cubicBezTo>
                    <a:pt x="68510" y="60096"/>
                    <a:pt x="68752" y="60436"/>
                    <a:pt x="69064" y="60703"/>
                  </a:cubicBezTo>
                  <a:lnTo>
                    <a:pt x="69064" y="61552"/>
                  </a:lnTo>
                  <a:cubicBezTo>
                    <a:pt x="69148" y="61876"/>
                    <a:pt x="69148" y="62216"/>
                    <a:pt x="69064" y="62541"/>
                  </a:cubicBezTo>
                  <a:cubicBezTo>
                    <a:pt x="69064" y="63954"/>
                    <a:pt x="68216" y="64520"/>
                    <a:pt x="66662" y="64096"/>
                  </a:cubicBezTo>
                  <a:cubicBezTo>
                    <a:pt x="65446" y="64801"/>
                    <a:pt x="64576" y="65978"/>
                    <a:pt x="64259" y="67347"/>
                  </a:cubicBezTo>
                  <a:cubicBezTo>
                    <a:pt x="64052" y="68658"/>
                    <a:pt x="64052" y="69993"/>
                    <a:pt x="64259" y="71304"/>
                  </a:cubicBezTo>
                  <a:cubicBezTo>
                    <a:pt x="64259" y="71304"/>
                    <a:pt x="64259" y="71304"/>
                    <a:pt x="64259" y="71304"/>
                  </a:cubicBezTo>
                  <a:lnTo>
                    <a:pt x="64259" y="71304"/>
                  </a:lnTo>
                  <a:lnTo>
                    <a:pt x="63269" y="71304"/>
                  </a:lnTo>
                  <a:cubicBezTo>
                    <a:pt x="63269" y="71304"/>
                    <a:pt x="62563" y="71304"/>
                    <a:pt x="62421" y="70597"/>
                  </a:cubicBezTo>
                  <a:cubicBezTo>
                    <a:pt x="62610" y="71625"/>
                    <a:pt x="62610" y="72679"/>
                    <a:pt x="62421" y="73707"/>
                  </a:cubicBezTo>
                  <a:cubicBezTo>
                    <a:pt x="62275" y="74744"/>
                    <a:pt x="61345" y="75488"/>
                    <a:pt x="60301" y="75403"/>
                  </a:cubicBezTo>
                  <a:cubicBezTo>
                    <a:pt x="59239" y="75297"/>
                    <a:pt x="58195" y="75060"/>
                    <a:pt x="57192" y="74696"/>
                  </a:cubicBezTo>
                  <a:cubicBezTo>
                    <a:pt x="56108" y="74397"/>
                    <a:pt x="55064" y="73970"/>
                    <a:pt x="54082" y="73424"/>
                  </a:cubicBezTo>
                  <a:lnTo>
                    <a:pt x="54082" y="73424"/>
                  </a:lnTo>
                  <a:lnTo>
                    <a:pt x="54082" y="73424"/>
                  </a:lnTo>
                  <a:lnTo>
                    <a:pt x="53375" y="72576"/>
                  </a:lnTo>
                  <a:lnTo>
                    <a:pt x="53375" y="72576"/>
                  </a:lnTo>
                  <a:cubicBezTo>
                    <a:pt x="53056" y="72457"/>
                    <a:pt x="52705" y="72457"/>
                    <a:pt x="52386" y="72576"/>
                  </a:cubicBezTo>
                  <a:lnTo>
                    <a:pt x="48004" y="72576"/>
                  </a:lnTo>
                  <a:lnTo>
                    <a:pt x="47298" y="72576"/>
                  </a:lnTo>
                  <a:cubicBezTo>
                    <a:pt x="47158" y="72164"/>
                    <a:pt x="47158" y="71717"/>
                    <a:pt x="47298" y="71304"/>
                  </a:cubicBezTo>
                  <a:lnTo>
                    <a:pt x="47298" y="71304"/>
                  </a:lnTo>
                  <a:lnTo>
                    <a:pt x="47298" y="71304"/>
                  </a:lnTo>
                  <a:lnTo>
                    <a:pt x="47298" y="71304"/>
                  </a:lnTo>
                  <a:cubicBezTo>
                    <a:pt x="47298" y="71304"/>
                    <a:pt x="47298" y="71304"/>
                    <a:pt x="47298" y="71304"/>
                  </a:cubicBezTo>
                  <a:cubicBezTo>
                    <a:pt x="47298" y="71304"/>
                    <a:pt x="47298" y="70315"/>
                    <a:pt x="47298" y="70173"/>
                  </a:cubicBezTo>
                  <a:cubicBezTo>
                    <a:pt x="46832" y="70070"/>
                    <a:pt x="46350" y="70070"/>
                    <a:pt x="45884" y="70173"/>
                  </a:cubicBezTo>
                  <a:cubicBezTo>
                    <a:pt x="45929" y="69845"/>
                    <a:pt x="45929" y="69512"/>
                    <a:pt x="45884" y="69184"/>
                  </a:cubicBezTo>
                  <a:lnTo>
                    <a:pt x="45884" y="67771"/>
                  </a:lnTo>
                  <a:lnTo>
                    <a:pt x="45884" y="66357"/>
                  </a:lnTo>
                  <a:cubicBezTo>
                    <a:pt x="45884" y="66357"/>
                    <a:pt x="45884" y="66357"/>
                    <a:pt x="45884" y="65368"/>
                  </a:cubicBezTo>
                  <a:lnTo>
                    <a:pt x="45177" y="64378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884" y="63530"/>
                  </a:lnTo>
                  <a:lnTo>
                    <a:pt x="45884" y="63530"/>
                  </a:lnTo>
                  <a:cubicBezTo>
                    <a:pt x="45884" y="63530"/>
                    <a:pt x="45884" y="63530"/>
                    <a:pt x="45884" y="63530"/>
                  </a:cubicBezTo>
                  <a:lnTo>
                    <a:pt x="44471" y="63530"/>
                  </a:lnTo>
                  <a:lnTo>
                    <a:pt x="42916" y="63530"/>
                  </a:lnTo>
                  <a:lnTo>
                    <a:pt x="41644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38958" y="60279"/>
                  </a:lnTo>
                  <a:cubicBezTo>
                    <a:pt x="38637" y="59604"/>
                    <a:pt x="38400" y="58892"/>
                    <a:pt x="38252" y="58159"/>
                  </a:cubicBezTo>
                  <a:cubicBezTo>
                    <a:pt x="38111" y="57460"/>
                    <a:pt x="38111" y="56739"/>
                    <a:pt x="38252" y="56039"/>
                  </a:cubicBezTo>
                  <a:lnTo>
                    <a:pt x="38252" y="52647"/>
                  </a:lnTo>
                  <a:cubicBezTo>
                    <a:pt x="37556" y="52827"/>
                    <a:pt x="36827" y="52827"/>
                    <a:pt x="36132" y="52647"/>
                  </a:cubicBezTo>
                  <a:lnTo>
                    <a:pt x="35425" y="51940"/>
                  </a:lnTo>
                  <a:cubicBezTo>
                    <a:pt x="35359" y="51661"/>
                    <a:pt x="35359" y="51371"/>
                    <a:pt x="35425" y="51092"/>
                  </a:cubicBezTo>
                  <a:cubicBezTo>
                    <a:pt x="35200" y="50989"/>
                    <a:pt x="34943" y="50989"/>
                    <a:pt x="34718" y="51092"/>
                  </a:cubicBezTo>
                  <a:lnTo>
                    <a:pt x="34718" y="51092"/>
                  </a:lnTo>
                  <a:cubicBezTo>
                    <a:pt x="34652" y="52033"/>
                    <a:pt x="34652" y="52978"/>
                    <a:pt x="34718" y="53919"/>
                  </a:cubicBezTo>
                  <a:cubicBezTo>
                    <a:pt x="34718" y="54767"/>
                    <a:pt x="34718" y="55757"/>
                    <a:pt x="34718" y="56746"/>
                  </a:cubicBezTo>
                  <a:cubicBezTo>
                    <a:pt x="34718" y="57735"/>
                    <a:pt x="34718" y="56746"/>
                    <a:pt x="34718" y="56746"/>
                  </a:cubicBezTo>
                  <a:cubicBezTo>
                    <a:pt x="33856" y="57653"/>
                    <a:pt x="32854" y="58417"/>
                    <a:pt x="31750" y="59007"/>
                  </a:cubicBezTo>
                  <a:cubicBezTo>
                    <a:pt x="30558" y="59485"/>
                    <a:pt x="29329" y="59863"/>
                    <a:pt x="28075" y="60138"/>
                  </a:cubicBezTo>
                  <a:lnTo>
                    <a:pt x="28075" y="60138"/>
                  </a:lnTo>
                  <a:lnTo>
                    <a:pt x="28075" y="60138"/>
                  </a:lnTo>
                  <a:cubicBezTo>
                    <a:pt x="28099" y="60420"/>
                    <a:pt x="28099" y="60704"/>
                    <a:pt x="28075" y="60986"/>
                  </a:cubicBezTo>
                  <a:lnTo>
                    <a:pt x="28075" y="62258"/>
                  </a:lnTo>
                  <a:cubicBezTo>
                    <a:pt x="28141" y="62727"/>
                    <a:pt x="28141" y="63203"/>
                    <a:pt x="28075" y="63672"/>
                  </a:cubicBezTo>
                  <a:cubicBezTo>
                    <a:pt x="28097" y="63954"/>
                    <a:pt x="28097" y="64237"/>
                    <a:pt x="28075" y="64520"/>
                  </a:cubicBezTo>
                  <a:cubicBezTo>
                    <a:pt x="28183" y="64841"/>
                    <a:pt x="28183" y="65188"/>
                    <a:pt x="28075" y="65509"/>
                  </a:cubicBezTo>
                  <a:lnTo>
                    <a:pt x="27227" y="66923"/>
                  </a:lnTo>
                  <a:lnTo>
                    <a:pt x="26238" y="68195"/>
                  </a:lnTo>
                  <a:cubicBezTo>
                    <a:pt x="25894" y="68604"/>
                    <a:pt x="25652" y="69088"/>
                    <a:pt x="25531" y="69608"/>
                  </a:cubicBezTo>
                  <a:lnTo>
                    <a:pt x="25531" y="71304"/>
                  </a:lnTo>
                  <a:cubicBezTo>
                    <a:pt x="25531" y="72011"/>
                    <a:pt x="25531" y="72718"/>
                    <a:pt x="25531" y="73424"/>
                  </a:cubicBezTo>
                  <a:cubicBezTo>
                    <a:pt x="22875" y="71898"/>
                    <a:pt x="20828" y="69502"/>
                    <a:pt x="19736" y="66640"/>
                  </a:cubicBezTo>
                  <a:cubicBezTo>
                    <a:pt x="19523" y="67266"/>
                    <a:pt x="19186" y="67842"/>
                    <a:pt x="18747" y="68336"/>
                  </a:cubicBezTo>
                  <a:cubicBezTo>
                    <a:pt x="18747" y="68336"/>
                    <a:pt x="18747" y="68336"/>
                    <a:pt x="18747" y="68336"/>
                  </a:cubicBezTo>
                  <a:lnTo>
                    <a:pt x="17616" y="68336"/>
                  </a:lnTo>
                  <a:cubicBezTo>
                    <a:pt x="17616" y="68336"/>
                    <a:pt x="17616" y="68336"/>
                    <a:pt x="17616" y="68336"/>
                  </a:cubicBezTo>
                  <a:cubicBezTo>
                    <a:pt x="17465" y="68598"/>
                    <a:pt x="17465" y="68922"/>
                    <a:pt x="17616" y="69184"/>
                  </a:cubicBezTo>
                  <a:lnTo>
                    <a:pt x="18464" y="69184"/>
                  </a:lnTo>
                  <a:cubicBezTo>
                    <a:pt x="18813" y="69450"/>
                    <a:pt x="19102" y="69787"/>
                    <a:pt x="19312" y="70173"/>
                  </a:cubicBezTo>
                  <a:cubicBezTo>
                    <a:pt x="19728" y="70971"/>
                    <a:pt x="20014" y="71830"/>
                    <a:pt x="20160" y="72718"/>
                  </a:cubicBezTo>
                  <a:lnTo>
                    <a:pt x="20160" y="72718"/>
                  </a:lnTo>
                  <a:cubicBezTo>
                    <a:pt x="20188" y="73512"/>
                    <a:pt x="19880" y="74282"/>
                    <a:pt x="19312" y="74838"/>
                  </a:cubicBezTo>
                  <a:cubicBezTo>
                    <a:pt x="18771" y="75444"/>
                    <a:pt x="18004" y="75801"/>
                    <a:pt x="17192" y="75827"/>
                  </a:cubicBezTo>
                  <a:lnTo>
                    <a:pt x="17192" y="73142"/>
                  </a:lnTo>
                  <a:lnTo>
                    <a:pt x="16485" y="73142"/>
                  </a:lnTo>
                  <a:lnTo>
                    <a:pt x="16485" y="76251"/>
                  </a:lnTo>
                  <a:lnTo>
                    <a:pt x="15637" y="76251"/>
                  </a:lnTo>
                  <a:cubicBezTo>
                    <a:pt x="14967" y="76147"/>
                    <a:pt x="14361" y="75794"/>
                    <a:pt x="13941" y="75262"/>
                  </a:cubicBezTo>
                  <a:cubicBezTo>
                    <a:pt x="13559" y="74728"/>
                    <a:pt x="13228" y="74160"/>
                    <a:pt x="12951" y="73566"/>
                  </a:cubicBezTo>
                  <a:cubicBezTo>
                    <a:pt x="12653" y="72930"/>
                    <a:pt x="12417" y="72267"/>
                    <a:pt x="12245" y="71587"/>
                  </a:cubicBezTo>
                  <a:cubicBezTo>
                    <a:pt x="12185" y="71023"/>
                    <a:pt x="12185" y="70455"/>
                    <a:pt x="12245" y="69891"/>
                  </a:cubicBezTo>
                  <a:close/>
                  <a:moveTo>
                    <a:pt x="231" y="52506"/>
                  </a:moveTo>
                  <a:cubicBezTo>
                    <a:pt x="606" y="53113"/>
                    <a:pt x="1145" y="53603"/>
                    <a:pt x="1785" y="53919"/>
                  </a:cubicBezTo>
                  <a:cubicBezTo>
                    <a:pt x="2434" y="54093"/>
                    <a:pt x="3116" y="54093"/>
                    <a:pt x="3764" y="53919"/>
                  </a:cubicBezTo>
                  <a:cubicBezTo>
                    <a:pt x="3608" y="53269"/>
                    <a:pt x="3608" y="52591"/>
                    <a:pt x="3764" y="51940"/>
                  </a:cubicBezTo>
                  <a:cubicBezTo>
                    <a:pt x="3927" y="51243"/>
                    <a:pt x="3927" y="50518"/>
                    <a:pt x="3764" y="49820"/>
                  </a:cubicBezTo>
                  <a:lnTo>
                    <a:pt x="2492" y="49820"/>
                  </a:lnTo>
                  <a:lnTo>
                    <a:pt x="1503" y="49820"/>
                  </a:lnTo>
                  <a:cubicBezTo>
                    <a:pt x="1503" y="49820"/>
                    <a:pt x="1503" y="49820"/>
                    <a:pt x="1503" y="49820"/>
                  </a:cubicBezTo>
                  <a:lnTo>
                    <a:pt x="1503" y="48972"/>
                  </a:lnTo>
                  <a:cubicBezTo>
                    <a:pt x="1791" y="48579"/>
                    <a:pt x="2028" y="48152"/>
                    <a:pt x="2209" y="47700"/>
                  </a:cubicBezTo>
                  <a:lnTo>
                    <a:pt x="3199" y="46428"/>
                  </a:lnTo>
                  <a:lnTo>
                    <a:pt x="3199" y="46428"/>
                  </a:lnTo>
                  <a:lnTo>
                    <a:pt x="3199" y="47276"/>
                  </a:lnTo>
                  <a:cubicBezTo>
                    <a:pt x="2351" y="47276"/>
                    <a:pt x="1786" y="47276"/>
                    <a:pt x="1503" y="47276"/>
                  </a:cubicBezTo>
                  <a:lnTo>
                    <a:pt x="89" y="45297"/>
                  </a:lnTo>
                  <a:lnTo>
                    <a:pt x="89" y="45297"/>
                  </a:lnTo>
                  <a:lnTo>
                    <a:pt x="89" y="46569"/>
                  </a:lnTo>
                  <a:cubicBezTo>
                    <a:pt x="20" y="47133"/>
                    <a:pt x="20" y="47702"/>
                    <a:pt x="89" y="48265"/>
                  </a:cubicBezTo>
                  <a:cubicBezTo>
                    <a:pt x="89" y="48265"/>
                    <a:pt x="89" y="49537"/>
                    <a:pt x="89" y="49962"/>
                  </a:cubicBezTo>
                  <a:cubicBezTo>
                    <a:pt x="-30" y="50329"/>
                    <a:pt x="-30" y="50725"/>
                    <a:pt x="89" y="51092"/>
                  </a:cubicBezTo>
                  <a:cubicBezTo>
                    <a:pt x="89" y="51092"/>
                    <a:pt x="89" y="51092"/>
                    <a:pt x="89" y="51092"/>
                  </a:cubicBezTo>
                  <a:lnTo>
                    <a:pt x="89" y="51092"/>
                  </a:lnTo>
                  <a:lnTo>
                    <a:pt x="89" y="51092"/>
                  </a:lnTo>
                  <a:lnTo>
                    <a:pt x="89" y="51092"/>
                  </a:lnTo>
                  <a:cubicBezTo>
                    <a:pt x="1644" y="51658"/>
                    <a:pt x="1079" y="52506"/>
                    <a:pt x="231" y="52506"/>
                  </a:cubicBezTo>
                  <a:close/>
                  <a:moveTo>
                    <a:pt x="1503" y="29467"/>
                  </a:moveTo>
                  <a:cubicBezTo>
                    <a:pt x="1503" y="29467"/>
                    <a:pt x="1503" y="29467"/>
                    <a:pt x="1503" y="29467"/>
                  </a:cubicBezTo>
                  <a:cubicBezTo>
                    <a:pt x="1503" y="29467"/>
                    <a:pt x="1503" y="29467"/>
                    <a:pt x="1503" y="29467"/>
                  </a:cubicBezTo>
                  <a:lnTo>
                    <a:pt x="1503" y="28336"/>
                  </a:lnTo>
                  <a:close/>
                  <a:moveTo>
                    <a:pt x="1503" y="18160"/>
                  </a:moveTo>
                  <a:lnTo>
                    <a:pt x="1503" y="18160"/>
                  </a:lnTo>
                  <a:lnTo>
                    <a:pt x="1503" y="18160"/>
                  </a:lnTo>
                  <a:close/>
                  <a:moveTo>
                    <a:pt x="2634" y="25368"/>
                  </a:move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3058" y="24944"/>
                    <a:pt x="2634" y="24944"/>
                  </a:cubicBezTo>
                  <a:close/>
                  <a:moveTo>
                    <a:pt x="2634" y="36534"/>
                  </a:move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lnTo>
                    <a:pt x="2634" y="36110"/>
                  </a:lnTo>
                  <a:close/>
                  <a:moveTo>
                    <a:pt x="8005" y="44732"/>
                  </a:moveTo>
                  <a:lnTo>
                    <a:pt x="8005" y="44732"/>
                  </a:lnTo>
                  <a:lnTo>
                    <a:pt x="8005" y="44732"/>
                  </a:lnTo>
                  <a:close/>
                  <a:moveTo>
                    <a:pt x="9277" y="54908"/>
                  </a:moveTo>
                  <a:cubicBezTo>
                    <a:pt x="9277" y="54908"/>
                    <a:pt x="9277" y="54908"/>
                    <a:pt x="9277" y="54908"/>
                  </a:cubicBezTo>
                  <a:cubicBezTo>
                    <a:pt x="9277" y="54908"/>
                    <a:pt x="9277" y="54908"/>
                    <a:pt x="9277" y="54908"/>
                  </a:cubicBezTo>
                  <a:lnTo>
                    <a:pt x="9277" y="54908"/>
                  </a:lnTo>
                  <a:close/>
                  <a:moveTo>
                    <a:pt x="10973" y="38937"/>
                  </a:moveTo>
                  <a:lnTo>
                    <a:pt x="10973" y="38937"/>
                  </a:lnTo>
                  <a:lnTo>
                    <a:pt x="10973" y="38937"/>
                  </a:lnTo>
                  <a:lnTo>
                    <a:pt x="10973" y="38937"/>
                  </a:lnTo>
                  <a:close/>
                  <a:moveTo>
                    <a:pt x="12669" y="56039"/>
                  </a:move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lnTo>
                    <a:pt x="12669" y="55615"/>
                  </a:lnTo>
                  <a:close/>
                  <a:moveTo>
                    <a:pt x="23270" y="43177"/>
                  </a:moveTo>
                  <a:cubicBezTo>
                    <a:pt x="23976" y="43177"/>
                    <a:pt x="24400" y="43177"/>
                    <a:pt x="24542" y="42470"/>
                  </a:cubicBezTo>
                  <a:lnTo>
                    <a:pt x="23270" y="42470"/>
                  </a:lnTo>
                  <a:close/>
                  <a:moveTo>
                    <a:pt x="25107" y="40633"/>
                  </a:moveTo>
                  <a:lnTo>
                    <a:pt x="28075" y="40633"/>
                  </a:lnTo>
                  <a:cubicBezTo>
                    <a:pt x="28075" y="40633"/>
                    <a:pt x="28075" y="40633"/>
                    <a:pt x="28075" y="40633"/>
                  </a:cubicBezTo>
                  <a:lnTo>
                    <a:pt x="25814" y="40633"/>
                  </a:lnTo>
                  <a:close/>
                  <a:moveTo>
                    <a:pt x="26238" y="37099"/>
                  </a:moveTo>
                  <a:lnTo>
                    <a:pt x="26945" y="37099"/>
                  </a:lnTo>
                  <a:lnTo>
                    <a:pt x="26945" y="37099"/>
                  </a:lnTo>
                  <a:cubicBezTo>
                    <a:pt x="27470" y="36674"/>
                    <a:pt x="27903" y="36144"/>
                    <a:pt x="28217" y="35545"/>
                  </a:cubicBezTo>
                  <a:cubicBezTo>
                    <a:pt x="28355" y="35036"/>
                    <a:pt x="28355" y="34499"/>
                    <a:pt x="28217" y="33990"/>
                  </a:cubicBezTo>
                  <a:lnTo>
                    <a:pt x="26379" y="33990"/>
                  </a:lnTo>
                  <a:cubicBezTo>
                    <a:pt x="25531" y="33990"/>
                    <a:pt x="25107" y="34414"/>
                    <a:pt x="25107" y="35262"/>
                  </a:cubicBezTo>
                  <a:close/>
                  <a:moveTo>
                    <a:pt x="26945" y="21693"/>
                  </a:moveTo>
                  <a:cubicBezTo>
                    <a:pt x="26945" y="21693"/>
                    <a:pt x="26945" y="21693"/>
                    <a:pt x="26945" y="22400"/>
                  </a:cubicBezTo>
                  <a:cubicBezTo>
                    <a:pt x="26945" y="23107"/>
                    <a:pt x="26945" y="22400"/>
                    <a:pt x="26945" y="22400"/>
                  </a:cubicBezTo>
                  <a:cubicBezTo>
                    <a:pt x="26945" y="22400"/>
                    <a:pt x="26945" y="22400"/>
                    <a:pt x="26945" y="22400"/>
                  </a:cubicBezTo>
                  <a:cubicBezTo>
                    <a:pt x="26945" y="22400"/>
                    <a:pt x="27227" y="21269"/>
                    <a:pt x="26945" y="21269"/>
                  </a:cubicBezTo>
                  <a:close/>
                  <a:moveTo>
                    <a:pt x="28075" y="30598"/>
                  </a:moveTo>
                  <a:cubicBezTo>
                    <a:pt x="28367" y="30157"/>
                    <a:pt x="28605" y="29682"/>
                    <a:pt x="28782" y="29184"/>
                  </a:cubicBezTo>
                  <a:lnTo>
                    <a:pt x="28782" y="27630"/>
                  </a:lnTo>
                  <a:cubicBezTo>
                    <a:pt x="28702" y="27257"/>
                    <a:pt x="28702" y="26871"/>
                    <a:pt x="28782" y="26499"/>
                  </a:cubicBezTo>
                  <a:lnTo>
                    <a:pt x="28782" y="26499"/>
                  </a:lnTo>
                  <a:lnTo>
                    <a:pt x="28782" y="26499"/>
                  </a:lnTo>
                  <a:cubicBezTo>
                    <a:pt x="28782" y="26499"/>
                    <a:pt x="28782" y="26499"/>
                    <a:pt x="28782" y="26499"/>
                  </a:cubicBezTo>
                  <a:lnTo>
                    <a:pt x="28782" y="26499"/>
                  </a:lnTo>
                  <a:lnTo>
                    <a:pt x="26803" y="26499"/>
                  </a:lnTo>
                  <a:cubicBezTo>
                    <a:pt x="26147" y="26279"/>
                    <a:pt x="25593" y="25827"/>
                    <a:pt x="25249" y="25227"/>
                  </a:cubicBezTo>
                  <a:lnTo>
                    <a:pt x="25249" y="25227"/>
                  </a:lnTo>
                  <a:lnTo>
                    <a:pt x="25249" y="31163"/>
                  </a:lnTo>
                  <a:close/>
                  <a:moveTo>
                    <a:pt x="31043" y="29467"/>
                  </a:moveTo>
                  <a:cubicBezTo>
                    <a:pt x="31271" y="29554"/>
                    <a:pt x="31522" y="29554"/>
                    <a:pt x="31750" y="29467"/>
                  </a:cubicBezTo>
                  <a:lnTo>
                    <a:pt x="32881" y="29467"/>
                  </a:lnTo>
                  <a:lnTo>
                    <a:pt x="32881" y="29467"/>
                  </a:lnTo>
                  <a:close/>
                  <a:moveTo>
                    <a:pt x="31043" y="35969"/>
                  </a:moveTo>
                  <a:cubicBezTo>
                    <a:pt x="31278" y="36378"/>
                    <a:pt x="31703" y="36644"/>
                    <a:pt x="32174" y="36675"/>
                  </a:cubicBezTo>
                  <a:lnTo>
                    <a:pt x="32174" y="35545"/>
                  </a:lnTo>
                  <a:close/>
                  <a:moveTo>
                    <a:pt x="32174" y="32435"/>
                  </a:move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457" y="32011"/>
                    <a:pt x="32174" y="32011"/>
                  </a:cubicBezTo>
                  <a:close/>
                  <a:moveTo>
                    <a:pt x="34718" y="36534"/>
                  </a:moveTo>
                  <a:lnTo>
                    <a:pt x="34718" y="36534"/>
                  </a:lnTo>
                  <a:lnTo>
                    <a:pt x="34718" y="36534"/>
                  </a:lnTo>
                  <a:lnTo>
                    <a:pt x="34718" y="36534"/>
                  </a:lnTo>
                  <a:close/>
                  <a:moveTo>
                    <a:pt x="34718" y="42470"/>
                  </a:moveTo>
                  <a:lnTo>
                    <a:pt x="34718" y="42470"/>
                  </a:lnTo>
                  <a:lnTo>
                    <a:pt x="34718" y="42470"/>
                  </a:lnTo>
                  <a:close/>
                  <a:moveTo>
                    <a:pt x="47863" y="53636"/>
                  </a:move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8004" y="53212"/>
                    <a:pt x="48004" y="53212"/>
                  </a:cubicBezTo>
                  <a:close/>
                  <a:moveTo>
                    <a:pt x="56061" y="71587"/>
                  </a:moveTo>
                  <a:lnTo>
                    <a:pt x="56061" y="71587"/>
                  </a:lnTo>
                  <a:lnTo>
                    <a:pt x="56061" y="71587"/>
                  </a:lnTo>
                  <a:close/>
                  <a:moveTo>
                    <a:pt x="64259" y="2188"/>
                  </a:moveTo>
                  <a:lnTo>
                    <a:pt x="65107" y="2188"/>
                  </a:lnTo>
                  <a:cubicBezTo>
                    <a:pt x="64947" y="1887"/>
                    <a:pt x="64701" y="1640"/>
                    <a:pt x="64400" y="1481"/>
                  </a:cubicBezTo>
                  <a:lnTo>
                    <a:pt x="62987" y="1481"/>
                  </a:lnTo>
                  <a:close/>
                  <a:moveTo>
                    <a:pt x="65107" y="5721"/>
                  </a:moveTo>
                  <a:lnTo>
                    <a:pt x="65107" y="5721"/>
                  </a:lnTo>
                  <a:lnTo>
                    <a:pt x="65107" y="5721"/>
                  </a:lnTo>
                  <a:lnTo>
                    <a:pt x="65107" y="5721"/>
                  </a:lnTo>
                  <a:close/>
                  <a:moveTo>
                    <a:pt x="66096" y="31870"/>
                  </a:moveTo>
                  <a:cubicBezTo>
                    <a:pt x="66096" y="31870"/>
                    <a:pt x="66096" y="31870"/>
                    <a:pt x="66096" y="31870"/>
                  </a:cubicBezTo>
                  <a:cubicBezTo>
                    <a:pt x="66096" y="31870"/>
                    <a:pt x="66096" y="31870"/>
                    <a:pt x="66096" y="31870"/>
                  </a:cubicBezTo>
                  <a:lnTo>
                    <a:pt x="66096" y="31870"/>
                  </a:lnTo>
                  <a:cubicBezTo>
                    <a:pt x="66096" y="31870"/>
                    <a:pt x="66520" y="31587"/>
                    <a:pt x="66520" y="31446"/>
                  </a:cubicBezTo>
                  <a:close/>
                  <a:moveTo>
                    <a:pt x="66096" y="3601"/>
                  </a:moveTo>
                  <a:lnTo>
                    <a:pt x="66096" y="2895"/>
                  </a:lnTo>
                  <a:lnTo>
                    <a:pt x="66096" y="2895"/>
                  </a:lnTo>
                  <a:lnTo>
                    <a:pt x="66096" y="2895"/>
                  </a:lnTo>
                  <a:close/>
                  <a:moveTo>
                    <a:pt x="66096" y="53778"/>
                  </a:moveTo>
                  <a:lnTo>
                    <a:pt x="66096" y="53778"/>
                  </a:lnTo>
                  <a:lnTo>
                    <a:pt x="66096" y="53778"/>
                  </a:lnTo>
                  <a:close/>
                  <a:moveTo>
                    <a:pt x="67792" y="23107"/>
                  </a:moveTo>
                  <a:cubicBezTo>
                    <a:pt x="67518" y="23010"/>
                    <a:pt x="67218" y="23010"/>
                    <a:pt x="66944" y="23107"/>
                  </a:cubicBezTo>
                  <a:cubicBezTo>
                    <a:pt x="66793" y="23369"/>
                    <a:pt x="66793" y="23692"/>
                    <a:pt x="66944" y="23955"/>
                  </a:cubicBezTo>
                  <a:lnTo>
                    <a:pt x="67934" y="23955"/>
                  </a:lnTo>
                  <a:close/>
                  <a:moveTo>
                    <a:pt x="66662" y="36110"/>
                  </a:moveTo>
                  <a:lnTo>
                    <a:pt x="67510" y="36958"/>
                  </a:lnTo>
                  <a:lnTo>
                    <a:pt x="68499" y="37806"/>
                  </a:lnTo>
                  <a:lnTo>
                    <a:pt x="68499" y="37806"/>
                  </a:lnTo>
                  <a:cubicBezTo>
                    <a:pt x="68531" y="37288"/>
                    <a:pt x="68531" y="36769"/>
                    <a:pt x="68499" y="36251"/>
                  </a:cubicBezTo>
                  <a:cubicBezTo>
                    <a:pt x="68603" y="35786"/>
                    <a:pt x="68603" y="35303"/>
                    <a:pt x="68499" y="34838"/>
                  </a:cubicBezTo>
                  <a:lnTo>
                    <a:pt x="68499" y="34838"/>
                  </a:lnTo>
                  <a:lnTo>
                    <a:pt x="68499" y="34838"/>
                  </a:lnTo>
                  <a:lnTo>
                    <a:pt x="68499" y="34838"/>
                  </a:lnTo>
                  <a:close/>
                  <a:moveTo>
                    <a:pt x="66662" y="42612"/>
                  </a:moveTo>
                  <a:lnTo>
                    <a:pt x="66662" y="43460"/>
                  </a:lnTo>
                  <a:lnTo>
                    <a:pt x="66662" y="44449"/>
                  </a:lnTo>
                  <a:lnTo>
                    <a:pt x="66662" y="44449"/>
                  </a:lnTo>
                  <a:lnTo>
                    <a:pt x="67792" y="44449"/>
                  </a:lnTo>
                  <a:cubicBezTo>
                    <a:pt x="68190" y="44195"/>
                    <a:pt x="68528" y="43857"/>
                    <a:pt x="68782" y="43460"/>
                  </a:cubicBezTo>
                  <a:lnTo>
                    <a:pt x="67368" y="43460"/>
                  </a:lnTo>
                  <a:lnTo>
                    <a:pt x="66238" y="43460"/>
                  </a:lnTo>
                  <a:lnTo>
                    <a:pt x="66238" y="43460"/>
                  </a:lnTo>
                  <a:close/>
                  <a:moveTo>
                    <a:pt x="70195" y="21128"/>
                  </a:moveTo>
                  <a:lnTo>
                    <a:pt x="70195" y="22400"/>
                  </a:lnTo>
                  <a:cubicBezTo>
                    <a:pt x="70324" y="22834"/>
                    <a:pt x="70732" y="23125"/>
                    <a:pt x="71185" y="23107"/>
                  </a:cubicBezTo>
                  <a:lnTo>
                    <a:pt x="71185" y="23107"/>
                  </a:lnTo>
                  <a:lnTo>
                    <a:pt x="71185" y="22400"/>
                  </a:lnTo>
                  <a:lnTo>
                    <a:pt x="71185" y="22400"/>
                  </a:lnTo>
                  <a:cubicBezTo>
                    <a:pt x="71185" y="22400"/>
                    <a:pt x="71185" y="21410"/>
                    <a:pt x="70478" y="21410"/>
                  </a:cubicBezTo>
                  <a:close/>
                  <a:moveTo>
                    <a:pt x="70195" y="32576"/>
                  </a:moveTo>
                  <a:cubicBezTo>
                    <a:pt x="70195" y="32576"/>
                    <a:pt x="70195" y="32576"/>
                    <a:pt x="70195" y="32576"/>
                  </a:cubicBezTo>
                  <a:cubicBezTo>
                    <a:pt x="70195" y="32576"/>
                    <a:pt x="70195" y="32576"/>
                    <a:pt x="70195" y="32576"/>
                  </a:cubicBezTo>
                  <a:lnTo>
                    <a:pt x="70195" y="32576"/>
                  </a:lnTo>
                  <a:cubicBezTo>
                    <a:pt x="70195" y="32576"/>
                    <a:pt x="71609" y="31446"/>
                    <a:pt x="71185" y="31446"/>
                  </a:cubicBezTo>
                  <a:close/>
                  <a:moveTo>
                    <a:pt x="71467" y="38371"/>
                  </a:moveTo>
                  <a:lnTo>
                    <a:pt x="71467" y="38371"/>
                  </a:lnTo>
                  <a:lnTo>
                    <a:pt x="71467" y="38371"/>
                  </a:lnTo>
                  <a:cubicBezTo>
                    <a:pt x="71467" y="38371"/>
                    <a:pt x="71467" y="38371"/>
                    <a:pt x="71467" y="38371"/>
                  </a:cubicBezTo>
                  <a:cubicBezTo>
                    <a:pt x="71467" y="38371"/>
                    <a:pt x="72739" y="37241"/>
                    <a:pt x="72457" y="3724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7744327" y="312318"/>
              <a:ext cx="68268" cy="50176"/>
            </a:xfrm>
            <a:custGeom>
              <a:avLst/>
              <a:gdLst/>
              <a:ahLst/>
              <a:cxnLst/>
              <a:rect l="l" t="t" r="r" b="b"/>
              <a:pathLst>
                <a:path w="68268" h="50176" extrusionOk="0">
                  <a:moveTo>
                    <a:pt x="14134" y="45936"/>
                  </a:moveTo>
                  <a:lnTo>
                    <a:pt x="14134" y="45936"/>
                  </a:lnTo>
                  <a:lnTo>
                    <a:pt x="14134" y="45936"/>
                  </a:lnTo>
                  <a:lnTo>
                    <a:pt x="14134" y="45936"/>
                  </a:lnTo>
                  <a:cubicBezTo>
                    <a:pt x="14134" y="45936"/>
                    <a:pt x="14134" y="45936"/>
                    <a:pt x="14134" y="45936"/>
                  </a:cubicBezTo>
                  <a:cubicBezTo>
                    <a:pt x="13360" y="46062"/>
                    <a:pt x="12657" y="46463"/>
                    <a:pt x="12155" y="47067"/>
                  </a:cubicBezTo>
                  <a:cubicBezTo>
                    <a:pt x="11616" y="47698"/>
                    <a:pt x="11315" y="48498"/>
                    <a:pt x="11307" y="49328"/>
                  </a:cubicBezTo>
                  <a:lnTo>
                    <a:pt x="11308" y="49328"/>
                  </a:lnTo>
                  <a:lnTo>
                    <a:pt x="11308" y="50176"/>
                  </a:lnTo>
                  <a:lnTo>
                    <a:pt x="11308" y="50176"/>
                  </a:lnTo>
                  <a:cubicBezTo>
                    <a:pt x="11308" y="50176"/>
                    <a:pt x="11308" y="50176"/>
                    <a:pt x="10459" y="50176"/>
                  </a:cubicBezTo>
                  <a:lnTo>
                    <a:pt x="8198" y="50176"/>
                  </a:lnTo>
                  <a:lnTo>
                    <a:pt x="8198" y="49328"/>
                  </a:lnTo>
                  <a:cubicBezTo>
                    <a:pt x="7230" y="48968"/>
                    <a:pt x="6358" y="48388"/>
                    <a:pt x="5654" y="47632"/>
                  </a:cubicBezTo>
                  <a:cubicBezTo>
                    <a:pt x="5104" y="47032"/>
                    <a:pt x="4630" y="46368"/>
                    <a:pt x="4241" y="45653"/>
                  </a:cubicBezTo>
                  <a:cubicBezTo>
                    <a:pt x="3813" y="44861"/>
                    <a:pt x="3526" y="44000"/>
                    <a:pt x="3392" y="43109"/>
                  </a:cubicBezTo>
                  <a:cubicBezTo>
                    <a:pt x="3392" y="42261"/>
                    <a:pt x="3392" y="41272"/>
                    <a:pt x="3392" y="40141"/>
                  </a:cubicBezTo>
                  <a:cubicBezTo>
                    <a:pt x="3392" y="39010"/>
                    <a:pt x="3392" y="40141"/>
                    <a:pt x="3392" y="40141"/>
                  </a:cubicBezTo>
                  <a:lnTo>
                    <a:pt x="3392" y="40141"/>
                  </a:lnTo>
                  <a:cubicBezTo>
                    <a:pt x="3392" y="40141"/>
                    <a:pt x="3392" y="40141"/>
                    <a:pt x="3392" y="40141"/>
                  </a:cubicBezTo>
                  <a:cubicBezTo>
                    <a:pt x="3392" y="40141"/>
                    <a:pt x="3392" y="40141"/>
                    <a:pt x="3392" y="41555"/>
                  </a:cubicBezTo>
                  <a:cubicBezTo>
                    <a:pt x="3357" y="41978"/>
                    <a:pt x="3357" y="42403"/>
                    <a:pt x="3392" y="42827"/>
                  </a:cubicBezTo>
                  <a:lnTo>
                    <a:pt x="2262" y="42827"/>
                  </a:lnTo>
                  <a:cubicBezTo>
                    <a:pt x="2590" y="42158"/>
                    <a:pt x="2590" y="41375"/>
                    <a:pt x="2262" y="40706"/>
                  </a:cubicBezTo>
                  <a:cubicBezTo>
                    <a:pt x="1774" y="39993"/>
                    <a:pt x="1482" y="39165"/>
                    <a:pt x="1414" y="38304"/>
                  </a:cubicBezTo>
                  <a:cubicBezTo>
                    <a:pt x="1379" y="37701"/>
                    <a:pt x="1643" y="37119"/>
                    <a:pt x="2120" y="36749"/>
                  </a:cubicBezTo>
                  <a:cubicBezTo>
                    <a:pt x="2285" y="36195"/>
                    <a:pt x="2285" y="35606"/>
                    <a:pt x="2120" y="35053"/>
                  </a:cubicBezTo>
                  <a:cubicBezTo>
                    <a:pt x="2120" y="35053"/>
                    <a:pt x="2120" y="33922"/>
                    <a:pt x="2120" y="33357"/>
                  </a:cubicBezTo>
                  <a:cubicBezTo>
                    <a:pt x="2076" y="32698"/>
                    <a:pt x="2076" y="32037"/>
                    <a:pt x="2120" y="31378"/>
                  </a:cubicBezTo>
                  <a:cubicBezTo>
                    <a:pt x="1680" y="32078"/>
                    <a:pt x="1347" y="32841"/>
                    <a:pt x="1131" y="33639"/>
                  </a:cubicBezTo>
                  <a:lnTo>
                    <a:pt x="1131" y="35901"/>
                  </a:lnTo>
                  <a:cubicBezTo>
                    <a:pt x="1131" y="35901"/>
                    <a:pt x="424" y="35901"/>
                    <a:pt x="424" y="35901"/>
                  </a:cubicBezTo>
                  <a:lnTo>
                    <a:pt x="424" y="35053"/>
                  </a:lnTo>
                  <a:cubicBezTo>
                    <a:pt x="424" y="35053"/>
                    <a:pt x="424" y="33215"/>
                    <a:pt x="424" y="31519"/>
                  </a:cubicBezTo>
                  <a:cubicBezTo>
                    <a:pt x="424" y="29823"/>
                    <a:pt x="424" y="28127"/>
                    <a:pt x="424" y="26431"/>
                  </a:cubicBezTo>
                  <a:cubicBezTo>
                    <a:pt x="336" y="24783"/>
                    <a:pt x="336" y="23132"/>
                    <a:pt x="424" y="21484"/>
                  </a:cubicBezTo>
                  <a:cubicBezTo>
                    <a:pt x="537" y="20499"/>
                    <a:pt x="823" y="19541"/>
                    <a:pt x="1272" y="18657"/>
                  </a:cubicBezTo>
                  <a:lnTo>
                    <a:pt x="2403" y="17244"/>
                  </a:lnTo>
                  <a:lnTo>
                    <a:pt x="3251" y="16396"/>
                  </a:lnTo>
                  <a:lnTo>
                    <a:pt x="3251" y="15548"/>
                  </a:lnTo>
                  <a:lnTo>
                    <a:pt x="4382" y="13851"/>
                  </a:lnTo>
                  <a:cubicBezTo>
                    <a:pt x="4382" y="13851"/>
                    <a:pt x="4382" y="13851"/>
                    <a:pt x="4382" y="13851"/>
                  </a:cubicBezTo>
                  <a:cubicBezTo>
                    <a:pt x="4382" y="13851"/>
                    <a:pt x="4382" y="13851"/>
                    <a:pt x="4382" y="13851"/>
                  </a:cubicBezTo>
                  <a:lnTo>
                    <a:pt x="7067" y="14841"/>
                  </a:lnTo>
                  <a:lnTo>
                    <a:pt x="8198" y="19222"/>
                  </a:lnTo>
                  <a:lnTo>
                    <a:pt x="9611" y="19222"/>
                  </a:lnTo>
                  <a:cubicBezTo>
                    <a:pt x="9652" y="19693"/>
                    <a:pt x="9652" y="20166"/>
                    <a:pt x="9611" y="20636"/>
                  </a:cubicBezTo>
                  <a:cubicBezTo>
                    <a:pt x="9611" y="20636"/>
                    <a:pt x="9611" y="21767"/>
                    <a:pt x="9611" y="21908"/>
                  </a:cubicBezTo>
                  <a:cubicBezTo>
                    <a:pt x="9611" y="22049"/>
                    <a:pt x="9611" y="21908"/>
                    <a:pt x="9611" y="21908"/>
                  </a:cubicBezTo>
                  <a:lnTo>
                    <a:pt x="9611" y="21908"/>
                  </a:lnTo>
                  <a:lnTo>
                    <a:pt x="9611" y="21908"/>
                  </a:lnTo>
                  <a:cubicBezTo>
                    <a:pt x="9639" y="22379"/>
                    <a:pt x="9639" y="22851"/>
                    <a:pt x="9611" y="23321"/>
                  </a:cubicBezTo>
                  <a:cubicBezTo>
                    <a:pt x="9574" y="23745"/>
                    <a:pt x="9574" y="24170"/>
                    <a:pt x="9611" y="24593"/>
                  </a:cubicBezTo>
                  <a:lnTo>
                    <a:pt x="9611" y="25442"/>
                  </a:lnTo>
                  <a:lnTo>
                    <a:pt x="9611" y="26148"/>
                  </a:lnTo>
                  <a:lnTo>
                    <a:pt x="9611" y="29540"/>
                  </a:lnTo>
                  <a:cubicBezTo>
                    <a:pt x="9611" y="29540"/>
                    <a:pt x="9611" y="29540"/>
                    <a:pt x="9611" y="29540"/>
                  </a:cubicBezTo>
                  <a:lnTo>
                    <a:pt x="9611" y="29540"/>
                  </a:lnTo>
                  <a:lnTo>
                    <a:pt x="9611" y="29823"/>
                  </a:lnTo>
                  <a:cubicBezTo>
                    <a:pt x="9547" y="30434"/>
                    <a:pt x="9547" y="31050"/>
                    <a:pt x="9611" y="31661"/>
                  </a:cubicBezTo>
                  <a:cubicBezTo>
                    <a:pt x="9811" y="32252"/>
                    <a:pt x="10409" y="32611"/>
                    <a:pt x="11025" y="32509"/>
                  </a:cubicBezTo>
                  <a:cubicBezTo>
                    <a:pt x="12714" y="32542"/>
                    <a:pt x="14379" y="32101"/>
                    <a:pt x="15830" y="31237"/>
                  </a:cubicBezTo>
                  <a:cubicBezTo>
                    <a:pt x="17196" y="30369"/>
                    <a:pt x="18354" y="29210"/>
                    <a:pt x="19222" y="27844"/>
                  </a:cubicBezTo>
                  <a:cubicBezTo>
                    <a:pt x="20264" y="26505"/>
                    <a:pt x="21120" y="25031"/>
                    <a:pt x="21766" y="23463"/>
                  </a:cubicBezTo>
                  <a:cubicBezTo>
                    <a:pt x="22473" y="21908"/>
                    <a:pt x="23180" y="20495"/>
                    <a:pt x="23745" y="19081"/>
                  </a:cubicBezTo>
                  <a:cubicBezTo>
                    <a:pt x="24311" y="17668"/>
                    <a:pt x="25018" y="16678"/>
                    <a:pt x="25583" y="15830"/>
                  </a:cubicBezTo>
                  <a:cubicBezTo>
                    <a:pt x="26009" y="14970"/>
                    <a:pt x="26884" y="14424"/>
                    <a:pt x="27844" y="14417"/>
                  </a:cubicBezTo>
                  <a:cubicBezTo>
                    <a:pt x="28626" y="14405"/>
                    <a:pt x="29364" y="14774"/>
                    <a:pt x="29823" y="15406"/>
                  </a:cubicBezTo>
                  <a:cubicBezTo>
                    <a:pt x="30454" y="16077"/>
                    <a:pt x="30978" y="16839"/>
                    <a:pt x="31378" y="17668"/>
                  </a:cubicBezTo>
                  <a:cubicBezTo>
                    <a:pt x="31792" y="18578"/>
                    <a:pt x="32123" y="19525"/>
                    <a:pt x="32367" y="20495"/>
                  </a:cubicBezTo>
                  <a:cubicBezTo>
                    <a:pt x="32367" y="21343"/>
                    <a:pt x="32367" y="22191"/>
                    <a:pt x="32367" y="22756"/>
                  </a:cubicBezTo>
                  <a:cubicBezTo>
                    <a:pt x="32367" y="23321"/>
                    <a:pt x="32367" y="22756"/>
                    <a:pt x="33074" y="22756"/>
                  </a:cubicBezTo>
                  <a:cubicBezTo>
                    <a:pt x="33134" y="22988"/>
                    <a:pt x="33134" y="23231"/>
                    <a:pt x="33074" y="23463"/>
                  </a:cubicBezTo>
                  <a:cubicBezTo>
                    <a:pt x="33171" y="23881"/>
                    <a:pt x="33171" y="24316"/>
                    <a:pt x="33074" y="24735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4876"/>
                  </a:lnTo>
                  <a:cubicBezTo>
                    <a:pt x="33999" y="25325"/>
                    <a:pt x="33999" y="25841"/>
                    <a:pt x="34205" y="26290"/>
                  </a:cubicBezTo>
                  <a:cubicBezTo>
                    <a:pt x="34714" y="26428"/>
                    <a:pt x="35250" y="26428"/>
                    <a:pt x="35759" y="26290"/>
                  </a:cubicBezTo>
                  <a:lnTo>
                    <a:pt x="39010" y="26290"/>
                  </a:lnTo>
                  <a:cubicBezTo>
                    <a:pt x="39164" y="27051"/>
                    <a:pt x="39624" y="27715"/>
                    <a:pt x="40283" y="28127"/>
                  </a:cubicBezTo>
                  <a:lnTo>
                    <a:pt x="42261" y="29116"/>
                  </a:lnTo>
                  <a:lnTo>
                    <a:pt x="44664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cubicBezTo>
                    <a:pt x="46643" y="29823"/>
                    <a:pt x="46643" y="29823"/>
                    <a:pt x="46643" y="29823"/>
                  </a:cubicBez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7774" y="29823"/>
                  </a:lnTo>
                  <a:lnTo>
                    <a:pt x="48763" y="29823"/>
                  </a:lnTo>
                  <a:lnTo>
                    <a:pt x="49470" y="29823"/>
                  </a:lnTo>
                  <a:lnTo>
                    <a:pt x="49470" y="29823"/>
                  </a:lnTo>
                  <a:lnTo>
                    <a:pt x="51307" y="29823"/>
                  </a:lnTo>
                  <a:lnTo>
                    <a:pt x="53569" y="29823"/>
                  </a:lnTo>
                  <a:lnTo>
                    <a:pt x="55406" y="28834"/>
                  </a:lnTo>
                  <a:cubicBezTo>
                    <a:pt x="55883" y="28463"/>
                    <a:pt x="56147" y="27882"/>
                    <a:pt x="56113" y="27279"/>
                  </a:cubicBezTo>
                  <a:cubicBezTo>
                    <a:pt x="56226" y="26151"/>
                    <a:pt x="56226" y="25015"/>
                    <a:pt x="56113" y="23887"/>
                  </a:cubicBezTo>
                  <a:cubicBezTo>
                    <a:pt x="56113" y="22615"/>
                    <a:pt x="55123" y="21343"/>
                    <a:pt x="54558" y="20071"/>
                  </a:cubicBezTo>
                  <a:lnTo>
                    <a:pt x="52438" y="16678"/>
                  </a:lnTo>
                  <a:cubicBezTo>
                    <a:pt x="51786" y="15741"/>
                    <a:pt x="50972" y="14927"/>
                    <a:pt x="50035" y="14276"/>
                  </a:cubicBezTo>
                  <a:lnTo>
                    <a:pt x="48339" y="13286"/>
                  </a:lnTo>
                  <a:lnTo>
                    <a:pt x="46078" y="12014"/>
                  </a:lnTo>
                  <a:cubicBezTo>
                    <a:pt x="45408" y="11567"/>
                    <a:pt x="44792" y="11046"/>
                    <a:pt x="44240" y="10459"/>
                  </a:cubicBezTo>
                  <a:cubicBezTo>
                    <a:pt x="43737" y="10034"/>
                    <a:pt x="43430" y="9421"/>
                    <a:pt x="43392" y="8763"/>
                  </a:cubicBezTo>
                  <a:lnTo>
                    <a:pt x="43392" y="8763"/>
                  </a:lnTo>
                  <a:lnTo>
                    <a:pt x="44523" y="9753"/>
                  </a:lnTo>
                  <a:cubicBezTo>
                    <a:pt x="44590" y="8576"/>
                    <a:pt x="44590" y="7396"/>
                    <a:pt x="44523" y="6219"/>
                  </a:cubicBezTo>
                  <a:lnTo>
                    <a:pt x="44523" y="2544"/>
                  </a:lnTo>
                  <a:lnTo>
                    <a:pt x="46219" y="1696"/>
                  </a:lnTo>
                  <a:cubicBezTo>
                    <a:pt x="46219" y="1696"/>
                    <a:pt x="46219" y="848"/>
                    <a:pt x="46219" y="0"/>
                  </a:cubicBezTo>
                  <a:lnTo>
                    <a:pt x="47491" y="0"/>
                  </a:ln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8622" y="0"/>
                    <a:pt x="48480" y="0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cubicBezTo>
                    <a:pt x="48480" y="1131"/>
                    <a:pt x="48480" y="1131"/>
                    <a:pt x="48480" y="1131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lnTo>
                    <a:pt x="48480" y="4099"/>
                  </a:lnTo>
                  <a:lnTo>
                    <a:pt x="48480" y="5371"/>
                  </a:lnTo>
                  <a:cubicBezTo>
                    <a:pt x="48480" y="6219"/>
                    <a:pt x="48480" y="6784"/>
                    <a:pt x="48480" y="7067"/>
                  </a:cubicBezTo>
                  <a:lnTo>
                    <a:pt x="48480" y="7067"/>
                  </a:lnTo>
                  <a:cubicBezTo>
                    <a:pt x="48566" y="6316"/>
                    <a:pt x="48566" y="5557"/>
                    <a:pt x="48480" y="4806"/>
                  </a:cubicBezTo>
                  <a:cubicBezTo>
                    <a:pt x="48480" y="4806"/>
                    <a:pt x="48480" y="3534"/>
                    <a:pt x="48480" y="2544"/>
                  </a:cubicBezTo>
                  <a:lnTo>
                    <a:pt x="48480" y="2544"/>
                  </a:lnTo>
                  <a:lnTo>
                    <a:pt x="48480" y="2544"/>
                  </a:lnTo>
                  <a:cubicBezTo>
                    <a:pt x="48445" y="2310"/>
                    <a:pt x="48445" y="2072"/>
                    <a:pt x="48480" y="1837"/>
                  </a:cubicBezTo>
                  <a:lnTo>
                    <a:pt x="48480" y="1837"/>
                  </a:lnTo>
                  <a:lnTo>
                    <a:pt x="48480" y="1837"/>
                  </a:lnTo>
                  <a:lnTo>
                    <a:pt x="48480" y="1837"/>
                  </a:lnTo>
                  <a:cubicBezTo>
                    <a:pt x="48480" y="1837"/>
                    <a:pt x="48480" y="1837"/>
                    <a:pt x="48480" y="1837"/>
                  </a:cubicBezTo>
                  <a:cubicBezTo>
                    <a:pt x="48419" y="2401"/>
                    <a:pt x="48419" y="2970"/>
                    <a:pt x="48480" y="3534"/>
                  </a:cubicBezTo>
                  <a:cubicBezTo>
                    <a:pt x="48705" y="4126"/>
                    <a:pt x="48990" y="4694"/>
                    <a:pt x="49328" y="5230"/>
                  </a:cubicBezTo>
                  <a:cubicBezTo>
                    <a:pt x="49631" y="5714"/>
                    <a:pt x="50013" y="6144"/>
                    <a:pt x="50459" y="6502"/>
                  </a:cubicBezTo>
                  <a:cubicBezTo>
                    <a:pt x="50819" y="6659"/>
                    <a:pt x="51229" y="6659"/>
                    <a:pt x="51589" y="6502"/>
                  </a:cubicBezTo>
                  <a:lnTo>
                    <a:pt x="51590" y="5088"/>
                  </a:lnTo>
                  <a:lnTo>
                    <a:pt x="51590" y="5088"/>
                  </a:lnTo>
                  <a:cubicBezTo>
                    <a:pt x="51590" y="5088"/>
                    <a:pt x="51590" y="5088"/>
                    <a:pt x="52438" y="5936"/>
                  </a:cubicBezTo>
                  <a:cubicBezTo>
                    <a:pt x="53286" y="6784"/>
                    <a:pt x="52438" y="7067"/>
                    <a:pt x="53286" y="7350"/>
                  </a:cubicBezTo>
                  <a:cubicBezTo>
                    <a:pt x="53249" y="7773"/>
                    <a:pt x="53249" y="8199"/>
                    <a:pt x="53286" y="8622"/>
                  </a:cubicBezTo>
                  <a:cubicBezTo>
                    <a:pt x="53286" y="8622"/>
                    <a:pt x="53286" y="9894"/>
                    <a:pt x="53286" y="10601"/>
                  </a:cubicBezTo>
                  <a:lnTo>
                    <a:pt x="53286" y="12579"/>
                  </a:lnTo>
                  <a:cubicBezTo>
                    <a:pt x="53324" y="13003"/>
                    <a:pt x="53324" y="13428"/>
                    <a:pt x="53286" y="13851"/>
                  </a:cubicBezTo>
                  <a:cubicBezTo>
                    <a:pt x="53286" y="13851"/>
                    <a:pt x="53286" y="14700"/>
                    <a:pt x="53286" y="13851"/>
                  </a:cubicBezTo>
                  <a:lnTo>
                    <a:pt x="53286" y="13851"/>
                  </a:lnTo>
                  <a:lnTo>
                    <a:pt x="53286" y="13851"/>
                  </a:lnTo>
                  <a:cubicBezTo>
                    <a:pt x="53590" y="14533"/>
                    <a:pt x="53827" y="15244"/>
                    <a:pt x="53993" y="15972"/>
                  </a:cubicBezTo>
                  <a:cubicBezTo>
                    <a:pt x="53993" y="15972"/>
                    <a:pt x="53993" y="15972"/>
                    <a:pt x="53993" y="15972"/>
                  </a:cubicBezTo>
                  <a:lnTo>
                    <a:pt x="53993" y="15972"/>
                  </a:lnTo>
                  <a:lnTo>
                    <a:pt x="51731" y="22049"/>
                  </a:lnTo>
                  <a:lnTo>
                    <a:pt x="53145" y="22049"/>
                  </a:lnTo>
                  <a:lnTo>
                    <a:pt x="54275" y="22049"/>
                  </a:lnTo>
                  <a:lnTo>
                    <a:pt x="54275" y="22049"/>
                  </a:lnTo>
                  <a:cubicBezTo>
                    <a:pt x="54343" y="22849"/>
                    <a:pt x="54343" y="23653"/>
                    <a:pt x="54275" y="24452"/>
                  </a:cubicBezTo>
                  <a:lnTo>
                    <a:pt x="54275" y="26714"/>
                  </a:lnTo>
                  <a:cubicBezTo>
                    <a:pt x="54322" y="27791"/>
                    <a:pt x="53970" y="28848"/>
                    <a:pt x="53286" y="29682"/>
                  </a:cubicBezTo>
                  <a:lnTo>
                    <a:pt x="50883" y="31802"/>
                  </a:lnTo>
                  <a:lnTo>
                    <a:pt x="50883" y="31095"/>
                  </a:lnTo>
                  <a:lnTo>
                    <a:pt x="50883" y="30106"/>
                  </a:lnTo>
                  <a:lnTo>
                    <a:pt x="50883" y="30106"/>
                  </a:lnTo>
                  <a:cubicBezTo>
                    <a:pt x="50822" y="30385"/>
                    <a:pt x="50822" y="30674"/>
                    <a:pt x="50883" y="30954"/>
                  </a:cubicBezTo>
                  <a:lnTo>
                    <a:pt x="50883" y="31802"/>
                  </a:lnTo>
                  <a:lnTo>
                    <a:pt x="50883" y="31802"/>
                  </a:lnTo>
                  <a:lnTo>
                    <a:pt x="61908" y="31802"/>
                  </a:lnTo>
                  <a:cubicBezTo>
                    <a:pt x="61908" y="31802"/>
                    <a:pt x="61908" y="31802"/>
                    <a:pt x="61908" y="32791"/>
                  </a:cubicBezTo>
                  <a:cubicBezTo>
                    <a:pt x="61847" y="33118"/>
                    <a:pt x="61847" y="33454"/>
                    <a:pt x="61908" y="33781"/>
                  </a:cubicBezTo>
                  <a:cubicBezTo>
                    <a:pt x="61639" y="33908"/>
                    <a:pt x="61328" y="33908"/>
                    <a:pt x="61060" y="33781"/>
                  </a:cubicBezTo>
                  <a:lnTo>
                    <a:pt x="61060" y="32933"/>
                  </a:lnTo>
                  <a:cubicBezTo>
                    <a:pt x="61060" y="32933"/>
                    <a:pt x="61060" y="32933"/>
                    <a:pt x="61060" y="32933"/>
                  </a:cubicBezTo>
                  <a:lnTo>
                    <a:pt x="61060" y="32933"/>
                  </a:lnTo>
                  <a:cubicBezTo>
                    <a:pt x="61014" y="33166"/>
                    <a:pt x="61014" y="33406"/>
                    <a:pt x="61060" y="33639"/>
                  </a:cubicBezTo>
                  <a:cubicBezTo>
                    <a:pt x="61117" y="33919"/>
                    <a:pt x="61117" y="34208"/>
                    <a:pt x="61060" y="34487"/>
                  </a:cubicBezTo>
                  <a:lnTo>
                    <a:pt x="61060" y="34487"/>
                  </a:lnTo>
                  <a:cubicBezTo>
                    <a:pt x="61153" y="35333"/>
                    <a:pt x="61153" y="36186"/>
                    <a:pt x="61060" y="37032"/>
                  </a:cubicBezTo>
                  <a:cubicBezTo>
                    <a:pt x="60984" y="37896"/>
                    <a:pt x="60515" y="38678"/>
                    <a:pt x="59788" y="39152"/>
                  </a:cubicBezTo>
                  <a:lnTo>
                    <a:pt x="59788" y="39152"/>
                  </a:lnTo>
                  <a:lnTo>
                    <a:pt x="59788" y="39152"/>
                  </a:lnTo>
                  <a:lnTo>
                    <a:pt x="59788" y="39152"/>
                  </a:lnTo>
                  <a:cubicBezTo>
                    <a:pt x="59720" y="38588"/>
                    <a:pt x="59720" y="38019"/>
                    <a:pt x="59788" y="37456"/>
                  </a:cubicBezTo>
                  <a:cubicBezTo>
                    <a:pt x="59856" y="36892"/>
                    <a:pt x="59856" y="36323"/>
                    <a:pt x="59788" y="35760"/>
                  </a:cubicBezTo>
                  <a:cubicBezTo>
                    <a:pt x="59788" y="35759"/>
                    <a:pt x="58940" y="35759"/>
                    <a:pt x="59081" y="36466"/>
                  </a:cubicBezTo>
                  <a:cubicBezTo>
                    <a:pt x="59016" y="37001"/>
                    <a:pt x="58701" y="37473"/>
                    <a:pt x="58233" y="37738"/>
                  </a:cubicBezTo>
                  <a:cubicBezTo>
                    <a:pt x="57704" y="37412"/>
                    <a:pt x="57304" y="36913"/>
                    <a:pt x="57102" y="36325"/>
                  </a:cubicBezTo>
                  <a:cubicBezTo>
                    <a:pt x="56926" y="35798"/>
                    <a:pt x="56636" y="35315"/>
                    <a:pt x="56254" y="34912"/>
                  </a:cubicBezTo>
                  <a:lnTo>
                    <a:pt x="56254" y="34911"/>
                  </a:lnTo>
                  <a:cubicBezTo>
                    <a:pt x="56254" y="34911"/>
                    <a:pt x="56254" y="34911"/>
                    <a:pt x="55123" y="34911"/>
                  </a:cubicBezTo>
                  <a:lnTo>
                    <a:pt x="53851" y="34911"/>
                  </a:lnTo>
                  <a:cubicBezTo>
                    <a:pt x="53851" y="34911"/>
                    <a:pt x="53851" y="34911"/>
                    <a:pt x="53851" y="34911"/>
                  </a:cubicBezTo>
                  <a:lnTo>
                    <a:pt x="53851" y="34205"/>
                  </a:lnTo>
                  <a:lnTo>
                    <a:pt x="53851" y="34205"/>
                  </a:lnTo>
                  <a:lnTo>
                    <a:pt x="54558" y="34205"/>
                  </a:lnTo>
                  <a:lnTo>
                    <a:pt x="54558" y="34205"/>
                  </a:lnTo>
                  <a:cubicBezTo>
                    <a:pt x="54558" y="34205"/>
                    <a:pt x="54558" y="34205"/>
                    <a:pt x="54558" y="34205"/>
                  </a:cubicBezTo>
                  <a:lnTo>
                    <a:pt x="54558" y="34205"/>
                  </a:lnTo>
                  <a:cubicBezTo>
                    <a:pt x="54558" y="34205"/>
                    <a:pt x="54558" y="33357"/>
                    <a:pt x="53286" y="33074"/>
                  </a:cubicBez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2297" y="33074"/>
                  </a:lnTo>
                  <a:lnTo>
                    <a:pt x="52297" y="33074"/>
                  </a:lnTo>
                  <a:cubicBezTo>
                    <a:pt x="51432" y="33013"/>
                    <a:pt x="50608" y="33452"/>
                    <a:pt x="50177" y="34205"/>
                  </a:cubicBezTo>
                  <a:cubicBezTo>
                    <a:pt x="49592" y="35136"/>
                    <a:pt x="49117" y="36132"/>
                    <a:pt x="48763" y="37173"/>
                  </a:cubicBezTo>
                  <a:cubicBezTo>
                    <a:pt x="48763" y="37173"/>
                    <a:pt x="48763" y="37173"/>
                    <a:pt x="48763" y="37173"/>
                  </a:cubicBezTo>
                  <a:lnTo>
                    <a:pt x="48763" y="38021"/>
                  </a:lnTo>
                  <a:lnTo>
                    <a:pt x="48763" y="39152"/>
                  </a:lnTo>
                  <a:cubicBezTo>
                    <a:pt x="48763" y="39152"/>
                    <a:pt x="48763" y="39152"/>
                    <a:pt x="47774" y="39152"/>
                  </a:cubicBezTo>
                  <a:lnTo>
                    <a:pt x="47774" y="39152"/>
                  </a:lnTo>
                  <a:lnTo>
                    <a:pt x="47774" y="39152"/>
                  </a:lnTo>
                  <a:lnTo>
                    <a:pt x="47774" y="39152"/>
                  </a:lnTo>
                  <a:cubicBezTo>
                    <a:pt x="47433" y="39327"/>
                    <a:pt x="47178" y="39633"/>
                    <a:pt x="47067" y="40000"/>
                  </a:cubicBezTo>
                  <a:cubicBezTo>
                    <a:pt x="47133" y="40421"/>
                    <a:pt x="47133" y="40850"/>
                    <a:pt x="47067" y="41272"/>
                  </a:cubicBezTo>
                  <a:lnTo>
                    <a:pt x="47067" y="43251"/>
                  </a:lnTo>
                  <a:cubicBezTo>
                    <a:pt x="47029" y="42593"/>
                    <a:pt x="46722" y="41980"/>
                    <a:pt x="46219" y="41555"/>
                  </a:cubicBezTo>
                  <a:cubicBezTo>
                    <a:pt x="45802" y="41447"/>
                    <a:pt x="45364" y="41447"/>
                    <a:pt x="44947" y="41555"/>
                  </a:cubicBezTo>
                  <a:lnTo>
                    <a:pt x="43816" y="41555"/>
                  </a:lnTo>
                  <a:cubicBezTo>
                    <a:pt x="43816" y="41555"/>
                    <a:pt x="43816" y="41555"/>
                    <a:pt x="43816" y="41555"/>
                  </a:cubicBezTo>
                  <a:cubicBezTo>
                    <a:pt x="43885" y="41133"/>
                    <a:pt x="43885" y="40704"/>
                    <a:pt x="43816" y="40282"/>
                  </a:cubicBezTo>
                  <a:cubicBezTo>
                    <a:pt x="43882" y="40004"/>
                    <a:pt x="43882" y="39713"/>
                    <a:pt x="43816" y="39434"/>
                  </a:cubicBezTo>
                  <a:cubicBezTo>
                    <a:pt x="43816" y="39434"/>
                    <a:pt x="43816" y="39434"/>
                    <a:pt x="43816" y="39434"/>
                  </a:cubicBezTo>
                  <a:cubicBezTo>
                    <a:pt x="43898" y="40053"/>
                    <a:pt x="43463" y="40622"/>
                    <a:pt x="42844" y="40704"/>
                  </a:cubicBezTo>
                  <a:cubicBezTo>
                    <a:pt x="42838" y="40705"/>
                    <a:pt x="42833" y="40706"/>
                    <a:pt x="42827" y="40706"/>
                  </a:cubicBezTo>
                  <a:lnTo>
                    <a:pt x="41272" y="40706"/>
                  </a:lnTo>
                  <a:cubicBezTo>
                    <a:pt x="41414" y="39864"/>
                    <a:pt x="41414" y="39004"/>
                    <a:pt x="41272" y="38162"/>
                  </a:cubicBezTo>
                  <a:cubicBezTo>
                    <a:pt x="41272" y="37456"/>
                    <a:pt x="41272" y="37173"/>
                    <a:pt x="39717" y="37173"/>
                  </a:cubicBezTo>
                  <a:cubicBezTo>
                    <a:pt x="38162" y="37173"/>
                    <a:pt x="38728" y="37173"/>
                    <a:pt x="38586" y="37173"/>
                  </a:cubicBezTo>
                  <a:cubicBezTo>
                    <a:pt x="38238" y="37579"/>
                    <a:pt x="37996" y="38064"/>
                    <a:pt x="37880" y="38586"/>
                  </a:cubicBezTo>
                  <a:cubicBezTo>
                    <a:pt x="37532" y="38235"/>
                    <a:pt x="37287" y="37795"/>
                    <a:pt x="37173" y="37314"/>
                  </a:cubicBezTo>
                  <a:lnTo>
                    <a:pt x="37173" y="35901"/>
                  </a:lnTo>
                  <a:cubicBezTo>
                    <a:pt x="37275" y="35483"/>
                    <a:pt x="37275" y="35047"/>
                    <a:pt x="37173" y="34629"/>
                  </a:cubicBezTo>
                  <a:cubicBezTo>
                    <a:pt x="36861" y="34477"/>
                    <a:pt x="36496" y="34477"/>
                    <a:pt x="36183" y="34629"/>
                  </a:cubicBezTo>
                  <a:lnTo>
                    <a:pt x="35194" y="34629"/>
                  </a:lnTo>
                  <a:lnTo>
                    <a:pt x="34487" y="35477"/>
                  </a:lnTo>
                  <a:lnTo>
                    <a:pt x="32791" y="33357"/>
                  </a:lnTo>
                  <a:lnTo>
                    <a:pt x="31943" y="33357"/>
                  </a:lnTo>
                  <a:cubicBezTo>
                    <a:pt x="32041" y="34107"/>
                    <a:pt x="32041" y="34868"/>
                    <a:pt x="31943" y="35618"/>
                  </a:cubicBezTo>
                  <a:lnTo>
                    <a:pt x="31943" y="35618"/>
                  </a:lnTo>
                  <a:cubicBezTo>
                    <a:pt x="31833" y="35890"/>
                    <a:pt x="31833" y="36194"/>
                    <a:pt x="31943" y="36466"/>
                  </a:cubicBezTo>
                  <a:lnTo>
                    <a:pt x="31943" y="36466"/>
                  </a:lnTo>
                  <a:cubicBezTo>
                    <a:pt x="31943" y="36466"/>
                    <a:pt x="31943" y="36466"/>
                    <a:pt x="31943" y="36466"/>
                  </a:cubicBezTo>
                  <a:lnTo>
                    <a:pt x="31943" y="36466"/>
                  </a:lnTo>
                  <a:cubicBezTo>
                    <a:pt x="32081" y="36975"/>
                    <a:pt x="32081" y="37512"/>
                    <a:pt x="31943" y="38021"/>
                  </a:cubicBezTo>
                  <a:lnTo>
                    <a:pt x="30530" y="39293"/>
                  </a:lnTo>
                  <a:lnTo>
                    <a:pt x="29116" y="40141"/>
                  </a:lnTo>
                  <a:lnTo>
                    <a:pt x="28127" y="40141"/>
                  </a:lnTo>
                  <a:lnTo>
                    <a:pt x="28127" y="40141"/>
                  </a:lnTo>
                  <a:lnTo>
                    <a:pt x="28127" y="40989"/>
                  </a:lnTo>
                  <a:lnTo>
                    <a:pt x="28127" y="40989"/>
                  </a:lnTo>
                  <a:lnTo>
                    <a:pt x="27279" y="40989"/>
                  </a:lnTo>
                  <a:cubicBezTo>
                    <a:pt x="27222" y="40709"/>
                    <a:pt x="27222" y="40421"/>
                    <a:pt x="27279" y="40141"/>
                  </a:cubicBezTo>
                  <a:cubicBezTo>
                    <a:pt x="27279" y="40141"/>
                    <a:pt x="27279" y="39434"/>
                    <a:pt x="27279" y="39434"/>
                  </a:cubicBezTo>
                  <a:lnTo>
                    <a:pt x="27279" y="39434"/>
                  </a:lnTo>
                  <a:cubicBezTo>
                    <a:pt x="27011" y="39307"/>
                    <a:pt x="26699" y="39307"/>
                    <a:pt x="26431" y="39434"/>
                  </a:cubicBezTo>
                  <a:cubicBezTo>
                    <a:pt x="26370" y="39714"/>
                    <a:pt x="26370" y="40003"/>
                    <a:pt x="26431" y="40282"/>
                  </a:cubicBezTo>
                  <a:cubicBezTo>
                    <a:pt x="26362" y="40656"/>
                    <a:pt x="26362" y="41039"/>
                    <a:pt x="26431" y="41413"/>
                  </a:cubicBezTo>
                  <a:cubicBezTo>
                    <a:pt x="25940" y="41449"/>
                    <a:pt x="25483" y="41163"/>
                    <a:pt x="25300" y="40707"/>
                  </a:cubicBezTo>
                  <a:cubicBezTo>
                    <a:pt x="25230" y="40238"/>
                    <a:pt x="25230" y="39762"/>
                    <a:pt x="25300" y="39293"/>
                  </a:cubicBezTo>
                  <a:cubicBezTo>
                    <a:pt x="25300" y="39293"/>
                    <a:pt x="25300" y="38304"/>
                    <a:pt x="25300" y="37880"/>
                  </a:cubicBezTo>
                  <a:cubicBezTo>
                    <a:pt x="25300" y="37456"/>
                    <a:pt x="14700" y="45795"/>
                    <a:pt x="14134" y="45936"/>
                  </a:cubicBezTo>
                  <a:close/>
                  <a:moveTo>
                    <a:pt x="0" y="19364"/>
                  </a:moveTo>
                  <a:cubicBezTo>
                    <a:pt x="0" y="19364"/>
                    <a:pt x="0" y="19364"/>
                    <a:pt x="0" y="19364"/>
                  </a:cubicBezTo>
                  <a:cubicBezTo>
                    <a:pt x="0" y="19364"/>
                    <a:pt x="0" y="19364"/>
                    <a:pt x="0" y="19364"/>
                  </a:cubicBezTo>
                  <a:lnTo>
                    <a:pt x="0" y="19364"/>
                  </a:lnTo>
                  <a:close/>
                  <a:moveTo>
                    <a:pt x="6785" y="43957"/>
                  </a:moveTo>
                  <a:cubicBezTo>
                    <a:pt x="6785" y="43957"/>
                    <a:pt x="6785" y="44664"/>
                    <a:pt x="6785" y="45088"/>
                  </a:cubicBezTo>
                  <a:cubicBezTo>
                    <a:pt x="6785" y="45512"/>
                    <a:pt x="6785" y="45088"/>
                    <a:pt x="6785" y="45795"/>
                  </a:cubicBez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close/>
                  <a:moveTo>
                    <a:pt x="11873" y="36608"/>
                  </a:moveTo>
                  <a:lnTo>
                    <a:pt x="11025" y="37597"/>
                  </a:lnTo>
                  <a:cubicBezTo>
                    <a:pt x="10536" y="38162"/>
                    <a:pt x="10109" y="38778"/>
                    <a:pt x="9753" y="39434"/>
                  </a:cubicBezTo>
                  <a:cubicBezTo>
                    <a:pt x="9369" y="40016"/>
                    <a:pt x="9038" y="40631"/>
                    <a:pt x="8763" y="41272"/>
                  </a:cubicBezTo>
                  <a:cubicBezTo>
                    <a:pt x="8679" y="41692"/>
                    <a:pt x="8679" y="42124"/>
                    <a:pt x="8763" y="42544"/>
                  </a:cubicBezTo>
                  <a:lnTo>
                    <a:pt x="9611" y="42544"/>
                  </a:lnTo>
                  <a:lnTo>
                    <a:pt x="12297" y="38162"/>
                  </a:lnTo>
                  <a:close/>
                  <a:moveTo>
                    <a:pt x="10742" y="44664"/>
                  </a:moveTo>
                  <a:cubicBezTo>
                    <a:pt x="10491" y="44476"/>
                    <a:pt x="10145" y="44476"/>
                    <a:pt x="9894" y="44664"/>
                  </a:cubicBezTo>
                  <a:cubicBezTo>
                    <a:pt x="9814" y="45037"/>
                    <a:pt x="9814" y="45422"/>
                    <a:pt x="9894" y="45795"/>
                  </a:cubicBezTo>
                  <a:lnTo>
                    <a:pt x="11025" y="45795"/>
                  </a:lnTo>
                  <a:close/>
                  <a:moveTo>
                    <a:pt x="15548" y="40282"/>
                  </a:moveTo>
                  <a:lnTo>
                    <a:pt x="15548" y="42968"/>
                  </a:lnTo>
                  <a:cubicBezTo>
                    <a:pt x="15308" y="43895"/>
                    <a:pt x="15308" y="44868"/>
                    <a:pt x="15548" y="45795"/>
                  </a:cubicBezTo>
                  <a:lnTo>
                    <a:pt x="15548" y="42120"/>
                  </a:lnTo>
                  <a:cubicBezTo>
                    <a:pt x="15548" y="42120"/>
                    <a:pt x="15548" y="42120"/>
                    <a:pt x="15548" y="42120"/>
                  </a:cubicBezTo>
                  <a:lnTo>
                    <a:pt x="15548" y="42120"/>
                  </a:lnTo>
                  <a:lnTo>
                    <a:pt x="15548" y="42120"/>
                  </a:lnTo>
                  <a:close/>
                  <a:moveTo>
                    <a:pt x="19929" y="34487"/>
                  </a:moveTo>
                  <a:lnTo>
                    <a:pt x="19929" y="34487"/>
                  </a:lnTo>
                  <a:lnTo>
                    <a:pt x="19929" y="34487"/>
                  </a:lnTo>
                  <a:lnTo>
                    <a:pt x="19929" y="34487"/>
                  </a:lnTo>
                  <a:close/>
                  <a:moveTo>
                    <a:pt x="19929" y="31661"/>
                  </a:move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20495" y="31519"/>
                    <a:pt x="20495" y="31237"/>
                  </a:cubicBezTo>
                  <a:close/>
                  <a:moveTo>
                    <a:pt x="22756" y="43109"/>
                  </a:moveTo>
                  <a:lnTo>
                    <a:pt x="22756" y="43109"/>
                  </a:lnTo>
                  <a:lnTo>
                    <a:pt x="22756" y="43109"/>
                  </a:lnTo>
                  <a:close/>
                  <a:moveTo>
                    <a:pt x="26572" y="30530"/>
                  </a:moveTo>
                  <a:lnTo>
                    <a:pt x="26572" y="30530"/>
                  </a:lnTo>
                  <a:lnTo>
                    <a:pt x="26572" y="30530"/>
                  </a:lnTo>
                  <a:lnTo>
                    <a:pt x="27844" y="28692"/>
                  </a:lnTo>
                  <a:cubicBezTo>
                    <a:pt x="28367" y="28205"/>
                    <a:pt x="28715" y="27560"/>
                    <a:pt x="28834" y="26855"/>
                  </a:cubicBezTo>
                  <a:cubicBezTo>
                    <a:pt x="28834" y="26855"/>
                    <a:pt x="28834" y="26855"/>
                    <a:pt x="28834" y="26007"/>
                  </a:cubicBezTo>
                  <a:lnTo>
                    <a:pt x="28127" y="26007"/>
                  </a:lnTo>
                  <a:lnTo>
                    <a:pt x="28127" y="26007"/>
                  </a:lnTo>
                  <a:cubicBezTo>
                    <a:pt x="27584" y="26455"/>
                    <a:pt x="27108" y="26978"/>
                    <a:pt x="26713" y="27562"/>
                  </a:cubicBezTo>
                  <a:cubicBezTo>
                    <a:pt x="26509" y="28157"/>
                    <a:pt x="26509" y="28804"/>
                    <a:pt x="26713" y="29399"/>
                  </a:cubicBezTo>
                  <a:close/>
                  <a:moveTo>
                    <a:pt x="34063" y="33922"/>
                  </a:moveTo>
                  <a:lnTo>
                    <a:pt x="35335" y="33922"/>
                  </a:lnTo>
                  <a:cubicBezTo>
                    <a:pt x="35335" y="33074"/>
                    <a:pt x="35335" y="32791"/>
                    <a:pt x="34346" y="32791"/>
                  </a:cubicBezTo>
                  <a:lnTo>
                    <a:pt x="34346" y="32791"/>
                  </a:lnTo>
                  <a:close/>
                  <a:moveTo>
                    <a:pt x="39434" y="44240"/>
                  </a:moveTo>
                  <a:lnTo>
                    <a:pt x="39434" y="44240"/>
                  </a:lnTo>
                  <a:cubicBezTo>
                    <a:pt x="39434" y="44240"/>
                    <a:pt x="40141" y="44240"/>
                    <a:pt x="40141" y="43533"/>
                  </a:cubicBezTo>
                  <a:cubicBezTo>
                    <a:pt x="40199" y="43206"/>
                    <a:pt x="40199" y="42871"/>
                    <a:pt x="40141" y="42544"/>
                  </a:cubicBezTo>
                  <a:lnTo>
                    <a:pt x="39152" y="42544"/>
                  </a:lnTo>
                  <a:cubicBezTo>
                    <a:pt x="39001" y="42806"/>
                    <a:pt x="39001" y="43130"/>
                    <a:pt x="39152" y="43392"/>
                  </a:cubicBezTo>
                  <a:close/>
                  <a:moveTo>
                    <a:pt x="39434" y="37597"/>
                  </a:moveTo>
                  <a:lnTo>
                    <a:pt x="39434" y="37597"/>
                  </a:lnTo>
                  <a:lnTo>
                    <a:pt x="39434" y="37597"/>
                  </a:lnTo>
                  <a:close/>
                  <a:moveTo>
                    <a:pt x="41131" y="32791"/>
                  </a:moveTo>
                  <a:cubicBezTo>
                    <a:pt x="41044" y="33067"/>
                    <a:pt x="41044" y="33363"/>
                    <a:pt x="41131" y="33639"/>
                  </a:cubicBez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close/>
                  <a:moveTo>
                    <a:pt x="41131" y="36042"/>
                  </a:moveTo>
                  <a:lnTo>
                    <a:pt x="41131" y="37173"/>
                  </a:lnTo>
                  <a:lnTo>
                    <a:pt x="42120" y="38162"/>
                  </a:lnTo>
                  <a:cubicBezTo>
                    <a:pt x="42120" y="38162"/>
                    <a:pt x="42120" y="38162"/>
                    <a:pt x="42120" y="37456"/>
                  </a:cubicBezTo>
                  <a:lnTo>
                    <a:pt x="42120" y="35759"/>
                  </a:lnTo>
                  <a:cubicBezTo>
                    <a:pt x="42120" y="35759"/>
                    <a:pt x="42120" y="34911"/>
                    <a:pt x="42120" y="34911"/>
                  </a:cubicBezTo>
                  <a:lnTo>
                    <a:pt x="41413" y="34911"/>
                  </a:lnTo>
                  <a:cubicBezTo>
                    <a:pt x="41413" y="34911"/>
                    <a:pt x="42403" y="35335"/>
                    <a:pt x="42261" y="35618"/>
                  </a:cubicBezTo>
                  <a:close/>
                  <a:moveTo>
                    <a:pt x="41131" y="38728"/>
                  </a:moveTo>
                  <a:lnTo>
                    <a:pt x="41131" y="38728"/>
                  </a:lnTo>
                  <a:lnTo>
                    <a:pt x="41131" y="38728"/>
                  </a:lnTo>
                  <a:close/>
                  <a:moveTo>
                    <a:pt x="46078" y="39858"/>
                  </a:moveTo>
                  <a:cubicBezTo>
                    <a:pt x="46078" y="39858"/>
                    <a:pt x="46078" y="39858"/>
                    <a:pt x="46078" y="39858"/>
                  </a:cubicBezTo>
                  <a:lnTo>
                    <a:pt x="46078" y="39858"/>
                  </a:lnTo>
                  <a:cubicBezTo>
                    <a:pt x="46078" y="39858"/>
                    <a:pt x="46078" y="39858"/>
                    <a:pt x="46078" y="39858"/>
                  </a:cubicBezTo>
                  <a:cubicBezTo>
                    <a:pt x="46078" y="39858"/>
                    <a:pt x="47774" y="39434"/>
                    <a:pt x="47774" y="39434"/>
                  </a:cubicBezTo>
                  <a:close/>
                  <a:moveTo>
                    <a:pt x="47632" y="12721"/>
                  </a:moveTo>
                  <a:lnTo>
                    <a:pt x="47632" y="12721"/>
                  </a:lnTo>
                  <a:lnTo>
                    <a:pt x="47632" y="12721"/>
                  </a:lnTo>
                  <a:cubicBezTo>
                    <a:pt x="48249" y="12678"/>
                    <a:pt x="48817" y="12369"/>
                    <a:pt x="49187" y="11873"/>
                  </a:cubicBezTo>
                  <a:cubicBezTo>
                    <a:pt x="49655" y="11607"/>
                    <a:pt x="49970" y="11135"/>
                    <a:pt x="50035" y="10601"/>
                  </a:cubicBezTo>
                  <a:cubicBezTo>
                    <a:pt x="50035" y="9611"/>
                    <a:pt x="50035" y="9046"/>
                    <a:pt x="48198" y="9046"/>
                  </a:cubicBezTo>
                  <a:close/>
                  <a:moveTo>
                    <a:pt x="56537" y="40989"/>
                  </a:moveTo>
                  <a:cubicBezTo>
                    <a:pt x="56537" y="40989"/>
                    <a:pt x="55689" y="40989"/>
                    <a:pt x="55547" y="40989"/>
                  </a:cubicBezTo>
                  <a:cubicBezTo>
                    <a:pt x="55481" y="41411"/>
                    <a:pt x="55481" y="41840"/>
                    <a:pt x="55547" y="42261"/>
                  </a:cubicBezTo>
                  <a:lnTo>
                    <a:pt x="55547" y="42261"/>
                  </a:lnTo>
                  <a:cubicBezTo>
                    <a:pt x="55547" y="42261"/>
                    <a:pt x="56395" y="42261"/>
                    <a:pt x="56395" y="42261"/>
                  </a:cubicBezTo>
                  <a:cubicBezTo>
                    <a:pt x="56940" y="41915"/>
                    <a:pt x="57380" y="41426"/>
                    <a:pt x="57667" y="40848"/>
                  </a:cubicBezTo>
                  <a:close/>
                  <a:moveTo>
                    <a:pt x="56537" y="33639"/>
                  </a:moveTo>
                  <a:cubicBezTo>
                    <a:pt x="55831" y="34047"/>
                    <a:pt x="55399" y="34803"/>
                    <a:pt x="55406" y="35618"/>
                  </a:cubicBezTo>
                  <a:cubicBezTo>
                    <a:pt x="55346" y="36371"/>
                    <a:pt x="55346" y="37127"/>
                    <a:pt x="55406" y="37880"/>
                  </a:cubicBezTo>
                  <a:lnTo>
                    <a:pt x="56678" y="37880"/>
                  </a:lnTo>
                  <a:close/>
                  <a:moveTo>
                    <a:pt x="61908" y="15689"/>
                  </a:move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close/>
                  <a:moveTo>
                    <a:pt x="66148" y="34629"/>
                  </a:moveTo>
                  <a:lnTo>
                    <a:pt x="66996" y="34629"/>
                  </a:lnTo>
                  <a:lnTo>
                    <a:pt x="67844" y="34629"/>
                  </a:lnTo>
                  <a:lnTo>
                    <a:pt x="67844" y="34629"/>
                  </a:lnTo>
                  <a:lnTo>
                    <a:pt x="67844" y="33922"/>
                  </a:lnTo>
                  <a:cubicBezTo>
                    <a:pt x="67844" y="33922"/>
                    <a:pt x="67844" y="33922"/>
                    <a:pt x="67844" y="33922"/>
                  </a:cubicBezTo>
                  <a:lnTo>
                    <a:pt x="67844" y="33922"/>
                  </a:lnTo>
                  <a:lnTo>
                    <a:pt x="66855" y="34911"/>
                  </a:lnTo>
                  <a:lnTo>
                    <a:pt x="66855" y="34911"/>
                  </a:lnTo>
                  <a:close/>
                  <a:moveTo>
                    <a:pt x="68268" y="30813"/>
                  </a:moveTo>
                  <a:lnTo>
                    <a:pt x="68268" y="30813"/>
                  </a:lnTo>
                  <a:lnTo>
                    <a:pt x="68268" y="29823"/>
                  </a:lnTo>
                  <a:lnTo>
                    <a:pt x="68268" y="298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7869747" y="281789"/>
              <a:ext cx="45242" cy="79179"/>
            </a:xfrm>
            <a:custGeom>
              <a:avLst/>
              <a:gdLst/>
              <a:ahLst/>
              <a:cxnLst/>
              <a:rect l="l" t="t" r="r" b="b"/>
              <a:pathLst>
                <a:path w="45242" h="79179" extrusionOk="0">
                  <a:moveTo>
                    <a:pt x="36417" y="79010"/>
                  </a:moveTo>
                  <a:lnTo>
                    <a:pt x="37971" y="79010"/>
                  </a:lnTo>
                  <a:cubicBezTo>
                    <a:pt x="38415" y="79237"/>
                    <a:pt x="38941" y="79237"/>
                    <a:pt x="39385" y="79010"/>
                  </a:cubicBezTo>
                  <a:cubicBezTo>
                    <a:pt x="37695" y="77872"/>
                    <a:pt x="36331" y="76313"/>
                    <a:pt x="35427" y="74487"/>
                  </a:cubicBezTo>
                  <a:cubicBezTo>
                    <a:pt x="34233" y="73100"/>
                    <a:pt x="33278" y="71523"/>
                    <a:pt x="32600" y="69823"/>
                  </a:cubicBezTo>
                  <a:lnTo>
                    <a:pt x="31752" y="67985"/>
                  </a:lnTo>
                  <a:cubicBezTo>
                    <a:pt x="31339" y="66969"/>
                    <a:pt x="30867" y="65978"/>
                    <a:pt x="30339" y="65017"/>
                  </a:cubicBezTo>
                  <a:cubicBezTo>
                    <a:pt x="30339" y="64028"/>
                    <a:pt x="29350" y="63038"/>
                    <a:pt x="28926" y="62190"/>
                  </a:cubicBezTo>
                  <a:cubicBezTo>
                    <a:pt x="28502" y="61342"/>
                    <a:pt x="28219" y="60918"/>
                    <a:pt x="27936" y="60777"/>
                  </a:cubicBezTo>
                  <a:lnTo>
                    <a:pt x="26947" y="60777"/>
                  </a:lnTo>
                  <a:lnTo>
                    <a:pt x="25392" y="60777"/>
                  </a:lnTo>
                  <a:lnTo>
                    <a:pt x="23979" y="60777"/>
                  </a:lnTo>
                  <a:lnTo>
                    <a:pt x="22989" y="60777"/>
                  </a:lnTo>
                  <a:lnTo>
                    <a:pt x="22989" y="60777"/>
                  </a:lnTo>
                  <a:lnTo>
                    <a:pt x="21576" y="60777"/>
                  </a:lnTo>
                  <a:lnTo>
                    <a:pt x="20163" y="60777"/>
                  </a:lnTo>
                  <a:lnTo>
                    <a:pt x="19173" y="62756"/>
                  </a:lnTo>
                  <a:lnTo>
                    <a:pt x="17618" y="65583"/>
                  </a:lnTo>
                  <a:lnTo>
                    <a:pt x="15922" y="68268"/>
                  </a:lnTo>
                  <a:lnTo>
                    <a:pt x="14650" y="69964"/>
                  </a:lnTo>
                  <a:lnTo>
                    <a:pt x="12247" y="69964"/>
                  </a:lnTo>
                  <a:cubicBezTo>
                    <a:pt x="12046" y="70364"/>
                    <a:pt x="12046" y="70836"/>
                    <a:pt x="12247" y="71236"/>
                  </a:cubicBezTo>
                  <a:cubicBezTo>
                    <a:pt x="12657" y="71471"/>
                    <a:pt x="12922" y="71896"/>
                    <a:pt x="12954" y="72367"/>
                  </a:cubicBezTo>
                  <a:lnTo>
                    <a:pt x="12954" y="72367"/>
                  </a:lnTo>
                  <a:cubicBezTo>
                    <a:pt x="13008" y="72599"/>
                    <a:pt x="13008" y="72841"/>
                    <a:pt x="12954" y="73074"/>
                  </a:cubicBezTo>
                  <a:cubicBezTo>
                    <a:pt x="12954" y="73074"/>
                    <a:pt x="12954" y="73074"/>
                    <a:pt x="12954" y="73922"/>
                  </a:cubicBezTo>
                  <a:lnTo>
                    <a:pt x="12954" y="73922"/>
                  </a:lnTo>
                  <a:lnTo>
                    <a:pt x="12954" y="73922"/>
                  </a:lnTo>
                  <a:lnTo>
                    <a:pt x="12954" y="73922"/>
                  </a:lnTo>
                  <a:cubicBezTo>
                    <a:pt x="13050" y="74293"/>
                    <a:pt x="13050" y="74682"/>
                    <a:pt x="12954" y="75053"/>
                  </a:cubicBezTo>
                  <a:lnTo>
                    <a:pt x="12106" y="76042"/>
                  </a:lnTo>
                  <a:lnTo>
                    <a:pt x="10834" y="76890"/>
                  </a:lnTo>
                  <a:cubicBezTo>
                    <a:pt x="10513" y="76998"/>
                    <a:pt x="10165" y="76998"/>
                    <a:pt x="9844" y="76890"/>
                  </a:cubicBezTo>
                  <a:lnTo>
                    <a:pt x="9844" y="76890"/>
                  </a:lnTo>
                  <a:cubicBezTo>
                    <a:pt x="9844" y="76890"/>
                    <a:pt x="9844" y="76890"/>
                    <a:pt x="9844" y="76890"/>
                  </a:cubicBezTo>
                  <a:lnTo>
                    <a:pt x="7159" y="76890"/>
                  </a:lnTo>
                  <a:lnTo>
                    <a:pt x="6452" y="76890"/>
                  </a:lnTo>
                  <a:lnTo>
                    <a:pt x="6452" y="76890"/>
                  </a:lnTo>
                  <a:cubicBezTo>
                    <a:pt x="6452" y="76890"/>
                    <a:pt x="6452" y="76183"/>
                    <a:pt x="6452" y="75618"/>
                  </a:cubicBezTo>
                  <a:lnTo>
                    <a:pt x="6452" y="75618"/>
                  </a:lnTo>
                  <a:lnTo>
                    <a:pt x="6452" y="75618"/>
                  </a:lnTo>
                  <a:lnTo>
                    <a:pt x="6452" y="75618"/>
                  </a:lnTo>
                  <a:cubicBezTo>
                    <a:pt x="6431" y="74391"/>
                    <a:pt x="6830" y="73194"/>
                    <a:pt x="7583" y="72226"/>
                  </a:cubicBezTo>
                  <a:cubicBezTo>
                    <a:pt x="8285" y="71295"/>
                    <a:pt x="8900" y="70301"/>
                    <a:pt x="9420" y="69258"/>
                  </a:cubicBezTo>
                  <a:cubicBezTo>
                    <a:pt x="9530" y="68986"/>
                    <a:pt x="9530" y="68681"/>
                    <a:pt x="9420" y="68409"/>
                  </a:cubicBezTo>
                  <a:cubicBezTo>
                    <a:pt x="9420" y="68409"/>
                    <a:pt x="9420" y="68409"/>
                    <a:pt x="9420" y="67561"/>
                  </a:cubicBezTo>
                  <a:cubicBezTo>
                    <a:pt x="9420" y="66713"/>
                    <a:pt x="9420" y="66431"/>
                    <a:pt x="9420" y="65583"/>
                  </a:cubicBezTo>
                  <a:cubicBezTo>
                    <a:pt x="9358" y="64736"/>
                    <a:pt x="9358" y="63885"/>
                    <a:pt x="9420" y="63038"/>
                  </a:cubicBezTo>
                  <a:cubicBezTo>
                    <a:pt x="9420" y="62190"/>
                    <a:pt x="9420" y="61484"/>
                    <a:pt x="10127" y="60777"/>
                  </a:cubicBezTo>
                  <a:cubicBezTo>
                    <a:pt x="10058" y="60403"/>
                    <a:pt x="10058" y="60020"/>
                    <a:pt x="10127" y="59646"/>
                  </a:cubicBezTo>
                  <a:lnTo>
                    <a:pt x="10127" y="58940"/>
                  </a:lnTo>
                  <a:cubicBezTo>
                    <a:pt x="10151" y="58469"/>
                    <a:pt x="10151" y="57997"/>
                    <a:pt x="10127" y="57526"/>
                  </a:cubicBezTo>
                  <a:lnTo>
                    <a:pt x="10834" y="56254"/>
                  </a:lnTo>
                  <a:cubicBezTo>
                    <a:pt x="10856" y="55972"/>
                    <a:pt x="10856" y="55688"/>
                    <a:pt x="10834" y="55406"/>
                  </a:cubicBezTo>
                  <a:cubicBezTo>
                    <a:pt x="11354" y="54411"/>
                    <a:pt x="11779" y="53370"/>
                    <a:pt x="12106" y="52296"/>
                  </a:cubicBezTo>
                  <a:cubicBezTo>
                    <a:pt x="12505" y="51274"/>
                    <a:pt x="13192" y="50390"/>
                    <a:pt x="14085" y="49752"/>
                  </a:cubicBezTo>
                  <a:lnTo>
                    <a:pt x="15216" y="51307"/>
                  </a:lnTo>
                  <a:lnTo>
                    <a:pt x="16629" y="51307"/>
                  </a:lnTo>
                  <a:lnTo>
                    <a:pt x="16629" y="50459"/>
                  </a:lnTo>
                  <a:cubicBezTo>
                    <a:pt x="16629" y="50459"/>
                    <a:pt x="16629" y="50459"/>
                    <a:pt x="16629" y="50459"/>
                  </a:cubicBezTo>
                  <a:lnTo>
                    <a:pt x="15922" y="49470"/>
                  </a:lnTo>
                  <a:lnTo>
                    <a:pt x="15922" y="48339"/>
                  </a:lnTo>
                  <a:lnTo>
                    <a:pt x="15922" y="47632"/>
                  </a:lnTo>
                  <a:lnTo>
                    <a:pt x="15922" y="46784"/>
                  </a:lnTo>
                  <a:cubicBezTo>
                    <a:pt x="16020" y="46462"/>
                    <a:pt x="16020" y="46117"/>
                    <a:pt x="15922" y="45795"/>
                  </a:cubicBezTo>
                  <a:lnTo>
                    <a:pt x="15074" y="45795"/>
                  </a:lnTo>
                  <a:lnTo>
                    <a:pt x="15074" y="45795"/>
                  </a:lnTo>
                  <a:cubicBezTo>
                    <a:pt x="14724" y="45588"/>
                    <a:pt x="14433" y="45297"/>
                    <a:pt x="14226" y="44947"/>
                  </a:cubicBezTo>
                  <a:lnTo>
                    <a:pt x="14226" y="43675"/>
                  </a:lnTo>
                  <a:lnTo>
                    <a:pt x="14226" y="42403"/>
                  </a:lnTo>
                  <a:lnTo>
                    <a:pt x="14226" y="42403"/>
                  </a:lnTo>
                  <a:lnTo>
                    <a:pt x="14226" y="41413"/>
                  </a:lnTo>
                  <a:cubicBezTo>
                    <a:pt x="14176" y="41085"/>
                    <a:pt x="14176" y="40752"/>
                    <a:pt x="14226" y="40424"/>
                  </a:cubicBezTo>
                  <a:lnTo>
                    <a:pt x="13520" y="40424"/>
                  </a:lnTo>
                  <a:lnTo>
                    <a:pt x="12530" y="39152"/>
                  </a:lnTo>
                  <a:lnTo>
                    <a:pt x="11682" y="38162"/>
                  </a:lnTo>
                  <a:lnTo>
                    <a:pt x="10975" y="38162"/>
                  </a:lnTo>
                  <a:cubicBezTo>
                    <a:pt x="9663" y="36748"/>
                    <a:pt x="8525" y="35182"/>
                    <a:pt x="7583" y="33498"/>
                  </a:cubicBezTo>
                  <a:lnTo>
                    <a:pt x="4756" y="28692"/>
                  </a:lnTo>
                  <a:lnTo>
                    <a:pt x="1646" y="23604"/>
                  </a:lnTo>
                  <a:cubicBezTo>
                    <a:pt x="604" y="21801"/>
                    <a:pt x="67" y="19750"/>
                    <a:pt x="92" y="17668"/>
                  </a:cubicBezTo>
                  <a:cubicBezTo>
                    <a:pt x="-31" y="17109"/>
                    <a:pt x="-31" y="16530"/>
                    <a:pt x="92" y="15972"/>
                  </a:cubicBezTo>
                  <a:cubicBezTo>
                    <a:pt x="444" y="15550"/>
                    <a:pt x="956" y="15294"/>
                    <a:pt x="1505" y="15265"/>
                  </a:cubicBezTo>
                  <a:lnTo>
                    <a:pt x="2495" y="15265"/>
                  </a:lnTo>
                  <a:lnTo>
                    <a:pt x="3767" y="15265"/>
                  </a:lnTo>
                  <a:lnTo>
                    <a:pt x="4897" y="15972"/>
                  </a:lnTo>
                  <a:cubicBezTo>
                    <a:pt x="4988" y="16295"/>
                    <a:pt x="4988" y="16637"/>
                    <a:pt x="4897" y="16961"/>
                  </a:cubicBezTo>
                  <a:lnTo>
                    <a:pt x="7159" y="16961"/>
                  </a:lnTo>
                  <a:cubicBezTo>
                    <a:pt x="7115" y="17289"/>
                    <a:pt x="7115" y="17622"/>
                    <a:pt x="7159" y="17950"/>
                  </a:cubicBezTo>
                  <a:cubicBezTo>
                    <a:pt x="7159" y="17950"/>
                    <a:pt x="7159" y="18798"/>
                    <a:pt x="7159" y="18940"/>
                  </a:cubicBezTo>
                  <a:cubicBezTo>
                    <a:pt x="7159" y="19081"/>
                    <a:pt x="7866" y="18940"/>
                    <a:pt x="7159" y="18233"/>
                  </a:cubicBezTo>
                  <a:cubicBezTo>
                    <a:pt x="7200" y="17952"/>
                    <a:pt x="7200" y="17666"/>
                    <a:pt x="7159" y="17385"/>
                  </a:cubicBezTo>
                  <a:lnTo>
                    <a:pt x="7159" y="16537"/>
                  </a:lnTo>
                  <a:cubicBezTo>
                    <a:pt x="7159" y="16537"/>
                    <a:pt x="7159" y="16537"/>
                    <a:pt x="7159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03" y="15689"/>
                    <a:pt x="9703" y="15689"/>
                    <a:pt x="9703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47" y="16112"/>
                    <a:pt x="9747" y="16538"/>
                    <a:pt x="9703" y="16961"/>
                  </a:cubicBezTo>
                  <a:cubicBezTo>
                    <a:pt x="9622" y="17665"/>
                    <a:pt x="9622" y="18377"/>
                    <a:pt x="9703" y="19081"/>
                  </a:cubicBezTo>
                  <a:cubicBezTo>
                    <a:pt x="9703" y="19788"/>
                    <a:pt x="9703" y="20495"/>
                    <a:pt x="9703" y="21060"/>
                  </a:cubicBezTo>
                  <a:lnTo>
                    <a:pt x="9703" y="17950"/>
                  </a:lnTo>
                  <a:cubicBezTo>
                    <a:pt x="9703" y="17950"/>
                    <a:pt x="9703" y="17950"/>
                    <a:pt x="9703" y="18798"/>
                  </a:cubicBezTo>
                  <a:cubicBezTo>
                    <a:pt x="9703" y="19647"/>
                    <a:pt x="9703" y="18798"/>
                    <a:pt x="10410" y="18798"/>
                  </a:cubicBezTo>
                  <a:lnTo>
                    <a:pt x="10410" y="16678"/>
                  </a:lnTo>
                  <a:cubicBezTo>
                    <a:pt x="10410" y="16678"/>
                    <a:pt x="10410" y="16678"/>
                    <a:pt x="10410" y="16678"/>
                  </a:cubicBezTo>
                  <a:lnTo>
                    <a:pt x="11117" y="16678"/>
                  </a:lnTo>
                  <a:lnTo>
                    <a:pt x="11117" y="16678"/>
                  </a:lnTo>
                  <a:lnTo>
                    <a:pt x="11117" y="16678"/>
                  </a:lnTo>
                  <a:cubicBezTo>
                    <a:pt x="11501" y="16836"/>
                    <a:pt x="11807" y="17142"/>
                    <a:pt x="11965" y="17526"/>
                  </a:cubicBezTo>
                  <a:cubicBezTo>
                    <a:pt x="12086" y="17942"/>
                    <a:pt x="12086" y="18383"/>
                    <a:pt x="11965" y="18798"/>
                  </a:cubicBezTo>
                  <a:cubicBezTo>
                    <a:pt x="12026" y="19078"/>
                    <a:pt x="12026" y="19367"/>
                    <a:pt x="11965" y="19647"/>
                  </a:cubicBezTo>
                  <a:cubicBezTo>
                    <a:pt x="11881" y="19971"/>
                    <a:pt x="11881" y="20311"/>
                    <a:pt x="11965" y="20636"/>
                  </a:cubicBezTo>
                  <a:cubicBezTo>
                    <a:pt x="11965" y="20636"/>
                    <a:pt x="11965" y="20636"/>
                    <a:pt x="11965" y="21625"/>
                  </a:cubicBezTo>
                  <a:cubicBezTo>
                    <a:pt x="11855" y="21897"/>
                    <a:pt x="11855" y="22201"/>
                    <a:pt x="11965" y="22473"/>
                  </a:cubicBezTo>
                  <a:lnTo>
                    <a:pt x="11965" y="22473"/>
                  </a:lnTo>
                  <a:lnTo>
                    <a:pt x="11965" y="22473"/>
                  </a:lnTo>
                  <a:cubicBezTo>
                    <a:pt x="12605" y="22654"/>
                    <a:pt x="13060" y="23222"/>
                    <a:pt x="13095" y="23887"/>
                  </a:cubicBezTo>
                  <a:cubicBezTo>
                    <a:pt x="13175" y="24497"/>
                    <a:pt x="13175" y="25114"/>
                    <a:pt x="13095" y="25724"/>
                  </a:cubicBezTo>
                  <a:cubicBezTo>
                    <a:pt x="13191" y="26322"/>
                    <a:pt x="13556" y="26843"/>
                    <a:pt x="14085" y="27138"/>
                  </a:cubicBezTo>
                  <a:cubicBezTo>
                    <a:pt x="14850" y="27476"/>
                    <a:pt x="15722" y="27476"/>
                    <a:pt x="16488" y="27138"/>
                  </a:cubicBezTo>
                  <a:lnTo>
                    <a:pt x="16488" y="27138"/>
                  </a:lnTo>
                  <a:cubicBezTo>
                    <a:pt x="16488" y="27138"/>
                    <a:pt x="16488" y="27138"/>
                    <a:pt x="16488" y="27138"/>
                  </a:cubicBezTo>
                  <a:lnTo>
                    <a:pt x="16488" y="27138"/>
                  </a:lnTo>
                  <a:lnTo>
                    <a:pt x="16488" y="27138"/>
                  </a:lnTo>
                  <a:cubicBezTo>
                    <a:pt x="16527" y="27514"/>
                    <a:pt x="16527" y="27893"/>
                    <a:pt x="16488" y="28268"/>
                  </a:cubicBezTo>
                  <a:cubicBezTo>
                    <a:pt x="16369" y="28636"/>
                    <a:pt x="16369" y="29032"/>
                    <a:pt x="16488" y="29399"/>
                  </a:cubicBezTo>
                  <a:lnTo>
                    <a:pt x="17336" y="29399"/>
                  </a:lnTo>
                  <a:lnTo>
                    <a:pt x="18608" y="29399"/>
                  </a:lnTo>
                  <a:cubicBezTo>
                    <a:pt x="19103" y="29404"/>
                    <a:pt x="19526" y="29042"/>
                    <a:pt x="19597" y="28551"/>
                  </a:cubicBezTo>
                  <a:cubicBezTo>
                    <a:pt x="19597" y="28551"/>
                    <a:pt x="19597" y="27562"/>
                    <a:pt x="20304" y="27420"/>
                  </a:cubicBezTo>
                  <a:cubicBezTo>
                    <a:pt x="21011" y="27279"/>
                    <a:pt x="20304" y="27420"/>
                    <a:pt x="20304" y="27420"/>
                  </a:cubicBezTo>
                  <a:lnTo>
                    <a:pt x="20304" y="27420"/>
                  </a:lnTo>
                  <a:cubicBezTo>
                    <a:pt x="20647" y="27123"/>
                    <a:pt x="20894" y="26729"/>
                    <a:pt x="21010" y="26290"/>
                  </a:cubicBezTo>
                  <a:lnTo>
                    <a:pt x="21011" y="24876"/>
                  </a:lnTo>
                  <a:cubicBezTo>
                    <a:pt x="20946" y="24313"/>
                    <a:pt x="20946" y="23744"/>
                    <a:pt x="21011" y="23180"/>
                  </a:cubicBezTo>
                  <a:cubicBezTo>
                    <a:pt x="21353" y="22665"/>
                    <a:pt x="21847" y="22270"/>
                    <a:pt x="22424" y="22049"/>
                  </a:cubicBezTo>
                  <a:lnTo>
                    <a:pt x="22424" y="22049"/>
                  </a:lnTo>
                  <a:lnTo>
                    <a:pt x="22424" y="22049"/>
                  </a:lnTo>
                  <a:lnTo>
                    <a:pt x="22424" y="22049"/>
                  </a:lnTo>
                  <a:cubicBezTo>
                    <a:pt x="22555" y="21490"/>
                    <a:pt x="22795" y="20961"/>
                    <a:pt x="23130" y="20495"/>
                  </a:cubicBezTo>
                  <a:cubicBezTo>
                    <a:pt x="23679" y="19742"/>
                    <a:pt x="24153" y="18937"/>
                    <a:pt x="24544" y="18092"/>
                  </a:cubicBezTo>
                  <a:lnTo>
                    <a:pt x="25957" y="15972"/>
                  </a:lnTo>
                  <a:cubicBezTo>
                    <a:pt x="26241" y="15576"/>
                    <a:pt x="26478" y="15149"/>
                    <a:pt x="26664" y="14700"/>
                  </a:cubicBezTo>
                  <a:cubicBezTo>
                    <a:pt x="26717" y="14183"/>
                    <a:pt x="26717" y="13662"/>
                    <a:pt x="26664" y="13145"/>
                  </a:cubicBezTo>
                  <a:cubicBezTo>
                    <a:pt x="26561" y="12632"/>
                    <a:pt x="26561" y="12103"/>
                    <a:pt x="26664" y="11590"/>
                  </a:cubicBezTo>
                  <a:cubicBezTo>
                    <a:pt x="26963" y="10398"/>
                    <a:pt x="27601" y="9318"/>
                    <a:pt x="28501" y="8480"/>
                  </a:cubicBezTo>
                  <a:cubicBezTo>
                    <a:pt x="29483" y="7593"/>
                    <a:pt x="30132" y="6396"/>
                    <a:pt x="30339" y="5088"/>
                  </a:cubicBezTo>
                  <a:cubicBezTo>
                    <a:pt x="30854" y="5424"/>
                    <a:pt x="31519" y="5424"/>
                    <a:pt x="32035" y="5088"/>
                  </a:cubicBezTo>
                  <a:cubicBezTo>
                    <a:pt x="32367" y="4451"/>
                    <a:pt x="32651" y="3790"/>
                    <a:pt x="32883" y="3109"/>
                  </a:cubicBezTo>
                  <a:cubicBezTo>
                    <a:pt x="32883" y="3110"/>
                    <a:pt x="32883" y="1696"/>
                    <a:pt x="32883" y="989"/>
                  </a:cubicBezTo>
                  <a:cubicBezTo>
                    <a:pt x="33090" y="448"/>
                    <a:pt x="33580" y="67"/>
                    <a:pt x="34155" y="0"/>
                  </a:cubicBez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5003" y="0"/>
                  </a:ln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6275" y="0"/>
                  </a:lnTo>
                  <a:lnTo>
                    <a:pt x="37547" y="0"/>
                  </a:lnTo>
                  <a:lnTo>
                    <a:pt x="37547" y="2544"/>
                  </a:lnTo>
                  <a:lnTo>
                    <a:pt x="37547" y="2544"/>
                  </a:lnTo>
                  <a:cubicBezTo>
                    <a:pt x="37502" y="3109"/>
                    <a:pt x="37502" y="3676"/>
                    <a:pt x="37547" y="4240"/>
                  </a:cubicBezTo>
                  <a:lnTo>
                    <a:pt x="38395" y="6078"/>
                  </a:lnTo>
                  <a:lnTo>
                    <a:pt x="39667" y="7632"/>
                  </a:lnTo>
                  <a:cubicBezTo>
                    <a:pt x="40165" y="8066"/>
                    <a:pt x="40741" y="8402"/>
                    <a:pt x="41363" y="8622"/>
                  </a:cubicBezTo>
                  <a:lnTo>
                    <a:pt x="41364" y="9753"/>
                  </a:lnTo>
                  <a:cubicBezTo>
                    <a:pt x="41426" y="10458"/>
                    <a:pt x="41426" y="11167"/>
                    <a:pt x="41364" y="11873"/>
                  </a:cubicBezTo>
                  <a:cubicBezTo>
                    <a:pt x="41084" y="12564"/>
                    <a:pt x="40848" y="13272"/>
                    <a:pt x="40657" y="13993"/>
                  </a:cubicBezTo>
                  <a:cubicBezTo>
                    <a:pt x="40546" y="14360"/>
                    <a:pt x="40292" y="14666"/>
                    <a:pt x="39951" y="14841"/>
                  </a:cubicBezTo>
                  <a:lnTo>
                    <a:pt x="39102" y="14841"/>
                  </a:lnTo>
                  <a:cubicBezTo>
                    <a:pt x="39029" y="15167"/>
                    <a:pt x="39029" y="15504"/>
                    <a:pt x="39102" y="15830"/>
                  </a:cubicBezTo>
                  <a:cubicBezTo>
                    <a:pt x="38959" y="16387"/>
                    <a:pt x="38959" y="16970"/>
                    <a:pt x="39102" y="17526"/>
                  </a:cubicBezTo>
                  <a:cubicBezTo>
                    <a:pt x="39102" y="17526"/>
                    <a:pt x="39102" y="17526"/>
                    <a:pt x="39102" y="17526"/>
                  </a:cubicBezTo>
                  <a:cubicBezTo>
                    <a:pt x="39102" y="17526"/>
                    <a:pt x="39102" y="17526"/>
                    <a:pt x="39102" y="16678"/>
                  </a:cubicBezTo>
                  <a:cubicBezTo>
                    <a:pt x="39180" y="16353"/>
                    <a:pt x="39180" y="16014"/>
                    <a:pt x="39102" y="15689"/>
                  </a:cubicBezTo>
                  <a:lnTo>
                    <a:pt x="38254" y="15689"/>
                  </a:lnTo>
                  <a:cubicBezTo>
                    <a:pt x="37938" y="16317"/>
                    <a:pt x="37700" y="16981"/>
                    <a:pt x="37548" y="17668"/>
                  </a:cubicBezTo>
                  <a:cubicBezTo>
                    <a:pt x="37547" y="17668"/>
                    <a:pt x="37547" y="18798"/>
                    <a:pt x="37547" y="19505"/>
                  </a:cubicBezTo>
                  <a:cubicBezTo>
                    <a:pt x="37547" y="20212"/>
                    <a:pt x="37547" y="20919"/>
                    <a:pt x="37547" y="21484"/>
                  </a:cubicBezTo>
                  <a:cubicBezTo>
                    <a:pt x="37480" y="22095"/>
                    <a:pt x="37480" y="22711"/>
                    <a:pt x="37547" y="23321"/>
                  </a:cubicBezTo>
                  <a:lnTo>
                    <a:pt x="36275" y="23321"/>
                  </a:lnTo>
                  <a:cubicBezTo>
                    <a:pt x="36275" y="23321"/>
                    <a:pt x="36275" y="23321"/>
                    <a:pt x="36275" y="23321"/>
                  </a:cubicBezTo>
                  <a:cubicBezTo>
                    <a:pt x="36275" y="23321"/>
                    <a:pt x="36275" y="23321"/>
                    <a:pt x="36275" y="23321"/>
                  </a:cubicBezTo>
                  <a:lnTo>
                    <a:pt x="34155" y="23321"/>
                  </a:lnTo>
                  <a:lnTo>
                    <a:pt x="34155" y="24452"/>
                  </a:lnTo>
                  <a:cubicBezTo>
                    <a:pt x="34221" y="24731"/>
                    <a:pt x="34221" y="25021"/>
                    <a:pt x="34155" y="25300"/>
                  </a:cubicBezTo>
                  <a:lnTo>
                    <a:pt x="31187" y="25300"/>
                  </a:lnTo>
                  <a:lnTo>
                    <a:pt x="30198" y="26290"/>
                  </a:lnTo>
                  <a:lnTo>
                    <a:pt x="30198" y="29682"/>
                  </a:lnTo>
                  <a:cubicBezTo>
                    <a:pt x="29326" y="29391"/>
                    <a:pt x="28384" y="29391"/>
                    <a:pt x="27512" y="29682"/>
                  </a:cubicBezTo>
                  <a:cubicBezTo>
                    <a:pt x="27311" y="30082"/>
                    <a:pt x="27311" y="30554"/>
                    <a:pt x="27512" y="30954"/>
                  </a:cubicBezTo>
                  <a:cubicBezTo>
                    <a:pt x="27512" y="30954"/>
                    <a:pt x="27512" y="31943"/>
                    <a:pt x="27512" y="32509"/>
                  </a:cubicBezTo>
                  <a:cubicBezTo>
                    <a:pt x="27512" y="33074"/>
                    <a:pt x="27512" y="33357"/>
                    <a:pt x="26381" y="33498"/>
                  </a:cubicBezTo>
                  <a:lnTo>
                    <a:pt x="24261" y="33498"/>
                  </a:lnTo>
                  <a:lnTo>
                    <a:pt x="23131" y="33498"/>
                  </a:lnTo>
                  <a:cubicBezTo>
                    <a:pt x="23131" y="33498"/>
                    <a:pt x="23131" y="34346"/>
                    <a:pt x="23131" y="34487"/>
                  </a:cubicBezTo>
                  <a:cubicBezTo>
                    <a:pt x="23271" y="34900"/>
                    <a:pt x="23271" y="35347"/>
                    <a:pt x="23131" y="35759"/>
                  </a:cubicBezTo>
                  <a:lnTo>
                    <a:pt x="22283" y="35759"/>
                  </a:lnTo>
                  <a:lnTo>
                    <a:pt x="22283" y="35759"/>
                  </a:lnTo>
                  <a:cubicBezTo>
                    <a:pt x="21917" y="35630"/>
                    <a:pt x="21518" y="35630"/>
                    <a:pt x="21152" y="35759"/>
                  </a:cubicBezTo>
                  <a:cubicBezTo>
                    <a:pt x="20763" y="36078"/>
                    <a:pt x="20511" y="36533"/>
                    <a:pt x="20446" y="37032"/>
                  </a:cubicBezTo>
                  <a:cubicBezTo>
                    <a:pt x="20384" y="37359"/>
                    <a:pt x="20384" y="37694"/>
                    <a:pt x="20446" y="38021"/>
                  </a:cubicBezTo>
                  <a:cubicBezTo>
                    <a:pt x="20472" y="38350"/>
                    <a:pt x="20472" y="38681"/>
                    <a:pt x="20446" y="39010"/>
                  </a:cubicBezTo>
                  <a:cubicBezTo>
                    <a:pt x="20445" y="39010"/>
                    <a:pt x="20445" y="39010"/>
                    <a:pt x="20445" y="39858"/>
                  </a:cubicBezTo>
                  <a:cubicBezTo>
                    <a:pt x="20597" y="40171"/>
                    <a:pt x="20597" y="40535"/>
                    <a:pt x="20445" y="40848"/>
                  </a:cubicBezTo>
                  <a:lnTo>
                    <a:pt x="2171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cubicBezTo>
                    <a:pt x="22601" y="41503"/>
                    <a:pt x="22601" y="42171"/>
                    <a:pt x="22707" y="42827"/>
                  </a:cubicBezTo>
                  <a:lnTo>
                    <a:pt x="23979" y="45229"/>
                  </a:lnTo>
                  <a:cubicBezTo>
                    <a:pt x="24379" y="46015"/>
                    <a:pt x="24904" y="46731"/>
                    <a:pt x="25533" y="47350"/>
                  </a:cubicBezTo>
                  <a:cubicBezTo>
                    <a:pt x="25844" y="47837"/>
                    <a:pt x="26284" y="48229"/>
                    <a:pt x="26805" y="48480"/>
                  </a:cubicBezTo>
                  <a:lnTo>
                    <a:pt x="26806" y="51448"/>
                  </a:lnTo>
                  <a:cubicBezTo>
                    <a:pt x="26876" y="52437"/>
                    <a:pt x="26876" y="53428"/>
                    <a:pt x="26806" y="54417"/>
                  </a:cubicBezTo>
                  <a:lnTo>
                    <a:pt x="27654" y="54417"/>
                  </a:lnTo>
                  <a:lnTo>
                    <a:pt x="28502" y="54417"/>
                  </a:lnTo>
                  <a:cubicBezTo>
                    <a:pt x="29627" y="54353"/>
                    <a:pt x="30682" y="54964"/>
                    <a:pt x="31187" y="55971"/>
                  </a:cubicBezTo>
                  <a:lnTo>
                    <a:pt x="32459" y="59222"/>
                  </a:lnTo>
                  <a:cubicBezTo>
                    <a:pt x="32774" y="60391"/>
                    <a:pt x="33200" y="61527"/>
                    <a:pt x="33731" y="62614"/>
                  </a:cubicBezTo>
                  <a:cubicBezTo>
                    <a:pt x="34209" y="63684"/>
                    <a:pt x="35247" y="64394"/>
                    <a:pt x="36417" y="64452"/>
                  </a:cubicBezTo>
                  <a:cubicBezTo>
                    <a:pt x="36498" y="65426"/>
                    <a:pt x="36737" y="66381"/>
                    <a:pt x="37123" y="67279"/>
                  </a:cubicBezTo>
                  <a:cubicBezTo>
                    <a:pt x="37435" y="67840"/>
                    <a:pt x="37870" y="68323"/>
                    <a:pt x="38395" y="68692"/>
                  </a:cubicBezTo>
                  <a:lnTo>
                    <a:pt x="39667" y="68692"/>
                  </a:lnTo>
                  <a:cubicBezTo>
                    <a:pt x="39667" y="68692"/>
                    <a:pt x="39667" y="68692"/>
                    <a:pt x="39667" y="68692"/>
                  </a:cubicBezTo>
                  <a:cubicBezTo>
                    <a:pt x="39667" y="68692"/>
                    <a:pt x="39667" y="70106"/>
                    <a:pt x="39667" y="70106"/>
                  </a:cubicBezTo>
                  <a:lnTo>
                    <a:pt x="38395" y="70106"/>
                  </a:lnTo>
                  <a:lnTo>
                    <a:pt x="37547" y="71236"/>
                  </a:lnTo>
                  <a:lnTo>
                    <a:pt x="36699" y="72367"/>
                  </a:lnTo>
                  <a:lnTo>
                    <a:pt x="36699" y="72367"/>
                  </a:lnTo>
                  <a:lnTo>
                    <a:pt x="34014" y="72367"/>
                  </a:lnTo>
                  <a:cubicBezTo>
                    <a:pt x="33895" y="72686"/>
                    <a:pt x="33895" y="73037"/>
                    <a:pt x="34014" y="73356"/>
                  </a:cubicBezTo>
                  <a:cubicBezTo>
                    <a:pt x="34014" y="73356"/>
                    <a:pt x="34014" y="73356"/>
                    <a:pt x="33166" y="73356"/>
                  </a:cubicBezTo>
                  <a:lnTo>
                    <a:pt x="32459" y="73356"/>
                  </a:lnTo>
                  <a:lnTo>
                    <a:pt x="31187" y="73356"/>
                  </a:lnTo>
                  <a:cubicBezTo>
                    <a:pt x="30814" y="73280"/>
                    <a:pt x="30429" y="73280"/>
                    <a:pt x="30057" y="73356"/>
                  </a:cubicBezTo>
                  <a:lnTo>
                    <a:pt x="29067" y="73356"/>
                  </a:lnTo>
                  <a:lnTo>
                    <a:pt x="29067" y="74204"/>
                  </a:lnTo>
                  <a:lnTo>
                    <a:pt x="28219" y="74204"/>
                  </a:lnTo>
                  <a:lnTo>
                    <a:pt x="27371" y="72932"/>
                  </a:lnTo>
                  <a:lnTo>
                    <a:pt x="26664" y="71519"/>
                  </a:lnTo>
                  <a:close/>
                  <a:moveTo>
                    <a:pt x="5745" y="12155"/>
                  </a:moveTo>
                  <a:lnTo>
                    <a:pt x="5745" y="12155"/>
                  </a:lnTo>
                  <a:lnTo>
                    <a:pt x="5745" y="12155"/>
                  </a:lnTo>
                  <a:lnTo>
                    <a:pt x="5745" y="12155"/>
                  </a:lnTo>
                  <a:close/>
                  <a:moveTo>
                    <a:pt x="11541" y="23039"/>
                  </a:moveTo>
                  <a:lnTo>
                    <a:pt x="11541" y="23039"/>
                  </a:lnTo>
                  <a:lnTo>
                    <a:pt x="11541" y="23039"/>
                  </a:lnTo>
                  <a:lnTo>
                    <a:pt x="11541" y="23039"/>
                  </a:lnTo>
                  <a:close/>
                  <a:moveTo>
                    <a:pt x="13378" y="22191"/>
                  </a:moveTo>
                  <a:lnTo>
                    <a:pt x="13378" y="23039"/>
                  </a:lnTo>
                  <a:cubicBezTo>
                    <a:pt x="13378" y="23039"/>
                    <a:pt x="13378" y="23039"/>
                    <a:pt x="13378" y="23039"/>
                  </a:cubicBezTo>
                  <a:cubicBezTo>
                    <a:pt x="13378" y="23039"/>
                    <a:pt x="13520" y="22191"/>
                    <a:pt x="13378" y="22191"/>
                  </a:cubicBezTo>
                  <a:close/>
                  <a:moveTo>
                    <a:pt x="17477" y="53286"/>
                  </a:moveTo>
                  <a:cubicBezTo>
                    <a:pt x="17477" y="53286"/>
                    <a:pt x="17477" y="53286"/>
                    <a:pt x="17477" y="53286"/>
                  </a:cubicBezTo>
                  <a:lnTo>
                    <a:pt x="17477" y="53286"/>
                  </a:lnTo>
                  <a:lnTo>
                    <a:pt x="17477" y="53286"/>
                  </a:lnTo>
                  <a:cubicBezTo>
                    <a:pt x="17477" y="53286"/>
                    <a:pt x="17477" y="53286"/>
                    <a:pt x="17477" y="52579"/>
                  </a:cubicBezTo>
                  <a:lnTo>
                    <a:pt x="17477" y="52579"/>
                  </a:lnTo>
                  <a:close/>
                  <a:moveTo>
                    <a:pt x="30339" y="53286"/>
                  </a:moveTo>
                  <a:lnTo>
                    <a:pt x="30339" y="53286"/>
                  </a:lnTo>
                  <a:cubicBezTo>
                    <a:pt x="30383" y="52863"/>
                    <a:pt x="30383" y="52437"/>
                    <a:pt x="30339" y="52014"/>
                  </a:cubicBezTo>
                  <a:cubicBezTo>
                    <a:pt x="30339" y="52014"/>
                    <a:pt x="30339" y="51024"/>
                    <a:pt x="30339" y="51024"/>
                  </a:cubicBezTo>
                  <a:lnTo>
                    <a:pt x="30339" y="51024"/>
                  </a:lnTo>
                  <a:close/>
                  <a:moveTo>
                    <a:pt x="32459" y="34205"/>
                  </a:move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742" y="34346"/>
                    <a:pt x="32459" y="34205"/>
                  </a:cubicBezTo>
                  <a:close/>
                  <a:moveTo>
                    <a:pt x="34721" y="71943"/>
                  </a:moveTo>
                  <a:cubicBezTo>
                    <a:pt x="34569" y="72255"/>
                    <a:pt x="34569" y="72620"/>
                    <a:pt x="34721" y="72932"/>
                  </a:cubicBezTo>
                  <a:lnTo>
                    <a:pt x="34721" y="72932"/>
                  </a:lnTo>
                  <a:cubicBezTo>
                    <a:pt x="35129" y="72768"/>
                    <a:pt x="35404" y="72382"/>
                    <a:pt x="35427" y="71943"/>
                  </a:cubicBezTo>
                  <a:close/>
                  <a:moveTo>
                    <a:pt x="37689" y="22615"/>
                  </a:moveTo>
                  <a:cubicBezTo>
                    <a:pt x="37617" y="23083"/>
                    <a:pt x="37617" y="23560"/>
                    <a:pt x="37689" y="24028"/>
                  </a:cubicBezTo>
                  <a:cubicBezTo>
                    <a:pt x="37861" y="24485"/>
                    <a:pt x="38222" y="24845"/>
                    <a:pt x="38678" y="25018"/>
                  </a:cubicBezTo>
                  <a:lnTo>
                    <a:pt x="39526" y="24169"/>
                  </a:lnTo>
                  <a:cubicBezTo>
                    <a:pt x="39622" y="23799"/>
                    <a:pt x="39622" y="23410"/>
                    <a:pt x="39526" y="23039"/>
                  </a:cubicBezTo>
                  <a:cubicBezTo>
                    <a:pt x="39660" y="22722"/>
                    <a:pt x="39660" y="22366"/>
                    <a:pt x="39526" y="22049"/>
                  </a:cubicBezTo>
                  <a:lnTo>
                    <a:pt x="38678" y="22049"/>
                  </a:lnTo>
                  <a:cubicBezTo>
                    <a:pt x="38284" y="22091"/>
                    <a:pt x="37925" y="22296"/>
                    <a:pt x="37689" y="22615"/>
                  </a:cubicBezTo>
                  <a:close/>
                  <a:moveTo>
                    <a:pt x="40940" y="5936"/>
                  </a:moveTo>
                  <a:cubicBezTo>
                    <a:pt x="40940" y="6926"/>
                    <a:pt x="40940" y="7350"/>
                    <a:pt x="41929" y="7350"/>
                  </a:cubicBezTo>
                  <a:lnTo>
                    <a:pt x="41929" y="5936"/>
                  </a:lnTo>
                  <a:close/>
                  <a:moveTo>
                    <a:pt x="43060" y="23887"/>
                  </a:moveTo>
                  <a:lnTo>
                    <a:pt x="43060" y="24735"/>
                  </a:lnTo>
                  <a:lnTo>
                    <a:pt x="43060" y="23887"/>
                  </a:lnTo>
                  <a:lnTo>
                    <a:pt x="43060" y="23887"/>
                  </a:lnTo>
                  <a:close/>
                  <a:moveTo>
                    <a:pt x="45180" y="4947"/>
                  </a:moveTo>
                  <a:cubicBezTo>
                    <a:pt x="45180" y="4947"/>
                    <a:pt x="45180" y="4947"/>
                    <a:pt x="45180" y="4947"/>
                  </a:cubicBezTo>
                  <a:lnTo>
                    <a:pt x="45180" y="4947"/>
                  </a:lnTo>
                  <a:lnTo>
                    <a:pt x="45180" y="4947"/>
                  </a:lnTo>
                  <a:cubicBezTo>
                    <a:pt x="45180" y="4947"/>
                    <a:pt x="45321" y="4947"/>
                    <a:pt x="45180" y="494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7926640" y="310481"/>
              <a:ext cx="49262" cy="56386"/>
            </a:xfrm>
            <a:custGeom>
              <a:avLst/>
              <a:gdLst/>
              <a:ahLst/>
              <a:cxnLst/>
              <a:rect l="l" t="t" r="r" b="b"/>
              <a:pathLst>
                <a:path w="49262" h="56386" extrusionOk="0">
                  <a:moveTo>
                    <a:pt x="49205" y="51448"/>
                  </a:moveTo>
                  <a:cubicBezTo>
                    <a:pt x="49143" y="50979"/>
                    <a:pt x="49143" y="50504"/>
                    <a:pt x="49205" y="50035"/>
                  </a:cubicBezTo>
                  <a:cubicBezTo>
                    <a:pt x="49282" y="49567"/>
                    <a:pt x="49282" y="49090"/>
                    <a:pt x="49205" y="48622"/>
                  </a:cubicBezTo>
                  <a:cubicBezTo>
                    <a:pt x="49205" y="48622"/>
                    <a:pt x="49205" y="48622"/>
                    <a:pt x="49205" y="49470"/>
                  </a:cubicBezTo>
                  <a:cubicBezTo>
                    <a:pt x="49195" y="49985"/>
                    <a:pt x="48930" y="50461"/>
                    <a:pt x="48499" y="50742"/>
                  </a:cubicBezTo>
                  <a:cubicBezTo>
                    <a:pt x="48445" y="50462"/>
                    <a:pt x="48445" y="50174"/>
                    <a:pt x="48499" y="49894"/>
                  </a:cubicBezTo>
                  <a:cubicBezTo>
                    <a:pt x="48499" y="49894"/>
                    <a:pt x="48499" y="49894"/>
                    <a:pt x="48499" y="49894"/>
                  </a:cubicBezTo>
                  <a:lnTo>
                    <a:pt x="48499" y="49894"/>
                  </a:lnTo>
                  <a:cubicBezTo>
                    <a:pt x="48559" y="50125"/>
                    <a:pt x="48559" y="50369"/>
                    <a:pt x="48499" y="50600"/>
                  </a:cubicBezTo>
                  <a:lnTo>
                    <a:pt x="48499" y="47208"/>
                  </a:lnTo>
                  <a:lnTo>
                    <a:pt x="47085" y="47208"/>
                  </a:lnTo>
                  <a:cubicBezTo>
                    <a:pt x="47136" y="47536"/>
                    <a:pt x="47136" y="47870"/>
                    <a:pt x="47085" y="48198"/>
                  </a:cubicBezTo>
                  <a:cubicBezTo>
                    <a:pt x="47085" y="48198"/>
                    <a:pt x="47085" y="49046"/>
                    <a:pt x="46378" y="49046"/>
                  </a:cubicBezTo>
                  <a:lnTo>
                    <a:pt x="42562" y="49046"/>
                  </a:lnTo>
                  <a:lnTo>
                    <a:pt x="42562" y="49046"/>
                  </a:lnTo>
                  <a:cubicBezTo>
                    <a:pt x="42482" y="48673"/>
                    <a:pt x="42482" y="48288"/>
                    <a:pt x="42562" y="47915"/>
                  </a:cubicBezTo>
                  <a:cubicBezTo>
                    <a:pt x="42631" y="47494"/>
                    <a:pt x="42631" y="47064"/>
                    <a:pt x="42562" y="46643"/>
                  </a:cubicBezTo>
                  <a:lnTo>
                    <a:pt x="42562" y="46643"/>
                  </a:lnTo>
                  <a:lnTo>
                    <a:pt x="41573" y="46643"/>
                  </a:lnTo>
                  <a:lnTo>
                    <a:pt x="40866" y="46643"/>
                  </a:lnTo>
                  <a:lnTo>
                    <a:pt x="40866" y="47491"/>
                  </a:lnTo>
                  <a:lnTo>
                    <a:pt x="40866" y="45795"/>
                  </a:lnTo>
                  <a:cubicBezTo>
                    <a:pt x="40866" y="45795"/>
                    <a:pt x="40866" y="44805"/>
                    <a:pt x="40866" y="44664"/>
                  </a:cubicBezTo>
                  <a:lnTo>
                    <a:pt x="41714" y="44664"/>
                  </a:lnTo>
                  <a:cubicBezTo>
                    <a:pt x="41714" y="44664"/>
                    <a:pt x="41714" y="44664"/>
                    <a:pt x="41714" y="44664"/>
                  </a:cubicBez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cubicBezTo>
                    <a:pt x="39654" y="44607"/>
                    <a:pt x="39020" y="44871"/>
                    <a:pt x="38605" y="45371"/>
                  </a:cubicBezTo>
                  <a:cubicBezTo>
                    <a:pt x="38357" y="46104"/>
                    <a:pt x="38357" y="46899"/>
                    <a:pt x="38605" y="47632"/>
                  </a:cubicBezTo>
                  <a:cubicBezTo>
                    <a:pt x="38648" y="47209"/>
                    <a:pt x="38648" y="46783"/>
                    <a:pt x="38605" y="46360"/>
                  </a:cubicBezTo>
                  <a:cubicBezTo>
                    <a:pt x="38605" y="46360"/>
                    <a:pt x="38605" y="45371"/>
                    <a:pt x="38605" y="45229"/>
                  </a:cubicBez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2968"/>
                  </a:lnTo>
                  <a:lnTo>
                    <a:pt x="38605" y="42968"/>
                  </a:lnTo>
                  <a:lnTo>
                    <a:pt x="37191" y="42968"/>
                  </a:lnTo>
                  <a:cubicBezTo>
                    <a:pt x="36990" y="43368"/>
                    <a:pt x="36990" y="43840"/>
                    <a:pt x="37191" y="44240"/>
                  </a:cubicBezTo>
                  <a:lnTo>
                    <a:pt x="36202" y="44240"/>
                  </a:lnTo>
                  <a:cubicBezTo>
                    <a:pt x="35758" y="44467"/>
                    <a:pt x="35232" y="44467"/>
                    <a:pt x="34788" y="44240"/>
                  </a:cubicBezTo>
                  <a:cubicBezTo>
                    <a:pt x="34670" y="43681"/>
                    <a:pt x="34670" y="43103"/>
                    <a:pt x="34788" y="42544"/>
                  </a:cubicBezTo>
                  <a:lnTo>
                    <a:pt x="35637" y="42544"/>
                  </a:lnTo>
                  <a:lnTo>
                    <a:pt x="35637" y="41696"/>
                  </a:lnTo>
                  <a:cubicBezTo>
                    <a:pt x="35129" y="41841"/>
                    <a:pt x="34590" y="41841"/>
                    <a:pt x="34082" y="41696"/>
                  </a:cubicBezTo>
                  <a:cubicBezTo>
                    <a:pt x="33503" y="41405"/>
                    <a:pt x="33165" y="40785"/>
                    <a:pt x="33234" y="40141"/>
                  </a:cubicBezTo>
                  <a:lnTo>
                    <a:pt x="33234" y="40141"/>
                  </a:lnTo>
                  <a:lnTo>
                    <a:pt x="33234" y="40141"/>
                  </a:lnTo>
                  <a:lnTo>
                    <a:pt x="33234" y="40141"/>
                  </a:lnTo>
                  <a:cubicBezTo>
                    <a:pt x="33234" y="40141"/>
                    <a:pt x="33234" y="40141"/>
                    <a:pt x="33234" y="40141"/>
                  </a:cubicBezTo>
                  <a:lnTo>
                    <a:pt x="33234" y="40141"/>
                  </a:lnTo>
                  <a:cubicBezTo>
                    <a:pt x="33666" y="39860"/>
                    <a:pt x="33930" y="39384"/>
                    <a:pt x="33940" y="38869"/>
                  </a:cubicBezTo>
                  <a:cubicBezTo>
                    <a:pt x="34023" y="38250"/>
                    <a:pt x="33587" y="37681"/>
                    <a:pt x="32968" y="37599"/>
                  </a:cubicBezTo>
                  <a:cubicBezTo>
                    <a:pt x="32962" y="37598"/>
                    <a:pt x="32957" y="37598"/>
                    <a:pt x="32951" y="37597"/>
                  </a:cubicBezTo>
                  <a:lnTo>
                    <a:pt x="30972" y="37597"/>
                  </a:lnTo>
                  <a:lnTo>
                    <a:pt x="30124" y="37597"/>
                  </a:lnTo>
                  <a:cubicBezTo>
                    <a:pt x="30221" y="37871"/>
                    <a:pt x="30221" y="38171"/>
                    <a:pt x="30124" y="38445"/>
                  </a:cubicBezTo>
                  <a:cubicBezTo>
                    <a:pt x="30193" y="38866"/>
                    <a:pt x="30193" y="39296"/>
                    <a:pt x="30124" y="39717"/>
                  </a:cubicBezTo>
                  <a:lnTo>
                    <a:pt x="29418" y="40706"/>
                  </a:lnTo>
                  <a:lnTo>
                    <a:pt x="28004" y="42261"/>
                  </a:lnTo>
                  <a:lnTo>
                    <a:pt x="26308" y="43957"/>
                  </a:lnTo>
                  <a:lnTo>
                    <a:pt x="25177" y="44664"/>
                  </a:lnTo>
                  <a:lnTo>
                    <a:pt x="25177" y="44664"/>
                  </a:lnTo>
                  <a:cubicBezTo>
                    <a:pt x="25137" y="44383"/>
                    <a:pt x="25137" y="44097"/>
                    <a:pt x="25177" y="43816"/>
                  </a:cubicBezTo>
                  <a:cubicBezTo>
                    <a:pt x="25177" y="43816"/>
                    <a:pt x="25177" y="43816"/>
                    <a:pt x="25177" y="43816"/>
                  </a:cubicBezTo>
                  <a:cubicBezTo>
                    <a:pt x="25177" y="43816"/>
                    <a:pt x="25177" y="43816"/>
                    <a:pt x="25177" y="44664"/>
                  </a:cubicBezTo>
                  <a:lnTo>
                    <a:pt x="25177" y="46219"/>
                  </a:lnTo>
                  <a:cubicBezTo>
                    <a:pt x="25046" y="46652"/>
                    <a:pt x="24802" y="47042"/>
                    <a:pt x="24471" y="47350"/>
                  </a:cubicBezTo>
                  <a:cubicBezTo>
                    <a:pt x="24471" y="47350"/>
                    <a:pt x="23623" y="47350"/>
                    <a:pt x="22775" y="47350"/>
                  </a:cubicBezTo>
                  <a:lnTo>
                    <a:pt x="22775" y="47350"/>
                  </a:lnTo>
                  <a:cubicBezTo>
                    <a:pt x="22804" y="48229"/>
                    <a:pt x="23285" y="49030"/>
                    <a:pt x="24047" y="49470"/>
                  </a:cubicBez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cubicBezTo>
                    <a:pt x="24047" y="53286"/>
                    <a:pt x="24047" y="53286"/>
                    <a:pt x="24047" y="53286"/>
                  </a:cubicBezTo>
                  <a:cubicBezTo>
                    <a:pt x="24047" y="53286"/>
                    <a:pt x="24047" y="53286"/>
                    <a:pt x="24047" y="53286"/>
                  </a:cubicBezTo>
                  <a:lnTo>
                    <a:pt x="24047" y="53286"/>
                  </a:lnTo>
                  <a:lnTo>
                    <a:pt x="23199" y="53286"/>
                  </a:lnTo>
                  <a:lnTo>
                    <a:pt x="22351" y="53286"/>
                  </a:lnTo>
                  <a:lnTo>
                    <a:pt x="20937" y="53286"/>
                  </a:lnTo>
                  <a:cubicBezTo>
                    <a:pt x="20478" y="53437"/>
                    <a:pt x="19983" y="53437"/>
                    <a:pt x="19524" y="53286"/>
                  </a:cubicBezTo>
                  <a:cubicBezTo>
                    <a:pt x="19524" y="53286"/>
                    <a:pt x="19524" y="53286"/>
                    <a:pt x="19524" y="53286"/>
                  </a:cubicBezTo>
                  <a:lnTo>
                    <a:pt x="19524" y="53286"/>
                  </a:lnTo>
                  <a:cubicBezTo>
                    <a:pt x="19414" y="53558"/>
                    <a:pt x="19414" y="53862"/>
                    <a:pt x="19524" y="54134"/>
                  </a:cubicBezTo>
                  <a:cubicBezTo>
                    <a:pt x="19651" y="54402"/>
                    <a:pt x="19651" y="54714"/>
                    <a:pt x="19524" y="54982"/>
                  </a:cubicBezTo>
                  <a:cubicBezTo>
                    <a:pt x="19689" y="55390"/>
                    <a:pt x="19689" y="55846"/>
                    <a:pt x="19524" y="56254"/>
                  </a:cubicBezTo>
                  <a:cubicBezTo>
                    <a:pt x="19217" y="56431"/>
                    <a:pt x="18840" y="56431"/>
                    <a:pt x="18534" y="56254"/>
                  </a:cubicBezTo>
                  <a:lnTo>
                    <a:pt x="18534" y="56254"/>
                  </a:lnTo>
                  <a:lnTo>
                    <a:pt x="17828" y="56254"/>
                  </a:lnTo>
                  <a:lnTo>
                    <a:pt x="16980" y="56254"/>
                  </a:lnTo>
                  <a:cubicBezTo>
                    <a:pt x="16660" y="56373"/>
                    <a:pt x="16309" y="56373"/>
                    <a:pt x="15990" y="56254"/>
                  </a:cubicBezTo>
                  <a:lnTo>
                    <a:pt x="15142" y="56254"/>
                  </a:lnTo>
                  <a:cubicBezTo>
                    <a:pt x="15142" y="56254"/>
                    <a:pt x="15142" y="56254"/>
                    <a:pt x="15142" y="55406"/>
                  </a:cubicBezTo>
                  <a:cubicBezTo>
                    <a:pt x="15191" y="54584"/>
                    <a:pt x="15487" y="53796"/>
                    <a:pt x="15990" y="53145"/>
                  </a:cubicBezTo>
                  <a:lnTo>
                    <a:pt x="17404" y="51307"/>
                  </a:lnTo>
                  <a:cubicBezTo>
                    <a:pt x="17514" y="51035"/>
                    <a:pt x="17514" y="50731"/>
                    <a:pt x="17404" y="50459"/>
                  </a:cubicBezTo>
                  <a:cubicBezTo>
                    <a:pt x="17436" y="50225"/>
                    <a:pt x="17436" y="49987"/>
                    <a:pt x="17404" y="49752"/>
                  </a:cubicBezTo>
                  <a:cubicBezTo>
                    <a:pt x="17404" y="49752"/>
                    <a:pt x="17404" y="49752"/>
                    <a:pt x="17404" y="49752"/>
                  </a:cubicBezTo>
                  <a:lnTo>
                    <a:pt x="17404" y="49752"/>
                  </a:lnTo>
                  <a:lnTo>
                    <a:pt x="17404" y="49752"/>
                  </a:lnTo>
                  <a:lnTo>
                    <a:pt x="17404" y="48904"/>
                  </a:lnTo>
                  <a:lnTo>
                    <a:pt x="18676" y="46360"/>
                  </a:lnTo>
                  <a:cubicBezTo>
                    <a:pt x="19058" y="45466"/>
                    <a:pt x="19531" y="44613"/>
                    <a:pt x="20089" y="43816"/>
                  </a:cubicBezTo>
                  <a:lnTo>
                    <a:pt x="21927" y="41555"/>
                  </a:lnTo>
                  <a:lnTo>
                    <a:pt x="23905" y="38869"/>
                  </a:lnTo>
                  <a:cubicBezTo>
                    <a:pt x="24573" y="37992"/>
                    <a:pt x="25142" y="37044"/>
                    <a:pt x="25601" y="36042"/>
                  </a:cubicBezTo>
                  <a:cubicBezTo>
                    <a:pt x="26048" y="35165"/>
                    <a:pt x="26289" y="34199"/>
                    <a:pt x="26308" y="33215"/>
                  </a:cubicBezTo>
                  <a:cubicBezTo>
                    <a:pt x="26308" y="33215"/>
                    <a:pt x="26308" y="33215"/>
                    <a:pt x="26308" y="33215"/>
                  </a:cubicBezTo>
                  <a:lnTo>
                    <a:pt x="25460" y="33215"/>
                  </a:lnTo>
                  <a:lnTo>
                    <a:pt x="24612" y="32509"/>
                  </a:lnTo>
                  <a:cubicBezTo>
                    <a:pt x="24470" y="32145"/>
                    <a:pt x="24470" y="31741"/>
                    <a:pt x="24612" y="31378"/>
                  </a:cubicBezTo>
                  <a:lnTo>
                    <a:pt x="24612" y="31378"/>
                  </a:lnTo>
                  <a:cubicBezTo>
                    <a:pt x="24554" y="31051"/>
                    <a:pt x="24554" y="30716"/>
                    <a:pt x="24612" y="30389"/>
                  </a:cubicBezTo>
                  <a:cubicBezTo>
                    <a:pt x="24612" y="30389"/>
                    <a:pt x="24612" y="30389"/>
                    <a:pt x="24612" y="30389"/>
                  </a:cubicBezTo>
                  <a:lnTo>
                    <a:pt x="25460" y="30389"/>
                  </a:lnTo>
                  <a:cubicBezTo>
                    <a:pt x="25430" y="30859"/>
                    <a:pt x="25430" y="31331"/>
                    <a:pt x="25460" y="31802"/>
                  </a:cubicBezTo>
                  <a:lnTo>
                    <a:pt x="25460" y="31802"/>
                  </a:lnTo>
                  <a:lnTo>
                    <a:pt x="26732" y="31802"/>
                  </a:ln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cubicBezTo>
                    <a:pt x="26732" y="32509"/>
                    <a:pt x="26732" y="32509"/>
                    <a:pt x="26732" y="31802"/>
                  </a:cubicBezTo>
                  <a:lnTo>
                    <a:pt x="26732" y="31802"/>
                  </a:lnTo>
                  <a:cubicBezTo>
                    <a:pt x="26732" y="31802"/>
                    <a:pt x="26732" y="31802"/>
                    <a:pt x="26732" y="31802"/>
                  </a:cubicBezTo>
                  <a:cubicBezTo>
                    <a:pt x="26678" y="31427"/>
                    <a:pt x="26678" y="31046"/>
                    <a:pt x="26732" y="30671"/>
                  </a:cubicBezTo>
                  <a:cubicBezTo>
                    <a:pt x="26250" y="30566"/>
                    <a:pt x="25837" y="30257"/>
                    <a:pt x="25602" y="29823"/>
                  </a:cubicBezTo>
                  <a:cubicBezTo>
                    <a:pt x="25447" y="29365"/>
                    <a:pt x="25150" y="28969"/>
                    <a:pt x="24754" y="28692"/>
                  </a:cubicBezTo>
                  <a:lnTo>
                    <a:pt x="24753" y="28692"/>
                  </a:lnTo>
                  <a:cubicBezTo>
                    <a:pt x="24626" y="29251"/>
                    <a:pt x="24626" y="29830"/>
                    <a:pt x="24753" y="30389"/>
                  </a:cubicBezTo>
                  <a:cubicBezTo>
                    <a:pt x="24899" y="30897"/>
                    <a:pt x="24899" y="31435"/>
                    <a:pt x="24753" y="31943"/>
                  </a:cubicBezTo>
                  <a:cubicBezTo>
                    <a:pt x="24491" y="32095"/>
                    <a:pt x="24167" y="32095"/>
                    <a:pt x="23905" y="31943"/>
                  </a:cubicBezTo>
                  <a:lnTo>
                    <a:pt x="23905" y="31943"/>
                  </a:lnTo>
                  <a:cubicBezTo>
                    <a:pt x="23905" y="31943"/>
                    <a:pt x="23905" y="31943"/>
                    <a:pt x="23905" y="31237"/>
                  </a:cubicBezTo>
                  <a:cubicBezTo>
                    <a:pt x="23686" y="31110"/>
                    <a:pt x="23417" y="31110"/>
                    <a:pt x="23199" y="31237"/>
                  </a:cubicBezTo>
                  <a:lnTo>
                    <a:pt x="22492" y="31237"/>
                  </a:lnTo>
                  <a:lnTo>
                    <a:pt x="22492" y="31237"/>
                  </a:lnTo>
                  <a:cubicBezTo>
                    <a:pt x="22492" y="31237"/>
                    <a:pt x="22492" y="31237"/>
                    <a:pt x="21785" y="31237"/>
                  </a:cubicBezTo>
                  <a:cubicBezTo>
                    <a:pt x="21937" y="30974"/>
                    <a:pt x="21937" y="30651"/>
                    <a:pt x="21785" y="30389"/>
                  </a:cubicBezTo>
                  <a:lnTo>
                    <a:pt x="19948" y="30389"/>
                  </a:lnTo>
                  <a:cubicBezTo>
                    <a:pt x="19894" y="30108"/>
                    <a:pt x="19894" y="29821"/>
                    <a:pt x="19948" y="29540"/>
                  </a:cubicBezTo>
                  <a:lnTo>
                    <a:pt x="19948" y="28551"/>
                  </a:lnTo>
                  <a:lnTo>
                    <a:pt x="19100" y="28551"/>
                  </a:lnTo>
                  <a:cubicBezTo>
                    <a:pt x="18787" y="28399"/>
                    <a:pt x="18422" y="28399"/>
                    <a:pt x="18110" y="28551"/>
                  </a:cubicBezTo>
                  <a:cubicBezTo>
                    <a:pt x="18157" y="27987"/>
                    <a:pt x="18157" y="27419"/>
                    <a:pt x="18110" y="26855"/>
                  </a:cubicBezTo>
                  <a:lnTo>
                    <a:pt x="6803" y="17526"/>
                  </a:lnTo>
                  <a:lnTo>
                    <a:pt x="5955" y="16678"/>
                  </a:lnTo>
                  <a:cubicBezTo>
                    <a:pt x="5434" y="16427"/>
                    <a:pt x="4993" y="16035"/>
                    <a:pt x="4683" y="15548"/>
                  </a:cubicBezTo>
                  <a:cubicBezTo>
                    <a:pt x="4477" y="15099"/>
                    <a:pt x="4477" y="14583"/>
                    <a:pt x="4683" y="14134"/>
                  </a:cubicBezTo>
                  <a:cubicBezTo>
                    <a:pt x="4828" y="13626"/>
                    <a:pt x="4828" y="13087"/>
                    <a:pt x="4683" y="12579"/>
                  </a:cubicBezTo>
                  <a:cubicBezTo>
                    <a:pt x="4641" y="11962"/>
                    <a:pt x="4331" y="11394"/>
                    <a:pt x="3835" y="11025"/>
                  </a:cubicBezTo>
                  <a:cubicBezTo>
                    <a:pt x="3446" y="10706"/>
                    <a:pt x="3193" y="10251"/>
                    <a:pt x="3128" y="9753"/>
                  </a:cubicBezTo>
                  <a:cubicBezTo>
                    <a:pt x="3128" y="9753"/>
                    <a:pt x="3128" y="9753"/>
                    <a:pt x="3128" y="9753"/>
                  </a:cubicBezTo>
                  <a:cubicBezTo>
                    <a:pt x="3128" y="9753"/>
                    <a:pt x="3128" y="9753"/>
                    <a:pt x="3128" y="8905"/>
                  </a:cubicBezTo>
                  <a:cubicBezTo>
                    <a:pt x="3247" y="8586"/>
                    <a:pt x="3247" y="8234"/>
                    <a:pt x="3128" y="7915"/>
                  </a:cubicBezTo>
                  <a:lnTo>
                    <a:pt x="2280" y="7915"/>
                  </a:lnTo>
                  <a:lnTo>
                    <a:pt x="2280" y="9753"/>
                  </a:lnTo>
                  <a:cubicBezTo>
                    <a:pt x="1958" y="9465"/>
                    <a:pt x="1471" y="9465"/>
                    <a:pt x="1149" y="9753"/>
                  </a:cubicBezTo>
                  <a:cubicBezTo>
                    <a:pt x="1089" y="10127"/>
                    <a:pt x="1089" y="10509"/>
                    <a:pt x="1149" y="10883"/>
                  </a:cubicBezTo>
                  <a:lnTo>
                    <a:pt x="1149" y="10883"/>
                  </a:lnTo>
                  <a:lnTo>
                    <a:pt x="1149" y="7774"/>
                  </a:lnTo>
                  <a:cubicBezTo>
                    <a:pt x="442" y="7774"/>
                    <a:pt x="18" y="7774"/>
                    <a:pt x="18" y="6643"/>
                  </a:cubicBezTo>
                  <a:cubicBezTo>
                    <a:pt x="-70" y="6263"/>
                    <a:pt x="167" y="5883"/>
                    <a:pt x="547" y="5795"/>
                  </a:cubicBezTo>
                  <a:cubicBezTo>
                    <a:pt x="652" y="5771"/>
                    <a:pt x="762" y="5771"/>
                    <a:pt x="866" y="5795"/>
                  </a:cubicBezTo>
                  <a:lnTo>
                    <a:pt x="866" y="3392"/>
                  </a:lnTo>
                  <a:lnTo>
                    <a:pt x="866" y="3392"/>
                  </a:lnTo>
                  <a:lnTo>
                    <a:pt x="866" y="3392"/>
                  </a:lnTo>
                  <a:lnTo>
                    <a:pt x="1573" y="3392"/>
                  </a:lnTo>
                  <a:lnTo>
                    <a:pt x="1573" y="3392"/>
                  </a:lnTo>
                  <a:lnTo>
                    <a:pt x="1573" y="0"/>
                  </a:lnTo>
                  <a:lnTo>
                    <a:pt x="2563" y="0"/>
                  </a:lnTo>
                  <a:cubicBezTo>
                    <a:pt x="2518" y="328"/>
                    <a:pt x="2518" y="661"/>
                    <a:pt x="2563" y="989"/>
                  </a:cubicBezTo>
                  <a:cubicBezTo>
                    <a:pt x="2563" y="989"/>
                    <a:pt x="2563" y="1837"/>
                    <a:pt x="3269" y="1979"/>
                  </a:cubicBezTo>
                  <a:lnTo>
                    <a:pt x="3976" y="1131"/>
                  </a:lnTo>
                  <a:cubicBezTo>
                    <a:pt x="4127" y="1393"/>
                    <a:pt x="4127" y="1716"/>
                    <a:pt x="3976" y="1979"/>
                  </a:cubicBezTo>
                  <a:lnTo>
                    <a:pt x="3976" y="2827"/>
                  </a:lnTo>
                  <a:lnTo>
                    <a:pt x="5531" y="1979"/>
                  </a:lnTo>
                  <a:cubicBezTo>
                    <a:pt x="5354" y="2335"/>
                    <a:pt x="5354" y="2753"/>
                    <a:pt x="5531" y="3110"/>
                  </a:cubicBezTo>
                  <a:lnTo>
                    <a:pt x="6520" y="4382"/>
                  </a:lnTo>
                  <a:cubicBezTo>
                    <a:pt x="6861" y="4793"/>
                    <a:pt x="7239" y="5172"/>
                    <a:pt x="7651" y="5512"/>
                  </a:cubicBezTo>
                  <a:lnTo>
                    <a:pt x="8357" y="6219"/>
                  </a:lnTo>
                  <a:lnTo>
                    <a:pt x="9206" y="6219"/>
                  </a:lnTo>
                  <a:lnTo>
                    <a:pt x="10054" y="6219"/>
                  </a:lnTo>
                  <a:cubicBezTo>
                    <a:pt x="10054" y="6219"/>
                    <a:pt x="10054" y="6219"/>
                    <a:pt x="10054" y="6219"/>
                  </a:cubicBez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7067"/>
                  </a:lnTo>
                  <a:lnTo>
                    <a:pt x="10054" y="8057"/>
                  </a:lnTo>
                  <a:cubicBezTo>
                    <a:pt x="10282" y="8144"/>
                    <a:pt x="10533" y="8144"/>
                    <a:pt x="10760" y="8057"/>
                  </a:cubicBezTo>
                  <a:lnTo>
                    <a:pt x="10760" y="8057"/>
                  </a:lnTo>
                  <a:cubicBezTo>
                    <a:pt x="11077" y="8190"/>
                    <a:pt x="11433" y="8190"/>
                    <a:pt x="11750" y="8057"/>
                  </a:cubicBezTo>
                  <a:cubicBezTo>
                    <a:pt x="12106" y="7880"/>
                    <a:pt x="12525" y="7880"/>
                    <a:pt x="12881" y="8057"/>
                  </a:cubicBezTo>
                  <a:cubicBezTo>
                    <a:pt x="12881" y="8057"/>
                    <a:pt x="13870" y="8057"/>
                    <a:pt x="14011" y="8057"/>
                  </a:cubicBezTo>
                  <a:lnTo>
                    <a:pt x="14011" y="9046"/>
                  </a:lnTo>
                  <a:lnTo>
                    <a:pt x="14011" y="10035"/>
                  </a:lnTo>
                  <a:cubicBezTo>
                    <a:pt x="14011" y="10035"/>
                    <a:pt x="14011" y="10035"/>
                    <a:pt x="15142" y="10035"/>
                  </a:cubicBezTo>
                  <a:lnTo>
                    <a:pt x="15142" y="10035"/>
                  </a:lnTo>
                  <a:lnTo>
                    <a:pt x="15142" y="10035"/>
                  </a:lnTo>
                  <a:cubicBezTo>
                    <a:pt x="15721" y="10326"/>
                    <a:pt x="16059" y="10946"/>
                    <a:pt x="15990" y="11590"/>
                  </a:cubicBez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cubicBezTo>
                    <a:pt x="15893" y="11864"/>
                    <a:pt x="15893" y="12164"/>
                    <a:pt x="15990" y="12438"/>
                  </a:cubicBezTo>
                  <a:lnTo>
                    <a:pt x="17121" y="12438"/>
                  </a:lnTo>
                  <a:lnTo>
                    <a:pt x="18534" y="12438"/>
                  </a:lnTo>
                  <a:lnTo>
                    <a:pt x="20937" y="12438"/>
                  </a:lnTo>
                  <a:cubicBezTo>
                    <a:pt x="20937" y="12438"/>
                    <a:pt x="20937" y="12438"/>
                    <a:pt x="21927" y="11449"/>
                  </a:cubicBezTo>
                  <a:lnTo>
                    <a:pt x="23340" y="9187"/>
                  </a:lnTo>
                  <a:cubicBezTo>
                    <a:pt x="23872" y="8328"/>
                    <a:pt x="24488" y="7523"/>
                    <a:pt x="25178" y="6784"/>
                  </a:cubicBezTo>
                  <a:cubicBezTo>
                    <a:pt x="25754" y="5946"/>
                    <a:pt x="26532" y="5266"/>
                    <a:pt x="27439" y="4806"/>
                  </a:cubicBezTo>
                  <a:cubicBezTo>
                    <a:pt x="27505" y="4527"/>
                    <a:pt x="27505" y="4236"/>
                    <a:pt x="27439" y="3958"/>
                  </a:cubicBezTo>
                  <a:cubicBezTo>
                    <a:pt x="27439" y="3958"/>
                    <a:pt x="27439" y="3958"/>
                    <a:pt x="28146" y="4806"/>
                  </a:cubicBezTo>
                  <a:lnTo>
                    <a:pt x="28146" y="4806"/>
                  </a:lnTo>
                  <a:lnTo>
                    <a:pt x="26167" y="5654"/>
                  </a:lnTo>
                  <a:lnTo>
                    <a:pt x="26167" y="7067"/>
                  </a:lnTo>
                  <a:lnTo>
                    <a:pt x="28994" y="7067"/>
                  </a:lnTo>
                  <a:lnTo>
                    <a:pt x="28994" y="4947"/>
                  </a:lnTo>
                  <a:lnTo>
                    <a:pt x="30124" y="4947"/>
                  </a:lnTo>
                  <a:cubicBezTo>
                    <a:pt x="30124" y="4947"/>
                    <a:pt x="30972" y="4947"/>
                    <a:pt x="30972" y="4947"/>
                  </a:cubicBez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2951" y="4947"/>
                  </a:lnTo>
                  <a:cubicBezTo>
                    <a:pt x="32951" y="4947"/>
                    <a:pt x="32951" y="4947"/>
                    <a:pt x="32951" y="4947"/>
                  </a:cubicBezTo>
                  <a:lnTo>
                    <a:pt x="32951" y="4240"/>
                  </a:lnTo>
                  <a:lnTo>
                    <a:pt x="33799" y="4240"/>
                  </a:lnTo>
                  <a:cubicBezTo>
                    <a:pt x="33761" y="4899"/>
                    <a:pt x="33761" y="5560"/>
                    <a:pt x="33799" y="6219"/>
                  </a:cubicBezTo>
                  <a:cubicBezTo>
                    <a:pt x="33872" y="6839"/>
                    <a:pt x="34434" y="7283"/>
                    <a:pt x="35054" y="7211"/>
                  </a:cubicBezTo>
                  <a:cubicBezTo>
                    <a:pt x="35060" y="7210"/>
                    <a:pt x="35065" y="7209"/>
                    <a:pt x="35071" y="7208"/>
                  </a:cubicBezTo>
                  <a:lnTo>
                    <a:pt x="35919" y="7208"/>
                  </a:lnTo>
                  <a:cubicBezTo>
                    <a:pt x="36144" y="7106"/>
                    <a:pt x="36402" y="7106"/>
                    <a:pt x="36626" y="7208"/>
                  </a:cubicBezTo>
                  <a:lnTo>
                    <a:pt x="36626" y="7208"/>
                  </a:lnTo>
                  <a:cubicBezTo>
                    <a:pt x="36745" y="7576"/>
                    <a:pt x="36745" y="7972"/>
                    <a:pt x="36626" y="8339"/>
                  </a:cubicBezTo>
                  <a:lnTo>
                    <a:pt x="36626" y="9470"/>
                  </a:lnTo>
                  <a:lnTo>
                    <a:pt x="36626" y="9470"/>
                  </a:lnTo>
                  <a:cubicBezTo>
                    <a:pt x="36732" y="9983"/>
                    <a:pt x="36732" y="10512"/>
                    <a:pt x="36626" y="11025"/>
                  </a:cubicBezTo>
                  <a:cubicBezTo>
                    <a:pt x="36666" y="11306"/>
                    <a:pt x="36666" y="11592"/>
                    <a:pt x="36626" y="11873"/>
                  </a:cubicBezTo>
                  <a:lnTo>
                    <a:pt x="35778" y="11873"/>
                  </a:lnTo>
                  <a:cubicBezTo>
                    <a:pt x="35277" y="12026"/>
                    <a:pt x="34866" y="12386"/>
                    <a:pt x="34647" y="12862"/>
                  </a:cubicBezTo>
                  <a:cubicBezTo>
                    <a:pt x="34483" y="13415"/>
                    <a:pt x="34483" y="14005"/>
                    <a:pt x="34647" y="14558"/>
                  </a:cubicBezTo>
                  <a:cubicBezTo>
                    <a:pt x="34900" y="14996"/>
                    <a:pt x="34900" y="15534"/>
                    <a:pt x="34647" y="15972"/>
                  </a:cubicBezTo>
                  <a:cubicBezTo>
                    <a:pt x="34647" y="15972"/>
                    <a:pt x="34647" y="15972"/>
                    <a:pt x="34647" y="15124"/>
                  </a:cubicBezTo>
                  <a:cubicBezTo>
                    <a:pt x="34799" y="14861"/>
                    <a:pt x="34799" y="14538"/>
                    <a:pt x="34647" y="14276"/>
                  </a:cubicBezTo>
                  <a:cubicBezTo>
                    <a:pt x="34836" y="14728"/>
                    <a:pt x="34836" y="15237"/>
                    <a:pt x="34647" y="15689"/>
                  </a:cubicBezTo>
                  <a:lnTo>
                    <a:pt x="33941" y="16396"/>
                  </a:lnTo>
                  <a:lnTo>
                    <a:pt x="33234" y="16396"/>
                  </a:lnTo>
                  <a:cubicBezTo>
                    <a:pt x="33076" y="16756"/>
                    <a:pt x="33076" y="17166"/>
                    <a:pt x="33234" y="17526"/>
                  </a:cubicBezTo>
                  <a:cubicBezTo>
                    <a:pt x="33210" y="17809"/>
                    <a:pt x="33210" y="18092"/>
                    <a:pt x="33234" y="18374"/>
                  </a:cubicBezTo>
                  <a:lnTo>
                    <a:pt x="33234" y="19647"/>
                  </a:lnTo>
                  <a:cubicBezTo>
                    <a:pt x="33310" y="20020"/>
                    <a:pt x="33310" y="20404"/>
                    <a:pt x="33234" y="20777"/>
                  </a:cubicBezTo>
                  <a:cubicBezTo>
                    <a:pt x="33015" y="20904"/>
                    <a:pt x="32746" y="20904"/>
                    <a:pt x="32527" y="20777"/>
                  </a:cubicBezTo>
                  <a:lnTo>
                    <a:pt x="32527" y="20777"/>
                  </a:lnTo>
                  <a:lnTo>
                    <a:pt x="32527" y="20777"/>
                  </a:lnTo>
                  <a:lnTo>
                    <a:pt x="32527" y="20777"/>
                  </a:lnTo>
                  <a:cubicBezTo>
                    <a:pt x="31838" y="21267"/>
                    <a:pt x="31419" y="22052"/>
                    <a:pt x="31397" y="22897"/>
                  </a:cubicBezTo>
                  <a:cubicBezTo>
                    <a:pt x="31213" y="23448"/>
                    <a:pt x="31213" y="24043"/>
                    <a:pt x="31397" y="24594"/>
                  </a:cubicBezTo>
                  <a:lnTo>
                    <a:pt x="32527" y="25866"/>
                  </a:lnTo>
                  <a:cubicBezTo>
                    <a:pt x="33015" y="26164"/>
                    <a:pt x="33446" y="26547"/>
                    <a:pt x="33799" y="26996"/>
                  </a:cubicBezTo>
                  <a:cubicBezTo>
                    <a:pt x="33988" y="27449"/>
                    <a:pt x="33988" y="27957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cubicBezTo>
                    <a:pt x="33799" y="28410"/>
                    <a:pt x="33799" y="28410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30247"/>
                  </a:lnTo>
                  <a:lnTo>
                    <a:pt x="33799" y="30247"/>
                  </a:lnTo>
                  <a:cubicBezTo>
                    <a:pt x="34917" y="30627"/>
                    <a:pt x="35835" y="31443"/>
                    <a:pt x="36343" y="32509"/>
                  </a:cubicBezTo>
                  <a:cubicBezTo>
                    <a:pt x="36887" y="33571"/>
                    <a:pt x="37551" y="34567"/>
                    <a:pt x="38322" y="35477"/>
                  </a:cubicBezTo>
                  <a:lnTo>
                    <a:pt x="39877" y="36749"/>
                  </a:lnTo>
                  <a:lnTo>
                    <a:pt x="41856" y="38304"/>
                  </a:lnTo>
                  <a:lnTo>
                    <a:pt x="43693" y="40000"/>
                  </a:lnTo>
                  <a:cubicBezTo>
                    <a:pt x="44192" y="40398"/>
                    <a:pt x="44622" y="40875"/>
                    <a:pt x="44965" y="41413"/>
                  </a:cubicBezTo>
                  <a:cubicBezTo>
                    <a:pt x="45022" y="41693"/>
                    <a:pt x="45022" y="41981"/>
                    <a:pt x="44965" y="42261"/>
                  </a:cubicBezTo>
                  <a:cubicBezTo>
                    <a:pt x="44965" y="42261"/>
                    <a:pt x="44965" y="42261"/>
                    <a:pt x="44965" y="42261"/>
                  </a:cubicBezTo>
                  <a:lnTo>
                    <a:pt x="44965" y="42261"/>
                  </a:lnTo>
                  <a:cubicBezTo>
                    <a:pt x="44965" y="42261"/>
                    <a:pt x="44965" y="42261"/>
                    <a:pt x="44965" y="42261"/>
                  </a:cubicBezTo>
                  <a:cubicBezTo>
                    <a:pt x="46301" y="43352"/>
                    <a:pt x="47406" y="44697"/>
                    <a:pt x="48216" y="46219"/>
                  </a:cubicBezTo>
                  <a:cubicBezTo>
                    <a:pt x="48847" y="47690"/>
                    <a:pt x="49137" y="49284"/>
                    <a:pt x="49064" y="50883"/>
                  </a:cubicBezTo>
                  <a:cubicBezTo>
                    <a:pt x="49064" y="50883"/>
                    <a:pt x="48357" y="50883"/>
                    <a:pt x="48075" y="49752"/>
                  </a:cubicBezTo>
                  <a:cubicBezTo>
                    <a:pt x="47700" y="49100"/>
                    <a:pt x="46988" y="48717"/>
                    <a:pt x="46237" y="48763"/>
                  </a:cubicBezTo>
                  <a:cubicBezTo>
                    <a:pt x="45823" y="48633"/>
                    <a:pt x="45379" y="48633"/>
                    <a:pt x="44965" y="48763"/>
                  </a:cubicBezTo>
                  <a:cubicBezTo>
                    <a:pt x="44965" y="48763"/>
                    <a:pt x="44965" y="48763"/>
                    <a:pt x="44965" y="50035"/>
                  </a:cubicBezTo>
                  <a:lnTo>
                    <a:pt x="44965" y="50035"/>
                  </a:lnTo>
                  <a:lnTo>
                    <a:pt x="44965" y="50035"/>
                  </a:lnTo>
                  <a:lnTo>
                    <a:pt x="44965" y="50035"/>
                  </a:lnTo>
                  <a:cubicBezTo>
                    <a:pt x="44965" y="50035"/>
                    <a:pt x="44965" y="51166"/>
                    <a:pt x="44965" y="51307"/>
                  </a:cubicBezTo>
                  <a:lnTo>
                    <a:pt x="45954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lnTo>
                    <a:pt x="45106" y="51307"/>
                  </a:lnTo>
                  <a:cubicBezTo>
                    <a:pt x="44875" y="51367"/>
                    <a:pt x="44632" y="51367"/>
                    <a:pt x="44400" y="51307"/>
                  </a:cubicBezTo>
                  <a:cubicBezTo>
                    <a:pt x="45260" y="50004"/>
                    <a:pt x="47013" y="49645"/>
                    <a:pt x="48316" y="50506"/>
                  </a:cubicBezTo>
                  <a:cubicBezTo>
                    <a:pt x="48682" y="50747"/>
                    <a:pt x="48986" y="51070"/>
                    <a:pt x="49205" y="51448"/>
                  </a:cubicBezTo>
                  <a:close/>
                  <a:moveTo>
                    <a:pt x="5248" y="50318"/>
                  </a:move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lose/>
                  <a:moveTo>
                    <a:pt x="6379" y="48763"/>
                  </a:moveTo>
                  <a:cubicBezTo>
                    <a:pt x="6379" y="48763"/>
                    <a:pt x="6379" y="48763"/>
                    <a:pt x="6379" y="48763"/>
                  </a:cubicBezTo>
                  <a:lnTo>
                    <a:pt x="6379" y="48763"/>
                  </a:lnTo>
                  <a:lnTo>
                    <a:pt x="6379" y="48763"/>
                  </a:lnTo>
                  <a:cubicBezTo>
                    <a:pt x="6379" y="48763"/>
                    <a:pt x="6803" y="48763"/>
                    <a:pt x="6803" y="48763"/>
                  </a:cubicBezTo>
                  <a:close/>
                  <a:moveTo>
                    <a:pt x="7227" y="46501"/>
                  </a:moveTo>
                  <a:cubicBezTo>
                    <a:pt x="7227" y="46501"/>
                    <a:pt x="7227" y="46501"/>
                    <a:pt x="7227" y="46501"/>
                  </a:cubicBezTo>
                  <a:cubicBezTo>
                    <a:pt x="7227" y="46501"/>
                    <a:pt x="7227" y="46501"/>
                    <a:pt x="7227" y="46501"/>
                  </a:cubicBezTo>
                  <a:lnTo>
                    <a:pt x="7227" y="46501"/>
                  </a:lnTo>
                  <a:cubicBezTo>
                    <a:pt x="7227" y="46501"/>
                    <a:pt x="6803" y="46501"/>
                    <a:pt x="6803" y="46501"/>
                  </a:cubicBezTo>
                  <a:close/>
                  <a:moveTo>
                    <a:pt x="7933" y="45088"/>
                  </a:moveTo>
                  <a:lnTo>
                    <a:pt x="7933" y="45088"/>
                  </a:lnTo>
                  <a:cubicBezTo>
                    <a:pt x="7933" y="45088"/>
                    <a:pt x="7933" y="45088"/>
                    <a:pt x="7933" y="45088"/>
                  </a:cubicBezTo>
                  <a:lnTo>
                    <a:pt x="7933" y="43957"/>
                  </a:lnTo>
                  <a:cubicBezTo>
                    <a:pt x="7933" y="43957"/>
                    <a:pt x="7933" y="43957"/>
                    <a:pt x="7933" y="43957"/>
                  </a:cubicBezTo>
                  <a:close/>
                  <a:moveTo>
                    <a:pt x="8782" y="7491"/>
                  </a:moveTo>
                  <a:lnTo>
                    <a:pt x="9488" y="7491"/>
                  </a:lnTo>
                  <a:lnTo>
                    <a:pt x="9488" y="7491"/>
                  </a:lnTo>
                  <a:lnTo>
                    <a:pt x="9488" y="7491"/>
                  </a:lnTo>
                  <a:close/>
                  <a:moveTo>
                    <a:pt x="8782" y="47632"/>
                  </a:moveTo>
                  <a:lnTo>
                    <a:pt x="9488" y="47632"/>
                  </a:lnTo>
                  <a:cubicBezTo>
                    <a:pt x="9543" y="47400"/>
                    <a:pt x="9543" y="47158"/>
                    <a:pt x="9488" y="46926"/>
                  </a:cubicBezTo>
                  <a:lnTo>
                    <a:pt x="9488" y="46926"/>
                  </a:lnTo>
                  <a:lnTo>
                    <a:pt x="9488" y="46926"/>
                  </a:lnTo>
                  <a:close/>
                  <a:moveTo>
                    <a:pt x="9912" y="45229"/>
                  </a:moveTo>
                  <a:lnTo>
                    <a:pt x="9912" y="46501"/>
                  </a:lnTo>
                  <a:cubicBezTo>
                    <a:pt x="10100" y="46941"/>
                    <a:pt x="10391" y="47329"/>
                    <a:pt x="10760" y="47632"/>
                  </a:cubicBezTo>
                  <a:lnTo>
                    <a:pt x="10760" y="44099"/>
                  </a:lnTo>
                  <a:lnTo>
                    <a:pt x="10760" y="44099"/>
                  </a:lnTo>
                  <a:cubicBezTo>
                    <a:pt x="10760" y="44099"/>
                    <a:pt x="10760" y="44099"/>
                    <a:pt x="10760" y="44947"/>
                  </a:cubicBezTo>
                  <a:close/>
                  <a:moveTo>
                    <a:pt x="9912" y="16961"/>
                  </a:moveTo>
                  <a:lnTo>
                    <a:pt x="9912" y="16961"/>
                  </a:lnTo>
                  <a:cubicBezTo>
                    <a:pt x="9912" y="16961"/>
                    <a:pt x="9912" y="16961"/>
                    <a:pt x="9912" y="16961"/>
                  </a:cubicBez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close/>
                  <a:moveTo>
                    <a:pt x="12457" y="45229"/>
                  </a:moveTo>
                  <a:cubicBezTo>
                    <a:pt x="12457" y="45229"/>
                    <a:pt x="12457" y="45229"/>
                    <a:pt x="12457" y="45229"/>
                  </a:cubicBezTo>
                  <a:lnTo>
                    <a:pt x="12457" y="45229"/>
                  </a:lnTo>
                  <a:close/>
                  <a:moveTo>
                    <a:pt x="20937" y="21767"/>
                  </a:moveTo>
                  <a:lnTo>
                    <a:pt x="20937" y="20919"/>
                  </a:lnTo>
                  <a:cubicBezTo>
                    <a:pt x="20937" y="20919"/>
                    <a:pt x="20937" y="21484"/>
                    <a:pt x="20937" y="21767"/>
                  </a:cubicBezTo>
                  <a:close/>
                  <a:moveTo>
                    <a:pt x="22916" y="30247"/>
                  </a:moveTo>
                  <a:cubicBezTo>
                    <a:pt x="22850" y="30526"/>
                    <a:pt x="22850" y="30816"/>
                    <a:pt x="22916" y="31095"/>
                  </a:cubicBezTo>
                  <a:cubicBezTo>
                    <a:pt x="22916" y="31095"/>
                    <a:pt x="22916" y="31095"/>
                    <a:pt x="23623" y="31095"/>
                  </a:cubicBezTo>
                  <a:lnTo>
                    <a:pt x="23623" y="31095"/>
                  </a:lnTo>
                  <a:lnTo>
                    <a:pt x="24471" y="30247"/>
                  </a:lnTo>
                  <a:cubicBezTo>
                    <a:pt x="24830" y="29992"/>
                    <a:pt x="25122" y="29652"/>
                    <a:pt x="25319" y="29258"/>
                  </a:cubicBezTo>
                  <a:cubicBezTo>
                    <a:pt x="25376" y="28978"/>
                    <a:pt x="25376" y="28690"/>
                    <a:pt x="25319" y="28410"/>
                  </a:cubicBezTo>
                  <a:lnTo>
                    <a:pt x="24612" y="28410"/>
                  </a:lnTo>
                  <a:cubicBezTo>
                    <a:pt x="24612" y="28410"/>
                    <a:pt x="24612" y="28410"/>
                    <a:pt x="23905" y="29258"/>
                  </a:cubicBezTo>
                  <a:cubicBezTo>
                    <a:pt x="23506" y="29904"/>
                    <a:pt x="22825" y="30323"/>
                    <a:pt x="22068" y="30389"/>
                  </a:cubicBezTo>
                  <a:close/>
                  <a:moveTo>
                    <a:pt x="22916" y="23321"/>
                  </a:moveTo>
                  <a:lnTo>
                    <a:pt x="22916" y="23321"/>
                  </a:ln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3199" y="23321"/>
                    <a:pt x="23057" y="23321"/>
                  </a:cubicBezTo>
                  <a:close/>
                  <a:moveTo>
                    <a:pt x="26025" y="20919"/>
                  </a:moveTo>
                  <a:cubicBezTo>
                    <a:pt x="26025" y="20919"/>
                    <a:pt x="26025" y="20919"/>
                    <a:pt x="26025" y="20919"/>
                  </a:cubicBezTo>
                  <a:lnTo>
                    <a:pt x="27722" y="20919"/>
                  </a:lnTo>
                  <a:lnTo>
                    <a:pt x="27722" y="19929"/>
                  </a:lnTo>
                  <a:close/>
                  <a:moveTo>
                    <a:pt x="26732" y="29823"/>
                  </a:moveTo>
                  <a:lnTo>
                    <a:pt x="26732" y="30530"/>
                  </a:lnTo>
                  <a:cubicBezTo>
                    <a:pt x="26732" y="30530"/>
                    <a:pt x="26732" y="30530"/>
                    <a:pt x="26732" y="30530"/>
                  </a:cubicBez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close/>
                  <a:moveTo>
                    <a:pt x="29418" y="40282"/>
                  </a:move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700" y="40282"/>
                    <a:pt x="29559" y="40282"/>
                  </a:cubicBezTo>
                  <a:close/>
                  <a:moveTo>
                    <a:pt x="31396" y="24876"/>
                  </a:moveTo>
                  <a:lnTo>
                    <a:pt x="31396" y="24876"/>
                  </a:lnTo>
                  <a:lnTo>
                    <a:pt x="31396" y="24876"/>
                  </a:lnTo>
                  <a:lnTo>
                    <a:pt x="31396" y="24876"/>
                  </a:lnTo>
                  <a:close/>
                  <a:moveTo>
                    <a:pt x="32527" y="18516"/>
                  </a:moveTo>
                  <a:lnTo>
                    <a:pt x="32527" y="18516"/>
                  </a:lnTo>
                  <a:close/>
                  <a:moveTo>
                    <a:pt x="32527" y="27562"/>
                  </a:moveTo>
                  <a:lnTo>
                    <a:pt x="32527" y="27562"/>
                  </a:lnTo>
                  <a:lnTo>
                    <a:pt x="32527" y="27562"/>
                  </a:lnTo>
                  <a:lnTo>
                    <a:pt x="32527" y="27562"/>
                  </a:lnTo>
                  <a:close/>
                  <a:moveTo>
                    <a:pt x="33234" y="12155"/>
                  </a:moveTo>
                  <a:cubicBezTo>
                    <a:pt x="33158" y="12385"/>
                    <a:pt x="33158" y="12633"/>
                    <a:pt x="33234" y="12862"/>
                  </a:cubicBezTo>
                  <a:lnTo>
                    <a:pt x="33234" y="12862"/>
                  </a:lnTo>
                  <a:lnTo>
                    <a:pt x="33234" y="12862"/>
                  </a:lnTo>
                  <a:close/>
                  <a:moveTo>
                    <a:pt x="33234" y="30671"/>
                  </a:moveTo>
                  <a:cubicBezTo>
                    <a:pt x="33173" y="30951"/>
                    <a:pt x="33173" y="31240"/>
                    <a:pt x="33234" y="31519"/>
                  </a:cubicBezTo>
                  <a:lnTo>
                    <a:pt x="33234" y="30671"/>
                  </a:lnTo>
                  <a:close/>
                  <a:moveTo>
                    <a:pt x="33234" y="26007"/>
                  </a:moveTo>
                  <a:cubicBezTo>
                    <a:pt x="33234" y="26553"/>
                    <a:pt x="33677" y="26996"/>
                    <a:pt x="34223" y="26996"/>
                  </a:cubicBezTo>
                  <a:lnTo>
                    <a:pt x="34223" y="26007"/>
                  </a:lnTo>
                  <a:lnTo>
                    <a:pt x="34223" y="25300"/>
                  </a:lnTo>
                  <a:lnTo>
                    <a:pt x="34223" y="25300"/>
                  </a:lnTo>
                  <a:close/>
                  <a:moveTo>
                    <a:pt x="34506" y="31519"/>
                  </a:move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lose/>
                  <a:moveTo>
                    <a:pt x="34506" y="13003"/>
                  </a:moveTo>
                  <a:lnTo>
                    <a:pt x="34506" y="13003"/>
                  </a:lnTo>
                  <a:lnTo>
                    <a:pt x="34506" y="13003"/>
                  </a:lnTo>
                  <a:close/>
                  <a:moveTo>
                    <a:pt x="34506" y="29965"/>
                  </a:moveTo>
                  <a:cubicBezTo>
                    <a:pt x="34506" y="29965"/>
                    <a:pt x="34506" y="29965"/>
                    <a:pt x="34506" y="29965"/>
                  </a:cubicBezTo>
                  <a:cubicBezTo>
                    <a:pt x="34506" y="29965"/>
                    <a:pt x="34506" y="29965"/>
                    <a:pt x="34506" y="29965"/>
                  </a:cubicBezTo>
                  <a:lnTo>
                    <a:pt x="34506" y="29965"/>
                  </a:lnTo>
                  <a:close/>
                  <a:moveTo>
                    <a:pt x="35354" y="33357"/>
                  </a:moveTo>
                  <a:cubicBezTo>
                    <a:pt x="35354" y="33357"/>
                    <a:pt x="35354" y="33357"/>
                    <a:pt x="35354" y="33357"/>
                  </a:cubicBezTo>
                  <a:lnTo>
                    <a:pt x="35354" y="31661"/>
                  </a:lnTo>
                  <a:cubicBezTo>
                    <a:pt x="35354" y="31661"/>
                    <a:pt x="35354" y="30813"/>
                    <a:pt x="34647" y="30813"/>
                  </a:cubicBezTo>
                  <a:lnTo>
                    <a:pt x="34647" y="30813"/>
                  </a:lnTo>
                  <a:close/>
                  <a:moveTo>
                    <a:pt x="35354" y="28692"/>
                  </a:moveTo>
                  <a:lnTo>
                    <a:pt x="35354" y="28692"/>
                  </a:lnTo>
                  <a:lnTo>
                    <a:pt x="35354" y="28692"/>
                  </a:lnTo>
                  <a:close/>
                  <a:moveTo>
                    <a:pt x="35354" y="18516"/>
                  </a:move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6343" y="18516"/>
                    <a:pt x="36202" y="18516"/>
                  </a:cubicBezTo>
                  <a:close/>
                  <a:moveTo>
                    <a:pt x="36061" y="8763"/>
                  </a:moveTo>
                  <a:lnTo>
                    <a:pt x="36909" y="8763"/>
                  </a:lnTo>
                  <a:cubicBezTo>
                    <a:pt x="36997" y="8383"/>
                    <a:pt x="36760" y="8003"/>
                    <a:pt x="36380" y="7915"/>
                  </a:cubicBezTo>
                  <a:cubicBezTo>
                    <a:pt x="36275" y="7891"/>
                    <a:pt x="36166" y="7891"/>
                    <a:pt x="36061" y="7915"/>
                  </a:cubicBezTo>
                  <a:lnTo>
                    <a:pt x="36061" y="7915"/>
                  </a:lnTo>
                  <a:close/>
                  <a:moveTo>
                    <a:pt x="36061" y="36042"/>
                  </a:moveTo>
                  <a:lnTo>
                    <a:pt x="36909" y="36042"/>
                  </a:lnTo>
                  <a:lnTo>
                    <a:pt x="36909" y="36042"/>
                  </a:lnTo>
                  <a:lnTo>
                    <a:pt x="36061" y="36042"/>
                  </a:lnTo>
                  <a:close/>
                  <a:moveTo>
                    <a:pt x="36909" y="34205"/>
                  </a:moveTo>
                  <a:lnTo>
                    <a:pt x="36909" y="34205"/>
                  </a:lnTo>
                  <a:lnTo>
                    <a:pt x="36909" y="34205"/>
                  </a:lnTo>
                  <a:close/>
                  <a:moveTo>
                    <a:pt x="39029" y="37173"/>
                  </a:moveTo>
                  <a:lnTo>
                    <a:pt x="39029" y="37173"/>
                  </a:lnTo>
                  <a:cubicBezTo>
                    <a:pt x="38810" y="37047"/>
                    <a:pt x="38541" y="37047"/>
                    <a:pt x="38322" y="37173"/>
                  </a:cubicBezTo>
                  <a:lnTo>
                    <a:pt x="39735" y="37173"/>
                  </a:lnTo>
                  <a:close/>
                  <a:moveTo>
                    <a:pt x="37898" y="41696"/>
                  </a:moveTo>
                  <a:lnTo>
                    <a:pt x="37898" y="41696"/>
                  </a:lnTo>
                  <a:cubicBezTo>
                    <a:pt x="37898" y="41696"/>
                    <a:pt x="37898" y="41696"/>
                    <a:pt x="37898" y="40989"/>
                  </a:cubicBezTo>
                  <a:close/>
                  <a:moveTo>
                    <a:pt x="38746" y="39293"/>
                  </a:moveTo>
                  <a:lnTo>
                    <a:pt x="38746" y="39293"/>
                  </a:lnTo>
                  <a:lnTo>
                    <a:pt x="38746" y="39293"/>
                  </a:lnTo>
                  <a:close/>
                  <a:moveTo>
                    <a:pt x="40301" y="43251"/>
                  </a:moveTo>
                  <a:lnTo>
                    <a:pt x="40301" y="43251"/>
                  </a:lnTo>
                  <a:lnTo>
                    <a:pt x="40301" y="43251"/>
                  </a:lnTo>
                  <a:close/>
                  <a:moveTo>
                    <a:pt x="40301" y="47208"/>
                  </a:moveTo>
                  <a:cubicBezTo>
                    <a:pt x="40301" y="47208"/>
                    <a:pt x="40301" y="47208"/>
                    <a:pt x="40301" y="47208"/>
                  </a:cubicBezTo>
                  <a:cubicBezTo>
                    <a:pt x="40301" y="47208"/>
                    <a:pt x="40301" y="47208"/>
                    <a:pt x="40301" y="47208"/>
                  </a:cubicBezTo>
                  <a:lnTo>
                    <a:pt x="40301" y="47208"/>
                  </a:lnTo>
                  <a:close/>
                  <a:moveTo>
                    <a:pt x="41149" y="43251"/>
                  </a:move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2421" y="43251"/>
                    <a:pt x="42280" y="43251"/>
                  </a:cubicBezTo>
                  <a:close/>
                  <a:moveTo>
                    <a:pt x="41856" y="8339"/>
                  </a:moveTo>
                  <a:lnTo>
                    <a:pt x="41856" y="8339"/>
                  </a:lnTo>
                  <a:cubicBezTo>
                    <a:pt x="41856" y="8339"/>
                    <a:pt x="41856" y="8339"/>
                    <a:pt x="41856" y="8339"/>
                  </a:cubicBezTo>
                  <a:cubicBezTo>
                    <a:pt x="41856" y="8339"/>
                    <a:pt x="41856" y="8339"/>
                    <a:pt x="41856" y="8339"/>
                  </a:cubicBezTo>
                  <a:close/>
                  <a:moveTo>
                    <a:pt x="41856" y="46501"/>
                  </a:move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close/>
                  <a:moveTo>
                    <a:pt x="44258" y="44947"/>
                  </a:moveTo>
                  <a:lnTo>
                    <a:pt x="44258" y="44947"/>
                  </a:lnTo>
                  <a:lnTo>
                    <a:pt x="44258" y="44947"/>
                  </a:lnTo>
                  <a:lnTo>
                    <a:pt x="44258" y="44947"/>
                  </a:lnTo>
                  <a:close/>
                  <a:moveTo>
                    <a:pt x="44258" y="41413"/>
                  </a:moveTo>
                  <a:cubicBezTo>
                    <a:pt x="44170" y="41793"/>
                    <a:pt x="44407" y="42173"/>
                    <a:pt x="44787" y="42261"/>
                  </a:cubicBezTo>
                  <a:cubicBezTo>
                    <a:pt x="44892" y="42286"/>
                    <a:pt x="45002" y="42286"/>
                    <a:pt x="45106" y="42261"/>
                  </a:cubicBezTo>
                  <a:lnTo>
                    <a:pt x="45106" y="4141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8025413" y="289704"/>
              <a:ext cx="68170" cy="74911"/>
            </a:xfrm>
            <a:custGeom>
              <a:avLst/>
              <a:gdLst/>
              <a:ahLst/>
              <a:cxnLst/>
              <a:rect l="l" t="t" r="r" b="b"/>
              <a:pathLst>
                <a:path w="68170" h="74911" extrusionOk="0">
                  <a:moveTo>
                    <a:pt x="29584" y="72650"/>
                  </a:moveTo>
                  <a:cubicBezTo>
                    <a:pt x="29584" y="72650"/>
                    <a:pt x="29584" y="72650"/>
                    <a:pt x="29584" y="72650"/>
                  </a:cubicBezTo>
                  <a:lnTo>
                    <a:pt x="28877" y="73356"/>
                  </a:lnTo>
                  <a:cubicBezTo>
                    <a:pt x="28877" y="73356"/>
                    <a:pt x="28877" y="73356"/>
                    <a:pt x="27888" y="72650"/>
                  </a:cubicBezTo>
                  <a:cubicBezTo>
                    <a:pt x="27429" y="72158"/>
                    <a:pt x="26906" y="71730"/>
                    <a:pt x="26333" y="71378"/>
                  </a:cubicBezTo>
                  <a:lnTo>
                    <a:pt x="26333" y="71378"/>
                  </a:lnTo>
                  <a:cubicBezTo>
                    <a:pt x="26333" y="71378"/>
                    <a:pt x="26333" y="71378"/>
                    <a:pt x="25485" y="70671"/>
                  </a:cubicBezTo>
                  <a:cubicBezTo>
                    <a:pt x="25377" y="70350"/>
                    <a:pt x="25377" y="70002"/>
                    <a:pt x="25485" y="69682"/>
                  </a:cubicBezTo>
                  <a:cubicBezTo>
                    <a:pt x="25506" y="69352"/>
                    <a:pt x="25506" y="69022"/>
                    <a:pt x="25485" y="68692"/>
                  </a:cubicBezTo>
                  <a:cubicBezTo>
                    <a:pt x="25441" y="68222"/>
                    <a:pt x="25441" y="67749"/>
                    <a:pt x="25485" y="67279"/>
                  </a:cubicBezTo>
                  <a:cubicBezTo>
                    <a:pt x="25425" y="66857"/>
                    <a:pt x="25425" y="66429"/>
                    <a:pt x="25485" y="66007"/>
                  </a:cubicBezTo>
                  <a:cubicBezTo>
                    <a:pt x="25485" y="66007"/>
                    <a:pt x="25485" y="66007"/>
                    <a:pt x="25485" y="66007"/>
                  </a:cubicBezTo>
                  <a:cubicBezTo>
                    <a:pt x="25555" y="66475"/>
                    <a:pt x="25555" y="66951"/>
                    <a:pt x="25485" y="67420"/>
                  </a:cubicBezTo>
                  <a:cubicBezTo>
                    <a:pt x="25422" y="67936"/>
                    <a:pt x="25422" y="68458"/>
                    <a:pt x="25485" y="68975"/>
                  </a:cubicBezTo>
                  <a:lnTo>
                    <a:pt x="25485" y="69823"/>
                  </a:lnTo>
                  <a:lnTo>
                    <a:pt x="26475" y="68551"/>
                  </a:lnTo>
                  <a:lnTo>
                    <a:pt x="26475" y="68551"/>
                  </a:lnTo>
                  <a:cubicBezTo>
                    <a:pt x="26475" y="68551"/>
                    <a:pt x="26475" y="68551"/>
                    <a:pt x="26475" y="68551"/>
                  </a:cubicBezTo>
                  <a:cubicBezTo>
                    <a:pt x="26475" y="68551"/>
                    <a:pt x="26475" y="68551"/>
                    <a:pt x="27181" y="69399"/>
                  </a:cubicBezTo>
                  <a:cubicBezTo>
                    <a:pt x="27268" y="69123"/>
                    <a:pt x="27268" y="68827"/>
                    <a:pt x="27181" y="68551"/>
                  </a:cubicBezTo>
                  <a:cubicBezTo>
                    <a:pt x="27157" y="68269"/>
                    <a:pt x="27157" y="67985"/>
                    <a:pt x="27181" y="67703"/>
                  </a:cubicBezTo>
                  <a:cubicBezTo>
                    <a:pt x="27181" y="67703"/>
                    <a:pt x="27181" y="67703"/>
                    <a:pt x="27181" y="67703"/>
                  </a:cubicBezTo>
                  <a:cubicBezTo>
                    <a:pt x="27181" y="67703"/>
                    <a:pt x="27181" y="67703"/>
                    <a:pt x="28029" y="67703"/>
                  </a:cubicBezTo>
                  <a:cubicBezTo>
                    <a:pt x="28281" y="67891"/>
                    <a:pt x="28626" y="67891"/>
                    <a:pt x="28877" y="67703"/>
                  </a:cubicBezTo>
                  <a:cubicBezTo>
                    <a:pt x="28961" y="67378"/>
                    <a:pt x="28961" y="67038"/>
                    <a:pt x="28877" y="66713"/>
                  </a:cubicBezTo>
                  <a:lnTo>
                    <a:pt x="28877" y="66572"/>
                  </a:lnTo>
                  <a:cubicBezTo>
                    <a:pt x="28877" y="66572"/>
                    <a:pt x="28877" y="65724"/>
                    <a:pt x="28877" y="65724"/>
                  </a:cubicBezTo>
                  <a:cubicBezTo>
                    <a:pt x="28877" y="65724"/>
                    <a:pt x="28877" y="65724"/>
                    <a:pt x="28877" y="64876"/>
                  </a:cubicBezTo>
                  <a:lnTo>
                    <a:pt x="28877" y="63745"/>
                  </a:lnTo>
                  <a:cubicBezTo>
                    <a:pt x="28877" y="63745"/>
                    <a:pt x="28877" y="62897"/>
                    <a:pt x="27888" y="62897"/>
                  </a:cubicBezTo>
                  <a:lnTo>
                    <a:pt x="26616" y="62897"/>
                  </a:lnTo>
                  <a:lnTo>
                    <a:pt x="26616" y="62897"/>
                  </a:lnTo>
                  <a:cubicBezTo>
                    <a:pt x="26849" y="62848"/>
                    <a:pt x="27090" y="62848"/>
                    <a:pt x="27323" y="62897"/>
                  </a:cubicBezTo>
                  <a:lnTo>
                    <a:pt x="28312" y="62897"/>
                  </a:lnTo>
                  <a:lnTo>
                    <a:pt x="29160" y="62897"/>
                  </a:lnTo>
                  <a:cubicBezTo>
                    <a:pt x="29311" y="62635"/>
                    <a:pt x="29311" y="62311"/>
                    <a:pt x="29160" y="62049"/>
                  </a:cubicBezTo>
                  <a:lnTo>
                    <a:pt x="28312" y="62049"/>
                  </a:lnTo>
                  <a:cubicBezTo>
                    <a:pt x="28868" y="61596"/>
                    <a:pt x="29305" y="61014"/>
                    <a:pt x="29584" y="60353"/>
                  </a:cubicBezTo>
                  <a:cubicBezTo>
                    <a:pt x="29652" y="59695"/>
                    <a:pt x="29652" y="59032"/>
                    <a:pt x="29584" y="58374"/>
                  </a:cubicBezTo>
                  <a:cubicBezTo>
                    <a:pt x="29516" y="57764"/>
                    <a:pt x="29516" y="57147"/>
                    <a:pt x="29584" y="56537"/>
                  </a:cubicBezTo>
                  <a:cubicBezTo>
                    <a:pt x="29747" y="55889"/>
                    <a:pt x="30090" y="55301"/>
                    <a:pt x="30574" y="54841"/>
                  </a:cubicBezTo>
                  <a:cubicBezTo>
                    <a:pt x="30845" y="55715"/>
                    <a:pt x="30845" y="56652"/>
                    <a:pt x="30574" y="57526"/>
                  </a:cubicBezTo>
                  <a:cubicBezTo>
                    <a:pt x="30366" y="58457"/>
                    <a:pt x="30366" y="59422"/>
                    <a:pt x="30574" y="60353"/>
                  </a:cubicBezTo>
                  <a:cubicBezTo>
                    <a:pt x="30574" y="60353"/>
                    <a:pt x="30574" y="60353"/>
                    <a:pt x="30574" y="60353"/>
                  </a:cubicBezTo>
                  <a:cubicBezTo>
                    <a:pt x="30597" y="59882"/>
                    <a:pt x="30597" y="59410"/>
                    <a:pt x="30574" y="58940"/>
                  </a:cubicBezTo>
                  <a:cubicBezTo>
                    <a:pt x="30629" y="58281"/>
                    <a:pt x="30629" y="57619"/>
                    <a:pt x="30574" y="56961"/>
                  </a:cubicBezTo>
                  <a:lnTo>
                    <a:pt x="30574" y="56961"/>
                  </a:lnTo>
                  <a:cubicBezTo>
                    <a:pt x="30574" y="56961"/>
                    <a:pt x="30574" y="56961"/>
                    <a:pt x="30574" y="55830"/>
                  </a:cubicBezTo>
                  <a:cubicBezTo>
                    <a:pt x="30524" y="55266"/>
                    <a:pt x="30524" y="54698"/>
                    <a:pt x="30574" y="54134"/>
                  </a:cubicBezTo>
                  <a:lnTo>
                    <a:pt x="30574" y="53003"/>
                  </a:lnTo>
                  <a:cubicBezTo>
                    <a:pt x="30574" y="53003"/>
                    <a:pt x="30574" y="53003"/>
                    <a:pt x="30574" y="53003"/>
                  </a:cubicBezTo>
                  <a:lnTo>
                    <a:pt x="30574" y="53003"/>
                  </a:lnTo>
                  <a:lnTo>
                    <a:pt x="30574" y="53003"/>
                  </a:lnTo>
                  <a:lnTo>
                    <a:pt x="30574" y="53003"/>
                  </a:lnTo>
                  <a:cubicBezTo>
                    <a:pt x="30595" y="52721"/>
                    <a:pt x="30595" y="52437"/>
                    <a:pt x="30574" y="52155"/>
                  </a:cubicBezTo>
                  <a:cubicBezTo>
                    <a:pt x="30514" y="51714"/>
                    <a:pt x="30167" y="51367"/>
                    <a:pt x="29726" y="51307"/>
                  </a:cubicBezTo>
                  <a:lnTo>
                    <a:pt x="29725" y="51307"/>
                  </a:lnTo>
                  <a:lnTo>
                    <a:pt x="28736" y="52579"/>
                  </a:lnTo>
                  <a:cubicBezTo>
                    <a:pt x="28736" y="52579"/>
                    <a:pt x="28736" y="52579"/>
                    <a:pt x="28736" y="52579"/>
                  </a:cubicBezTo>
                  <a:cubicBezTo>
                    <a:pt x="28736" y="52579"/>
                    <a:pt x="28736" y="51590"/>
                    <a:pt x="28736" y="51590"/>
                  </a:cubicBezTo>
                  <a:cubicBezTo>
                    <a:pt x="28736" y="51590"/>
                    <a:pt x="28736" y="51590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49046"/>
                  </a:cubicBezTo>
                  <a:cubicBezTo>
                    <a:pt x="28670" y="48624"/>
                    <a:pt x="28670" y="48195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8763"/>
                  </a:cubicBezTo>
                  <a:cubicBezTo>
                    <a:pt x="28673" y="49137"/>
                    <a:pt x="28673" y="49519"/>
                    <a:pt x="28736" y="49894"/>
                  </a:cubicBezTo>
                  <a:cubicBezTo>
                    <a:pt x="28736" y="50742"/>
                    <a:pt x="28736" y="51307"/>
                    <a:pt x="29867" y="51307"/>
                  </a:cubicBezTo>
                  <a:cubicBezTo>
                    <a:pt x="30998" y="51307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799" y="49849"/>
                    <a:pt x="29799" y="49373"/>
                    <a:pt x="29867" y="48904"/>
                  </a:cubicBezTo>
                  <a:cubicBezTo>
                    <a:pt x="30213" y="48064"/>
                    <a:pt x="30638" y="47260"/>
                    <a:pt x="31139" y="46501"/>
                  </a:cubicBezTo>
                  <a:lnTo>
                    <a:pt x="32411" y="44240"/>
                  </a:lnTo>
                  <a:lnTo>
                    <a:pt x="33542" y="43109"/>
                  </a:lnTo>
                  <a:lnTo>
                    <a:pt x="34248" y="43109"/>
                  </a:lnTo>
                  <a:cubicBezTo>
                    <a:pt x="34248" y="43109"/>
                    <a:pt x="34248" y="43109"/>
                    <a:pt x="34248" y="43109"/>
                  </a:cubicBezTo>
                  <a:cubicBezTo>
                    <a:pt x="33631" y="42684"/>
                    <a:pt x="33142" y="42097"/>
                    <a:pt x="32835" y="41413"/>
                  </a:cubicBezTo>
                  <a:lnTo>
                    <a:pt x="32835" y="40000"/>
                  </a:lnTo>
                  <a:cubicBezTo>
                    <a:pt x="32974" y="39015"/>
                    <a:pt x="32974" y="38016"/>
                    <a:pt x="32835" y="37032"/>
                  </a:cubicBezTo>
                  <a:cubicBezTo>
                    <a:pt x="32688" y="35953"/>
                    <a:pt x="32688" y="34859"/>
                    <a:pt x="32835" y="33781"/>
                  </a:cubicBezTo>
                  <a:cubicBezTo>
                    <a:pt x="32128" y="33781"/>
                    <a:pt x="31704" y="33781"/>
                    <a:pt x="31704" y="33781"/>
                  </a:cubicBezTo>
                  <a:cubicBezTo>
                    <a:pt x="31704" y="33781"/>
                    <a:pt x="31704" y="33781"/>
                    <a:pt x="30574" y="33781"/>
                  </a:cubicBezTo>
                  <a:cubicBezTo>
                    <a:pt x="30203" y="33883"/>
                    <a:pt x="29813" y="33883"/>
                    <a:pt x="29443" y="33781"/>
                  </a:cubicBezTo>
                  <a:cubicBezTo>
                    <a:pt x="29443" y="33781"/>
                    <a:pt x="29443" y="33781"/>
                    <a:pt x="28312" y="33781"/>
                  </a:cubicBezTo>
                  <a:cubicBezTo>
                    <a:pt x="27181" y="33781"/>
                    <a:pt x="28312" y="33781"/>
                    <a:pt x="28312" y="33781"/>
                  </a:cubicBezTo>
                  <a:cubicBezTo>
                    <a:pt x="27848" y="33161"/>
                    <a:pt x="27273" y="32634"/>
                    <a:pt x="26616" y="32226"/>
                  </a:cubicBezTo>
                  <a:cubicBezTo>
                    <a:pt x="26031" y="31696"/>
                    <a:pt x="25362" y="31267"/>
                    <a:pt x="24637" y="30954"/>
                  </a:cubicBezTo>
                  <a:lnTo>
                    <a:pt x="24637" y="30954"/>
                  </a:lnTo>
                  <a:lnTo>
                    <a:pt x="24637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3365" y="30954"/>
                  </a:cubicBezTo>
                  <a:lnTo>
                    <a:pt x="23365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2658" y="30954"/>
                  </a:cubicBezTo>
                  <a:lnTo>
                    <a:pt x="22658" y="30954"/>
                  </a:lnTo>
                  <a:lnTo>
                    <a:pt x="21103" y="29682"/>
                  </a:lnTo>
                  <a:cubicBezTo>
                    <a:pt x="21103" y="29682"/>
                    <a:pt x="21103" y="29682"/>
                    <a:pt x="20255" y="29682"/>
                  </a:cubicBezTo>
                  <a:cubicBezTo>
                    <a:pt x="19407" y="29682"/>
                    <a:pt x="18418" y="29682"/>
                    <a:pt x="18276" y="29682"/>
                  </a:cubicBezTo>
                  <a:cubicBezTo>
                    <a:pt x="18135" y="29682"/>
                    <a:pt x="18276" y="28551"/>
                    <a:pt x="18276" y="27844"/>
                  </a:cubicBezTo>
                  <a:cubicBezTo>
                    <a:pt x="18324" y="27469"/>
                    <a:pt x="18324" y="27089"/>
                    <a:pt x="18276" y="26714"/>
                  </a:cubicBezTo>
                  <a:cubicBezTo>
                    <a:pt x="18276" y="26714"/>
                    <a:pt x="18276" y="25866"/>
                    <a:pt x="17428" y="25866"/>
                  </a:cubicBezTo>
                  <a:lnTo>
                    <a:pt x="16580" y="25866"/>
                  </a:lnTo>
                  <a:lnTo>
                    <a:pt x="16580" y="25866"/>
                  </a:lnTo>
                  <a:lnTo>
                    <a:pt x="16580" y="25866"/>
                  </a:lnTo>
                  <a:cubicBezTo>
                    <a:pt x="16580" y="25866"/>
                    <a:pt x="16580" y="25866"/>
                    <a:pt x="16580" y="25866"/>
                  </a:cubicBezTo>
                  <a:lnTo>
                    <a:pt x="16580" y="25866"/>
                  </a:lnTo>
                  <a:lnTo>
                    <a:pt x="15026" y="25866"/>
                  </a:lnTo>
                  <a:cubicBezTo>
                    <a:pt x="14354" y="25680"/>
                    <a:pt x="13759" y="25284"/>
                    <a:pt x="13330" y="24735"/>
                  </a:cubicBezTo>
                  <a:cubicBezTo>
                    <a:pt x="13330" y="24735"/>
                    <a:pt x="13330" y="24735"/>
                    <a:pt x="13330" y="24735"/>
                  </a:cubicBezTo>
                  <a:cubicBezTo>
                    <a:pt x="13330" y="24735"/>
                    <a:pt x="13330" y="24735"/>
                    <a:pt x="13330" y="23887"/>
                  </a:cubicBezTo>
                  <a:cubicBezTo>
                    <a:pt x="13330" y="23039"/>
                    <a:pt x="13330" y="23039"/>
                    <a:pt x="12482" y="23039"/>
                  </a:cubicBezTo>
                  <a:lnTo>
                    <a:pt x="11633" y="23039"/>
                  </a:lnTo>
                  <a:lnTo>
                    <a:pt x="11633" y="22049"/>
                  </a:lnTo>
                  <a:cubicBezTo>
                    <a:pt x="11711" y="21724"/>
                    <a:pt x="11711" y="21385"/>
                    <a:pt x="11633" y="21060"/>
                  </a:cubicBezTo>
                  <a:cubicBezTo>
                    <a:pt x="11184" y="20287"/>
                    <a:pt x="10487" y="19690"/>
                    <a:pt x="9654" y="19364"/>
                  </a:cubicBezTo>
                  <a:cubicBezTo>
                    <a:pt x="8862" y="19031"/>
                    <a:pt x="8212" y="18431"/>
                    <a:pt x="7817" y="17668"/>
                  </a:cubicBezTo>
                  <a:lnTo>
                    <a:pt x="7111" y="17668"/>
                  </a:lnTo>
                  <a:lnTo>
                    <a:pt x="7111" y="17668"/>
                  </a:lnTo>
                  <a:lnTo>
                    <a:pt x="7111" y="17668"/>
                  </a:lnTo>
                  <a:lnTo>
                    <a:pt x="7111" y="16820"/>
                  </a:lnTo>
                  <a:cubicBezTo>
                    <a:pt x="7111" y="16820"/>
                    <a:pt x="7111" y="16820"/>
                    <a:pt x="7111" y="16820"/>
                  </a:cubicBezTo>
                  <a:lnTo>
                    <a:pt x="7111" y="16820"/>
                  </a:lnTo>
                  <a:cubicBezTo>
                    <a:pt x="6836" y="16917"/>
                    <a:pt x="6537" y="16917"/>
                    <a:pt x="6263" y="16820"/>
                  </a:cubicBezTo>
                  <a:lnTo>
                    <a:pt x="6263" y="14841"/>
                  </a:lnTo>
                  <a:cubicBezTo>
                    <a:pt x="5617" y="15029"/>
                    <a:pt x="4930" y="15029"/>
                    <a:pt x="4284" y="14841"/>
                  </a:cubicBezTo>
                  <a:cubicBezTo>
                    <a:pt x="3821" y="14715"/>
                    <a:pt x="3333" y="14715"/>
                    <a:pt x="2870" y="14841"/>
                  </a:cubicBezTo>
                  <a:lnTo>
                    <a:pt x="2022" y="14841"/>
                  </a:lnTo>
                  <a:cubicBezTo>
                    <a:pt x="1493" y="14151"/>
                    <a:pt x="1065" y="13390"/>
                    <a:pt x="750" y="12579"/>
                  </a:cubicBezTo>
                  <a:lnTo>
                    <a:pt x="750" y="11731"/>
                  </a:lnTo>
                  <a:lnTo>
                    <a:pt x="750" y="11025"/>
                  </a:lnTo>
                  <a:lnTo>
                    <a:pt x="750" y="11025"/>
                  </a:lnTo>
                  <a:cubicBezTo>
                    <a:pt x="750" y="11025"/>
                    <a:pt x="44" y="11025"/>
                    <a:pt x="750" y="11873"/>
                  </a:cubicBezTo>
                  <a:lnTo>
                    <a:pt x="750" y="12579"/>
                  </a:lnTo>
                  <a:cubicBezTo>
                    <a:pt x="750" y="12579"/>
                    <a:pt x="44" y="12579"/>
                    <a:pt x="44" y="11873"/>
                  </a:cubicBezTo>
                  <a:cubicBezTo>
                    <a:pt x="-15" y="11545"/>
                    <a:pt x="-15" y="11211"/>
                    <a:pt x="44" y="10883"/>
                  </a:cubicBezTo>
                  <a:cubicBezTo>
                    <a:pt x="44" y="10883"/>
                    <a:pt x="44" y="9753"/>
                    <a:pt x="44" y="9611"/>
                  </a:cubicBezTo>
                  <a:lnTo>
                    <a:pt x="1316" y="8763"/>
                  </a:lnTo>
                  <a:lnTo>
                    <a:pt x="2164" y="8763"/>
                  </a:lnTo>
                  <a:lnTo>
                    <a:pt x="2164" y="8763"/>
                  </a:lnTo>
                  <a:cubicBezTo>
                    <a:pt x="2221" y="8483"/>
                    <a:pt x="2221" y="8195"/>
                    <a:pt x="2164" y="7915"/>
                  </a:cubicBezTo>
                  <a:cubicBezTo>
                    <a:pt x="2237" y="7589"/>
                    <a:pt x="2237" y="7251"/>
                    <a:pt x="2164" y="6926"/>
                  </a:cubicBezTo>
                  <a:lnTo>
                    <a:pt x="6969" y="6926"/>
                  </a:lnTo>
                  <a:lnTo>
                    <a:pt x="7817" y="6926"/>
                  </a:lnTo>
                  <a:lnTo>
                    <a:pt x="8524" y="6926"/>
                  </a:lnTo>
                  <a:lnTo>
                    <a:pt x="9372" y="6926"/>
                  </a:lnTo>
                  <a:cubicBezTo>
                    <a:pt x="9736" y="6784"/>
                    <a:pt x="10140" y="6784"/>
                    <a:pt x="10503" y="6926"/>
                  </a:cubicBezTo>
                  <a:lnTo>
                    <a:pt x="11351" y="6926"/>
                  </a:lnTo>
                  <a:cubicBezTo>
                    <a:pt x="11351" y="6926"/>
                    <a:pt x="11351" y="6926"/>
                    <a:pt x="11351" y="6926"/>
                  </a:cubicBezTo>
                  <a:lnTo>
                    <a:pt x="11351" y="6926"/>
                  </a:lnTo>
                  <a:cubicBezTo>
                    <a:pt x="11625" y="7023"/>
                    <a:pt x="11925" y="7023"/>
                    <a:pt x="12199" y="6926"/>
                  </a:cubicBezTo>
                  <a:lnTo>
                    <a:pt x="13188" y="6926"/>
                  </a:lnTo>
                  <a:lnTo>
                    <a:pt x="13188" y="7632"/>
                  </a:lnTo>
                  <a:cubicBezTo>
                    <a:pt x="13188" y="7632"/>
                    <a:pt x="13188" y="7632"/>
                    <a:pt x="13188" y="6926"/>
                  </a:cubicBezTo>
                  <a:cubicBezTo>
                    <a:pt x="13046" y="6562"/>
                    <a:pt x="13046" y="6159"/>
                    <a:pt x="13188" y="5795"/>
                  </a:cubicBezTo>
                  <a:lnTo>
                    <a:pt x="13188" y="5795"/>
                  </a:lnTo>
                  <a:cubicBezTo>
                    <a:pt x="13188" y="5795"/>
                    <a:pt x="13188" y="5795"/>
                    <a:pt x="13188" y="5795"/>
                  </a:cubicBezTo>
                  <a:lnTo>
                    <a:pt x="14036" y="5795"/>
                  </a:lnTo>
                  <a:cubicBezTo>
                    <a:pt x="14535" y="5860"/>
                    <a:pt x="14990" y="6113"/>
                    <a:pt x="15308" y="6502"/>
                  </a:cubicBezTo>
                  <a:lnTo>
                    <a:pt x="14602" y="6502"/>
                  </a:lnTo>
                  <a:cubicBezTo>
                    <a:pt x="14602" y="6502"/>
                    <a:pt x="14602" y="6502"/>
                    <a:pt x="14602" y="7208"/>
                  </a:cubicBezTo>
                  <a:lnTo>
                    <a:pt x="16015" y="8904"/>
                  </a:lnTo>
                  <a:lnTo>
                    <a:pt x="17004" y="10035"/>
                  </a:lnTo>
                  <a:lnTo>
                    <a:pt x="17004" y="10883"/>
                  </a:lnTo>
                  <a:lnTo>
                    <a:pt x="17004" y="10883"/>
                  </a:lnTo>
                  <a:cubicBezTo>
                    <a:pt x="17004" y="10883"/>
                    <a:pt x="17004" y="10883"/>
                    <a:pt x="17004" y="11731"/>
                  </a:cubicBezTo>
                  <a:lnTo>
                    <a:pt x="18276" y="12721"/>
                  </a:lnTo>
                  <a:lnTo>
                    <a:pt x="19549" y="13710"/>
                  </a:lnTo>
                  <a:lnTo>
                    <a:pt x="20397" y="13710"/>
                  </a:lnTo>
                  <a:lnTo>
                    <a:pt x="20397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cubicBezTo>
                    <a:pt x="22220" y="13583"/>
                    <a:pt x="22531" y="13583"/>
                    <a:pt x="22800" y="13710"/>
                  </a:cubicBezTo>
                  <a:lnTo>
                    <a:pt x="23648" y="14982"/>
                  </a:lnTo>
                  <a:cubicBezTo>
                    <a:pt x="24474" y="16150"/>
                    <a:pt x="25595" y="17077"/>
                    <a:pt x="26899" y="17668"/>
                  </a:cubicBezTo>
                  <a:lnTo>
                    <a:pt x="27605" y="17668"/>
                  </a:lnTo>
                  <a:lnTo>
                    <a:pt x="27605" y="17668"/>
                  </a:lnTo>
                  <a:lnTo>
                    <a:pt x="28312" y="17668"/>
                  </a:lnTo>
                  <a:cubicBezTo>
                    <a:pt x="28869" y="17805"/>
                    <a:pt x="29451" y="17805"/>
                    <a:pt x="30008" y="17668"/>
                  </a:cubicBezTo>
                  <a:cubicBezTo>
                    <a:pt x="29961" y="17948"/>
                    <a:pt x="29961" y="18235"/>
                    <a:pt x="30008" y="18516"/>
                  </a:cubicBezTo>
                  <a:cubicBezTo>
                    <a:pt x="30008" y="18516"/>
                    <a:pt x="30008" y="18516"/>
                    <a:pt x="30008" y="18516"/>
                  </a:cubicBezTo>
                  <a:cubicBezTo>
                    <a:pt x="30008" y="18516"/>
                    <a:pt x="30008" y="18516"/>
                    <a:pt x="30008" y="19505"/>
                  </a:cubicBezTo>
                  <a:cubicBezTo>
                    <a:pt x="30008" y="20495"/>
                    <a:pt x="30008" y="19505"/>
                    <a:pt x="30008" y="19505"/>
                  </a:cubicBezTo>
                  <a:cubicBezTo>
                    <a:pt x="29576" y="19786"/>
                    <a:pt x="29312" y="20262"/>
                    <a:pt x="29302" y="20777"/>
                  </a:cubicBezTo>
                  <a:cubicBezTo>
                    <a:pt x="29301" y="20777"/>
                    <a:pt x="29301" y="20777"/>
                    <a:pt x="29301" y="20777"/>
                  </a:cubicBezTo>
                  <a:lnTo>
                    <a:pt x="29301" y="20777"/>
                  </a:lnTo>
                  <a:lnTo>
                    <a:pt x="29301" y="20777"/>
                  </a:lnTo>
                  <a:lnTo>
                    <a:pt x="29301" y="20777"/>
                  </a:lnTo>
                  <a:cubicBezTo>
                    <a:pt x="29569" y="20650"/>
                    <a:pt x="29881" y="20650"/>
                    <a:pt x="30149" y="20777"/>
                  </a:cubicBezTo>
                  <a:lnTo>
                    <a:pt x="30998" y="20777"/>
                  </a:lnTo>
                  <a:lnTo>
                    <a:pt x="31846" y="20777"/>
                  </a:lnTo>
                  <a:cubicBezTo>
                    <a:pt x="32064" y="20651"/>
                    <a:pt x="32333" y="20651"/>
                    <a:pt x="32552" y="20777"/>
                  </a:cubicBezTo>
                  <a:lnTo>
                    <a:pt x="32552" y="20777"/>
                  </a:lnTo>
                  <a:lnTo>
                    <a:pt x="34248" y="19081"/>
                  </a:lnTo>
                  <a:lnTo>
                    <a:pt x="34248" y="19081"/>
                  </a:lnTo>
                  <a:lnTo>
                    <a:pt x="35520" y="20071"/>
                  </a:lnTo>
                  <a:cubicBezTo>
                    <a:pt x="35166" y="20446"/>
                    <a:pt x="34731" y="20736"/>
                    <a:pt x="34248" y="20919"/>
                  </a:cubicBezTo>
                  <a:cubicBezTo>
                    <a:pt x="33836" y="20988"/>
                    <a:pt x="33536" y="21348"/>
                    <a:pt x="33542" y="21767"/>
                  </a:cubicBezTo>
                  <a:lnTo>
                    <a:pt x="34672" y="21767"/>
                  </a:lnTo>
                  <a:lnTo>
                    <a:pt x="35944" y="21767"/>
                  </a:lnTo>
                  <a:lnTo>
                    <a:pt x="35944" y="23745"/>
                  </a:ln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7075" y="23745"/>
                    <a:pt x="37217" y="23745"/>
                  </a:cubicBezTo>
                  <a:cubicBezTo>
                    <a:pt x="37358" y="23745"/>
                    <a:pt x="37217" y="23745"/>
                    <a:pt x="38065" y="23745"/>
                  </a:cubicBezTo>
                  <a:lnTo>
                    <a:pt x="39054" y="23745"/>
                  </a:lnTo>
                  <a:cubicBezTo>
                    <a:pt x="38997" y="24168"/>
                    <a:pt x="38997" y="24595"/>
                    <a:pt x="39054" y="25018"/>
                  </a:cubicBezTo>
                  <a:cubicBezTo>
                    <a:pt x="38877" y="25324"/>
                    <a:pt x="38877" y="25701"/>
                    <a:pt x="39054" y="26007"/>
                  </a:cubicBezTo>
                  <a:cubicBezTo>
                    <a:pt x="39466" y="26147"/>
                    <a:pt x="39913" y="26147"/>
                    <a:pt x="40326" y="26007"/>
                  </a:cubicBezTo>
                  <a:cubicBezTo>
                    <a:pt x="40825" y="25810"/>
                    <a:pt x="41381" y="25810"/>
                    <a:pt x="41880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lnTo>
                    <a:pt x="41881" y="26007"/>
                  </a:lnTo>
                  <a:lnTo>
                    <a:pt x="41881" y="26007"/>
                  </a:lnTo>
                  <a:lnTo>
                    <a:pt x="41881" y="26007"/>
                  </a:lnTo>
                  <a:cubicBezTo>
                    <a:pt x="41991" y="25638"/>
                    <a:pt x="41991" y="25245"/>
                    <a:pt x="41881" y="24876"/>
                  </a:cubicBezTo>
                  <a:cubicBezTo>
                    <a:pt x="42026" y="24365"/>
                    <a:pt x="42265" y="23885"/>
                    <a:pt x="42587" y="23463"/>
                  </a:cubicBezTo>
                  <a:lnTo>
                    <a:pt x="42587" y="23463"/>
                  </a:lnTo>
                  <a:cubicBezTo>
                    <a:pt x="42587" y="23463"/>
                    <a:pt x="42587" y="23463"/>
                    <a:pt x="42587" y="22191"/>
                  </a:cubicBezTo>
                  <a:lnTo>
                    <a:pt x="42587" y="22191"/>
                  </a:lnTo>
                  <a:cubicBezTo>
                    <a:pt x="42587" y="22191"/>
                    <a:pt x="42587" y="22191"/>
                    <a:pt x="42587" y="22191"/>
                  </a:cubicBezTo>
                  <a:cubicBezTo>
                    <a:pt x="42526" y="21769"/>
                    <a:pt x="42526" y="21340"/>
                    <a:pt x="42587" y="20919"/>
                  </a:cubicBezTo>
                  <a:cubicBezTo>
                    <a:pt x="42717" y="20553"/>
                    <a:pt x="42717" y="20154"/>
                    <a:pt x="42587" y="19788"/>
                  </a:cubicBezTo>
                  <a:lnTo>
                    <a:pt x="42587" y="19788"/>
                  </a:lnTo>
                  <a:lnTo>
                    <a:pt x="42587" y="19788"/>
                  </a:lnTo>
                  <a:cubicBezTo>
                    <a:pt x="42635" y="19412"/>
                    <a:pt x="42635" y="19032"/>
                    <a:pt x="42587" y="18657"/>
                  </a:cubicBezTo>
                  <a:cubicBezTo>
                    <a:pt x="42540" y="18282"/>
                    <a:pt x="42540" y="17902"/>
                    <a:pt x="42587" y="17526"/>
                  </a:cubicBezTo>
                  <a:cubicBezTo>
                    <a:pt x="42587" y="17526"/>
                    <a:pt x="42587" y="17526"/>
                    <a:pt x="42587" y="16820"/>
                  </a:cubicBezTo>
                  <a:lnTo>
                    <a:pt x="42587" y="16820"/>
                  </a:lnTo>
                  <a:lnTo>
                    <a:pt x="42587" y="16820"/>
                  </a:lnTo>
                  <a:cubicBezTo>
                    <a:pt x="43046" y="16971"/>
                    <a:pt x="43542" y="16971"/>
                    <a:pt x="44001" y="16820"/>
                  </a:cubicBezTo>
                  <a:lnTo>
                    <a:pt x="45132" y="15406"/>
                  </a:lnTo>
                  <a:lnTo>
                    <a:pt x="45132" y="13993"/>
                  </a:lnTo>
                  <a:cubicBezTo>
                    <a:pt x="45132" y="13993"/>
                    <a:pt x="45132" y="13993"/>
                    <a:pt x="45132" y="13993"/>
                  </a:cubicBezTo>
                  <a:cubicBezTo>
                    <a:pt x="45132" y="13993"/>
                    <a:pt x="45132" y="13993"/>
                    <a:pt x="45132" y="13993"/>
                  </a:cubicBezTo>
                  <a:lnTo>
                    <a:pt x="45132" y="13993"/>
                  </a:lnTo>
                  <a:cubicBezTo>
                    <a:pt x="45838" y="13993"/>
                    <a:pt x="46404" y="13993"/>
                    <a:pt x="46545" y="13993"/>
                  </a:cubicBezTo>
                  <a:cubicBezTo>
                    <a:pt x="46686" y="13993"/>
                    <a:pt x="46545" y="13993"/>
                    <a:pt x="46545" y="12721"/>
                  </a:cubicBezTo>
                  <a:lnTo>
                    <a:pt x="46545" y="11590"/>
                  </a:lnTo>
                  <a:cubicBezTo>
                    <a:pt x="46545" y="11590"/>
                    <a:pt x="46545" y="10883"/>
                    <a:pt x="46545" y="10883"/>
                  </a:cubicBezTo>
                  <a:lnTo>
                    <a:pt x="46545" y="10883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cubicBezTo>
                    <a:pt x="47321" y="11087"/>
                    <a:pt x="46983" y="10467"/>
                    <a:pt x="46404" y="10177"/>
                  </a:cubicBezTo>
                  <a:cubicBezTo>
                    <a:pt x="45891" y="10045"/>
                    <a:pt x="45539" y="9575"/>
                    <a:pt x="45556" y="9046"/>
                  </a:cubicBezTo>
                  <a:cubicBezTo>
                    <a:pt x="45465" y="8722"/>
                    <a:pt x="45465" y="8380"/>
                    <a:pt x="45556" y="8056"/>
                  </a:cubicBezTo>
                  <a:cubicBezTo>
                    <a:pt x="45704" y="7546"/>
                    <a:pt x="45943" y="7067"/>
                    <a:pt x="46262" y="6643"/>
                  </a:cubicBezTo>
                  <a:lnTo>
                    <a:pt x="47110" y="5371"/>
                  </a:lnTo>
                  <a:lnTo>
                    <a:pt x="47110" y="5371"/>
                  </a:lnTo>
                  <a:cubicBezTo>
                    <a:pt x="47110" y="5371"/>
                    <a:pt x="47110" y="5371"/>
                    <a:pt x="47110" y="5371"/>
                  </a:cubicBezTo>
                  <a:cubicBezTo>
                    <a:pt x="47172" y="5698"/>
                    <a:pt x="47172" y="6033"/>
                    <a:pt x="47110" y="6360"/>
                  </a:cubicBezTo>
                  <a:lnTo>
                    <a:pt x="47110" y="7491"/>
                  </a:lnTo>
                  <a:cubicBezTo>
                    <a:pt x="47110" y="7491"/>
                    <a:pt x="47110" y="7491"/>
                    <a:pt x="47110" y="7491"/>
                  </a:cubicBezTo>
                  <a:lnTo>
                    <a:pt x="47110" y="7491"/>
                  </a:lnTo>
                  <a:cubicBezTo>
                    <a:pt x="46848" y="7340"/>
                    <a:pt x="46525" y="7340"/>
                    <a:pt x="46262" y="7491"/>
                  </a:cubicBezTo>
                  <a:cubicBezTo>
                    <a:pt x="46196" y="7770"/>
                    <a:pt x="46196" y="8060"/>
                    <a:pt x="46262" y="8339"/>
                  </a:cubicBezTo>
                  <a:lnTo>
                    <a:pt x="46262" y="9046"/>
                  </a:lnTo>
                  <a:cubicBezTo>
                    <a:pt x="46262" y="9046"/>
                    <a:pt x="46262" y="9046"/>
                    <a:pt x="46262" y="9046"/>
                  </a:cubicBezTo>
                  <a:lnTo>
                    <a:pt x="46262" y="9046"/>
                  </a:lnTo>
                  <a:lnTo>
                    <a:pt x="47252" y="8056"/>
                  </a:lnTo>
                  <a:lnTo>
                    <a:pt x="47252" y="8056"/>
                  </a:lnTo>
                  <a:lnTo>
                    <a:pt x="47252" y="8056"/>
                  </a:lnTo>
                  <a:cubicBezTo>
                    <a:pt x="47252" y="8056"/>
                    <a:pt x="47252" y="8056"/>
                    <a:pt x="47252" y="8056"/>
                  </a:cubicBezTo>
                  <a:lnTo>
                    <a:pt x="47252" y="5230"/>
                  </a:lnTo>
                  <a:cubicBezTo>
                    <a:pt x="47252" y="5230"/>
                    <a:pt x="48100" y="5230"/>
                    <a:pt x="48241" y="5230"/>
                  </a:cubicBezTo>
                  <a:cubicBezTo>
                    <a:pt x="48382" y="5230"/>
                    <a:pt x="48241" y="4523"/>
                    <a:pt x="48241" y="4099"/>
                  </a:cubicBezTo>
                  <a:lnTo>
                    <a:pt x="48241" y="4099"/>
                  </a:lnTo>
                  <a:lnTo>
                    <a:pt x="48241" y="4099"/>
                  </a:lnTo>
                  <a:cubicBezTo>
                    <a:pt x="48690" y="4305"/>
                    <a:pt x="49206" y="4305"/>
                    <a:pt x="49655" y="4099"/>
                  </a:cubicBezTo>
                  <a:cubicBezTo>
                    <a:pt x="49781" y="3588"/>
                    <a:pt x="49781" y="3055"/>
                    <a:pt x="49655" y="2544"/>
                  </a:cubicBezTo>
                  <a:lnTo>
                    <a:pt x="52199" y="2544"/>
                  </a:lnTo>
                  <a:cubicBezTo>
                    <a:pt x="52199" y="2544"/>
                    <a:pt x="52199" y="2544"/>
                    <a:pt x="53047" y="2544"/>
                  </a:cubicBezTo>
                  <a:lnTo>
                    <a:pt x="53047" y="3675"/>
                  </a:lnTo>
                  <a:cubicBezTo>
                    <a:pt x="53555" y="3820"/>
                    <a:pt x="54094" y="3820"/>
                    <a:pt x="54601" y="3675"/>
                  </a:cubicBezTo>
                  <a:cubicBezTo>
                    <a:pt x="54828" y="3231"/>
                    <a:pt x="54828" y="2705"/>
                    <a:pt x="54601" y="2261"/>
                  </a:cubicBezTo>
                  <a:cubicBezTo>
                    <a:pt x="54820" y="2135"/>
                    <a:pt x="55089" y="2135"/>
                    <a:pt x="55308" y="2261"/>
                  </a:cubicBezTo>
                  <a:cubicBezTo>
                    <a:pt x="55308" y="2261"/>
                    <a:pt x="55308" y="2261"/>
                    <a:pt x="56156" y="2261"/>
                  </a:cubicBezTo>
                  <a:cubicBezTo>
                    <a:pt x="56670" y="2357"/>
                    <a:pt x="57197" y="2357"/>
                    <a:pt x="57711" y="2261"/>
                  </a:cubicBezTo>
                  <a:lnTo>
                    <a:pt x="59124" y="1413"/>
                  </a:lnTo>
                  <a:lnTo>
                    <a:pt x="59124" y="1413"/>
                  </a:lnTo>
                  <a:lnTo>
                    <a:pt x="60396" y="1413"/>
                  </a:lnTo>
                  <a:lnTo>
                    <a:pt x="60396" y="707"/>
                  </a:lnTo>
                  <a:lnTo>
                    <a:pt x="60396" y="707"/>
                  </a:lnTo>
                  <a:lnTo>
                    <a:pt x="60396" y="707"/>
                  </a:lnTo>
                  <a:cubicBezTo>
                    <a:pt x="60396" y="707"/>
                    <a:pt x="60396" y="707"/>
                    <a:pt x="60396" y="1979"/>
                  </a:cubicBezTo>
                  <a:cubicBezTo>
                    <a:pt x="60126" y="2712"/>
                    <a:pt x="59795" y="3421"/>
                    <a:pt x="59407" y="4099"/>
                  </a:cubicBezTo>
                  <a:cubicBezTo>
                    <a:pt x="59117" y="4794"/>
                    <a:pt x="58683" y="5420"/>
                    <a:pt x="58135" y="5936"/>
                  </a:cubicBezTo>
                  <a:cubicBezTo>
                    <a:pt x="57723" y="6076"/>
                    <a:pt x="57275" y="6076"/>
                    <a:pt x="56863" y="5936"/>
                  </a:cubicBezTo>
                  <a:lnTo>
                    <a:pt x="56863" y="5936"/>
                  </a:lnTo>
                  <a:cubicBezTo>
                    <a:pt x="56863" y="5936"/>
                    <a:pt x="56863" y="5936"/>
                    <a:pt x="56863" y="5936"/>
                  </a:cubicBezTo>
                  <a:cubicBezTo>
                    <a:pt x="56778" y="6750"/>
                    <a:pt x="56486" y="7528"/>
                    <a:pt x="56015" y="8198"/>
                  </a:cubicBezTo>
                  <a:cubicBezTo>
                    <a:pt x="55685" y="8828"/>
                    <a:pt x="55255" y="9400"/>
                    <a:pt x="54743" y="9894"/>
                  </a:cubicBezTo>
                  <a:lnTo>
                    <a:pt x="54743" y="9894"/>
                  </a:lnTo>
                  <a:lnTo>
                    <a:pt x="54743" y="9894"/>
                  </a:lnTo>
                  <a:lnTo>
                    <a:pt x="56156" y="9894"/>
                  </a:lnTo>
                  <a:lnTo>
                    <a:pt x="55449" y="10601"/>
                  </a:lnTo>
                  <a:lnTo>
                    <a:pt x="55449" y="10601"/>
                  </a:lnTo>
                  <a:cubicBezTo>
                    <a:pt x="55449" y="10601"/>
                    <a:pt x="54460" y="10601"/>
                    <a:pt x="54460" y="10601"/>
                  </a:cubicBezTo>
                  <a:lnTo>
                    <a:pt x="54460" y="11449"/>
                  </a:lnTo>
                  <a:lnTo>
                    <a:pt x="54460" y="11449"/>
                  </a:lnTo>
                  <a:lnTo>
                    <a:pt x="53188" y="11449"/>
                  </a:lnTo>
                  <a:cubicBezTo>
                    <a:pt x="52788" y="11247"/>
                    <a:pt x="52316" y="11247"/>
                    <a:pt x="51916" y="11449"/>
                  </a:cubicBezTo>
                  <a:lnTo>
                    <a:pt x="51068" y="12438"/>
                  </a:lnTo>
                  <a:lnTo>
                    <a:pt x="51068" y="14134"/>
                  </a:lnTo>
                  <a:lnTo>
                    <a:pt x="50361" y="13286"/>
                  </a:lnTo>
                  <a:lnTo>
                    <a:pt x="50361" y="13286"/>
                  </a:lnTo>
                  <a:cubicBezTo>
                    <a:pt x="50175" y="14076"/>
                    <a:pt x="50175" y="14899"/>
                    <a:pt x="50361" y="15689"/>
                  </a:cubicBezTo>
                  <a:cubicBezTo>
                    <a:pt x="50517" y="16339"/>
                    <a:pt x="50517" y="17017"/>
                    <a:pt x="50361" y="17668"/>
                  </a:cubicBezTo>
                  <a:cubicBezTo>
                    <a:pt x="50361" y="17668"/>
                    <a:pt x="50361" y="18657"/>
                    <a:pt x="50361" y="18798"/>
                  </a:cubicBezTo>
                  <a:lnTo>
                    <a:pt x="49372" y="18798"/>
                  </a:lnTo>
                  <a:cubicBezTo>
                    <a:pt x="49045" y="18734"/>
                    <a:pt x="48709" y="18734"/>
                    <a:pt x="48382" y="18798"/>
                  </a:cubicBezTo>
                  <a:cubicBezTo>
                    <a:pt x="48186" y="19443"/>
                    <a:pt x="48186" y="20132"/>
                    <a:pt x="48382" y="20777"/>
                  </a:cubicBezTo>
                  <a:lnTo>
                    <a:pt x="48382" y="20777"/>
                  </a:lnTo>
                  <a:lnTo>
                    <a:pt x="48382" y="20777"/>
                  </a:lnTo>
                  <a:cubicBezTo>
                    <a:pt x="48382" y="20777"/>
                    <a:pt x="48382" y="20777"/>
                    <a:pt x="48382" y="21908"/>
                  </a:cubicBezTo>
                  <a:cubicBezTo>
                    <a:pt x="48382" y="23039"/>
                    <a:pt x="48382" y="23180"/>
                    <a:pt x="48382" y="23321"/>
                  </a:cubicBezTo>
                  <a:lnTo>
                    <a:pt x="48382" y="23321"/>
                  </a:lnTo>
                  <a:lnTo>
                    <a:pt x="48382" y="23321"/>
                  </a:ln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lnTo>
                    <a:pt x="48241" y="23321"/>
                  </a:lnTo>
                  <a:lnTo>
                    <a:pt x="47534" y="23321"/>
                  </a:lnTo>
                  <a:cubicBezTo>
                    <a:pt x="47627" y="23835"/>
                    <a:pt x="47627" y="24362"/>
                    <a:pt x="47534" y="24876"/>
                  </a:cubicBezTo>
                  <a:cubicBezTo>
                    <a:pt x="47600" y="25345"/>
                    <a:pt x="47600" y="25821"/>
                    <a:pt x="47534" y="26290"/>
                  </a:cubicBezTo>
                  <a:cubicBezTo>
                    <a:pt x="47222" y="26441"/>
                    <a:pt x="46857" y="26441"/>
                    <a:pt x="46545" y="26290"/>
                  </a:cubicBezTo>
                  <a:lnTo>
                    <a:pt x="46545" y="26290"/>
                  </a:lnTo>
                  <a:lnTo>
                    <a:pt x="46545" y="28127"/>
                  </a:lnTo>
                  <a:cubicBezTo>
                    <a:pt x="45697" y="28127"/>
                    <a:pt x="45273" y="28127"/>
                    <a:pt x="45273" y="28834"/>
                  </a:cubicBezTo>
                  <a:cubicBezTo>
                    <a:pt x="45342" y="29397"/>
                    <a:pt x="45342" y="29967"/>
                    <a:pt x="45273" y="30530"/>
                  </a:cubicBezTo>
                  <a:cubicBezTo>
                    <a:pt x="45060" y="30955"/>
                    <a:pt x="44773" y="31338"/>
                    <a:pt x="44425" y="31661"/>
                  </a:cubicBezTo>
                  <a:lnTo>
                    <a:pt x="43577" y="32367"/>
                  </a:lnTo>
                  <a:cubicBezTo>
                    <a:pt x="43480" y="32642"/>
                    <a:pt x="43480" y="32941"/>
                    <a:pt x="43577" y="33215"/>
                  </a:cubicBezTo>
                  <a:cubicBezTo>
                    <a:pt x="43577" y="33215"/>
                    <a:pt x="43577" y="33922"/>
                    <a:pt x="43577" y="34629"/>
                  </a:cubicBezTo>
                  <a:lnTo>
                    <a:pt x="42729" y="36183"/>
                  </a:lnTo>
                  <a:lnTo>
                    <a:pt x="41881" y="37173"/>
                  </a:lnTo>
                  <a:lnTo>
                    <a:pt x="41033" y="37173"/>
                  </a:lnTo>
                  <a:cubicBezTo>
                    <a:pt x="41033" y="37173"/>
                    <a:pt x="41033" y="37173"/>
                    <a:pt x="41033" y="37173"/>
                  </a:cubicBezTo>
                  <a:cubicBezTo>
                    <a:pt x="41242" y="37960"/>
                    <a:pt x="41242" y="38789"/>
                    <a:pt x="41033" y="39576"/>
                  </a:cubicBezTo>
                  <a:lnTo>
                    <a:pt x="39619" y="41554"/>
                  </a:lnTo>
                  <a:lnTo>
                    <a:pt x="38206" y="43533"/>
                  </a:lnTo>
                  <a:cubicBezTo>
                    <a:pt x="38000" y="44177"/>
                    <a:pt x="38000" y="44868"/>
                    <a:pt x="38206" y="45512"/>
                  </a:cubicBezTo>
                  <a:cubicBezTo>
                    <a:pt x="37753" y="45324"/>
                    <a:pt x="37245" y="45324"/>
                    <a:pt x="36792" y="45512"/>
                  </a:cubicBezTo>
                  <a:cubicBezTo>
                    <a:pt x="36473" y="45936"/>
                    <a:pt x="36234" y="46415"/>
                    <a:pt x="36086" y="46925"/>
                  </a:cubicBezTo>
                  <a:lnTo>
                    <a:pt x="36086" y="48480"/>
                  </a:lnTo>
                  <a:cubicBezTo>
                    <a:pt x="36115" y="48904"/>
                    <a:pt x="36115" y="49329"/>
                    <a:pt x="36086" y="49752"/>
                  </a:cubicBezTo>
                  <a:cubicBezTo>
                    <a:pt x="35129" y="50335"/>
                    <a:pt x="34348" y="51165"/>
                    <a:pt x="33824" y="52155"/>
                  </a:cubicBezTo>
                  <a:cubicBezTo>
                    <a:pt x="33233" y="53064"/>
                    <a:pt x="32803" y="54068"/>
                    <a:pt x="32552" y="55123"/>
                  </a:cubicBezTo>
                  <a:cubicBezTo>
                    <a:pt x="32141" y="55295"/>
                    <a:pt x="31795" y="55592"/>
                    <a:pt x="31563" y="55971"/>
                  </a:cubicBezTo>
                  <a:cubicBezTo>
                    <a:pt x="31563" y="55971"/>
                    <a:pt x="30574" y="57243"/>
                    <a:pt x="30150" y="58091"/>
                  </a:cubicBezTo>
                  <a:lnTo>
                    <a:pt x="28877" y="60353"/>
                  </a:lnTo>
                  <a:cubicBezTo>
                    <a:pt x="28797" y="60868"/>
                    <a:pt x="28797" y="61393"/>
                    <a:pt x="28877" y="61908"/>
                  </a:cubicBez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cubicBezTo>
                    <a:pt x="27366" y="62875"/>
                    <a:pt x="27065" y="63826"/>
                    <a:pt x="26475" y="64593"/>
                  </a:cubicBezTo>
                  <a:cubicBezTo>
                    <a:pt x="25792" y="65347"/>
                    <a:pt x="24978" y="65970"/>
                    <a:pt x="24072" y="66431"/>
                  </a:cubicBezTo>
                  <a:lnTo>
                    <a:pt x="24072" y="66431"/>
                  </a:lnTo>
                  <a:cubicBezTo>
                    <a:pt x="24072" y="66431"/>
                    <a:pt x="24072" y="66431"/>
                    <a:pt x="24072" y="66431"/>
                  </a:cubicBezTo>
                  <a:cubicBezTo>
                    <a:pt x="24072" y="66431"/>
                    <a:pt x="24072" y="66431"/>
                    <a:pt x="24072" y="66431"/>
                  </a:cubicBezTo>
                  <a:lnTo>
                    <a:pt x="35238" y="66431"/>
                  </a:lnTo>
                  <a:cubicBezTo>
                    <a:pt x="34975" y="66279"/>
                    <a:pt x="34652" y="66279"/>
                    <a:pt x="34390" y="66431"/>
                  </a:cubicBezTo>
                  <a:cubicBezTo>
                    <a:pt x="34390" y="66431"/>
                    <a:pt x="34390" y="66431"/>
                    <a:pt x="34390" y="67279"/>
                  </a:cubicBezTo>
                  <a:cubicBezTo>
                    <a:pt x="34337" y="67701"/>
                    <a:pt x="34337" y="68128"/>
                    <a:pt x="34390" y="68551"/>
                  </a:cubicBezTo>
                  <a:lnTo>
                    <a:pt x="33400" y="69823"/>
                  </a:lnTo>
                  <a:lnTo>
                    <a:pt x="33400" y="69823"/>
                  </a:lnTo>
                  <a:cubicBezTo>
                    <a:pt x="33400" y="69823"/>
                    <a:pt x="33400" y="69823"/>
                    <a:pt x="33400" y="69823"/>
                  </a:cubicBezTo>
                  <a:cubicBezTo>
                    <a:pt x="33292" y="69502"/>
                    <a:pt x="33292" y="69154"/>
                    <a:pt x="33400" y="68833"/>
                  </a:cubicBezTo>
                  <a:lnTo>
                    <a:pt x="33400" y="68833"/>
                  </a:lnTo>
                  <a:cubicBezTo>
                    <a:pt x="33400" y="68833"/>
                    <a:pt x="33400" y="69540"/>
                    <a:pt x="32694" y="69540"/>
                  </a:cubicBezTo>
                  <a:lnTo>
                    <a:pt x="32694" y="68409"/>
                  </a:lnTo>
                  <a:lnTo>
                    <a:pt x="29584" y="72650"/>
                  </a:lnTo>
                  <a:close/>
                  <a:moveTo>
                    <a:pt x="6969" y="13003"/>
                  </a:moveTo>
                  <a:cubicBezTo>
                    <a:pt x="7232" y="13155"/>
                    <a:pt x="7555" y="13155"/>
                    <a:pt x="7817" y="13003"/>
                  </a:cubicBezTo>
                  <a:lnTo>
                    <a:pt x="7817" y="13003"/>
                  </a:lnTo>
                  <a:cubicBezTo>
                    <a:pt x="8293" y="12696"/>
                    <a:pt x="8563" y="12155"/>
                    <a:pt x="8524" y="11590"/>
                  </a:cubicBezTo>
                  <a:cubicBezTo>
                    <a:pt x="8559" y="11356"/>
                    <a:pt x="8559" y="11118"/>
                    <a:pt x="8524" y="10883"/>
                  </a:cubicBezTo>
                  <a:cubicBezTo>
                    <a:pt x="8524" y="10883"/>
                    <a:pt x="8524" y="10883"/>
                    <a:pt x="8524" y="10883"/>
                  </a:cubicBezTo>
                  <a:lnTo>
                    <a:pt x="8524" y="10883"/>
                  </a:lnTo>
                  <a:lnTo>
                    <a:pt x="7111" y="12014"/>
                  </a:lnTo>
                  <a:lnTo>
                    <a:pt x="7111" y="12014"/>
                  </a:lnTo>
                  <a:lnTo>
                    <a:pt x="7111" y="12014"/>
                  </a:lnTo>
                  <a:close/>
                  <a:moveTo>
                    <a:pt x="16863" y="19505"/>
                  </a:moveTo>
                  <a:lnTo>
                    <a:pt x="16863" y="19505"/>
                  </a:lnTo>
                  <a:cubicBezTo>
                    <a:pt x="16863" y="19505"/>
                    <a:pt x="16863" y="19505"/>
                    <a:pt x="16863" y="19505"/>
                  </a:cubicBezTo>
                  <a:cubicBezTo>
                    <a:pt x="16863" y="19505"/>
                    <a:pt x="16863" y="19505"/>
                    <a:pt x="16863" y="19505"/>
                  </a:cubicBezTo>
                  <a:lnTo>
                    <a:pt x="16863" y="19505"/>
                  </a:lnTo>
                  <a:close/>
                  <a:moveTo>
                    <a:pt x="18842" y="19505"/>
                  </a:moveTo>
                  <a:lnTo>
                    <a:pt x="18842" y="19505"/>
                  </a:lnTo>
                  <a:lnTo>
                    <a:pt x="18842" y="19505"/>
                  </a:lnTo>
                  <a:close/>
                  <a:moveTo>
                    <a:pt x="20397" y="19505"/>
                  </a:move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1103" y="19081"/>
                    <a:pt x="21103" y="19081"/>
                  </a:cubicBezTo>
                  <a:close/>
                  <a:moveTo>
                    <a:pt x="20397" y="20636"/>
                  </a:moveTo>
                  <a:lnTo>
                    <a:pt x="20397" y="20636"/>
                  </a:lnTo>
                  <a:close/>
                  <a:moveTo>
                    <a:pt x="20397" y="74911"/>
                  </a:moveTo>
                  <a:lnTo>
                    <a:pt x="20397" y="74204"/>
                  </a:lnTo>
                  <a:lnTo>
                    <a:pt x="21245" y="73215"/>
                  </a:lnTo>
                  <a:lnTo>
                    <a:pt x="22517" y="71660"/>
                  </a:lnTo>
                  <a:cubicBezTo>
                    <a:pt x="22517" y="71660"/>
                    <a:pt x="22517" y="71660"/>
                    <a:pt x="22517" y="72508"/>
                  </a:cubicBezTo>
                  <a:cubicBezTo>
                    <a:pt x="22517" y="73356"/>
                    <a:pt x="22517" y="73356"/>
                    <a:pt x="22517" y="73498"/>
                  </a:cubicBezTo>
                  <a:lnTo>
                    <a:pt x="22517" y="73498"/>
                  </a:lnTo>
                  <a:lnTo>
                    <a:pt x="22517" y="73498"/>
                  </a:lnTo>
                  <a:lnTo>
                    <a:pt x="21810" y="73498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1103" y="74487"/>
                  </a:lnTo>
                  <a:close/>
                  <a:moveTo>
                    <a:pt x="21527" y="24735"/>
                  </a:moveTo>
                  <a:cubicBezTo>
                    <a:pt x="21527" y="24735"/>
                    <a:pt x="21527" y="24735"/>
                    <a:pt x="21527" y="24735"/>
                  </a:cubicBezTo>
                  <a:lnTo>
                    <a:pt x="21527" y="24735"/>
                  </a:lnTo>
                  <a:close/>
                  <a:moveTo>
                    <a:pt x="24496" y="23039"/>
                  </a:move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5061" y="22615"/>
                    <a:pt x="24778" y="22615"/>
                  </a:cubicBezTo>
                  <a:close/>
                  <a:moveTo>
                    <a:pt x="30291" y="72226"/>
                  </a:moveTo>
                  <a:cubicBezTo>
                    <a:pt x="30291" y="72226"/>
                    <a:pt x="30291" y="72226"/>
                    <a:pt x="30291" y="72226"/>
                  </a:cubicBezTo>
                  <a:cubicBezTo>
                    <a:pt x="30291" y="72226"/>
                    <a:pt x="30291" y="72226"/>
                    <a:pt x="30291" y="72226"/>
                  </a:cubicBezTo>
                  <a:lnTo>
                    <a:pt x="30291" y="72226"/>
                  </a:lnTo>
                  <a:lnTo>
                    <a:pt x="30291" y="72226"/>
                  </a:lnTo>
                  <a:lnTo>
                    <a:pt x="30291" y="72226"/>
                  </a:lnTo>
                  <a:close/>
                  <a:moveTo>
                    <a:pt x="32128" y="61908"/>
                  </a:moveTo>
                  <a:lnTo>
                    <a:pt x="32128" y="61908"/>
                  </a:lnTo>
                  <a:close/>
                  <a:moveTo>
                    <a:pt x="32835" y="26996"/>
                  </a:moveTo>
                  <a:cubicBezTo>
                    <a:pt x="32835" y="26996"/>
                    <a:pt x="32835" y="27844"/>
                    <a:pt x="32835" y="27844"/>
                  </a:cubicBezTo>
                  <a:lnTo>
                    <a:pt x="32835" y="26572"/>
                  </a:lnTo>
                  <a:cubicBezTo>
                    <a:pt x="32835" y="26572"/>
                    <a:pt x="33118" y="26290"/>
                    <a:pt x="33118" y="26572"/>
                  </a:cubicBezTo>
                  <a:close/>
                  <a:moveTo>
                    <a:pt x="32835" y="56254"/>
                  </a:moveTo>
                  <a:lnTo>
                    <a:pt x="32835" y="56254"/>
                  </a:lnTo>
                  <a:close/>
                  <a:moveTo>
                    <a:pt x="34814" y="27986"/>
                  </a:moveTo>
                  <a:cubicBezTo>
                    <a:pt x="34814" y="28975"/>
                    <a:pt x="34814" y="29399"/>
                    <a:pt x="36227" y="29399"/>
                  </a:cubicBezTo>
                  <a:cubicBezTo>
                    <a:pt x="36329" y="29029"/>
                    <a:pt x="36329" y="28638"/>
                    <a:pt x="36227" y="28268"/>
                  </a:cubicBezTo>
                  <a:cubicBezTo>
                    <a:pt x="35931" y="28082"/>
                    <a:pt x="35588" y="27984"/>
                    <a:pt x="35238" y="27986"/>
                  </a:cubicBezTo>
                  <a:close/>
                  <a:moveTo>
                    <a:pt x="36368" y="52296"/>
                  </a:moveTo>
                  <a:lnTo>
                    <a:pt x="36368" y="52296"/>
                  </a:lnTo>
                  <a:lnTo>
                    <a:pt x="36368" y="51448"/>
                  </a:lnTo>
                  <a:lnTo>
                    <a:pt x="36368" y="51448"/>
                  </a:lnTo>
                  <a:close/>
                  <a:moveTo>
                    <a:pt x="37217" y="63745"/>
                  </a:move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cubicBezTo>
                    <a:pt x="37217" y="63745"/>
                    <a:pt x="37217" y="63745"/>
                    <a:pt x="37217" y="63745"/>
                  </a:cubicBezTo>
                  <a:lnTo>
                    <a:pt x="37217" y="63745"/>
                  </a:lnTo>
                  <a:lnTo>
                    <a:pt x="37217" y="63745"/>
                  </a:lnTo>
                  <a:cubicBezTo>
                    <a:pt x="37040" y="64101"/>
                    <a:pt x="37040" y="64520"/>
                    <a:pt x="37217" y="64876"/>
                  </a:cubicBezTo>
                  <a:close/>
                  <a:moveTo>
                    <a:pt x="37923" y="24028"/>
                  </a:moveTo>
                  <a:lnTo>
                    <a:pt x="39195" y="24028"/>
                  </a:lnTo>
                  <a:cubicBezTo>
                    <a:pt x="39195" y="24028"/>
                    <a:pt x="39195" y="24028"/>
                    <a:pt x="37923" y="24028"/>
                  </a:cubicBezTo>
                  <a:close/>
                  <a:moveTo>
                    <a:pt x="37923" y="56678"/>
                  </a:moveTo>
                  <a:lnTo>
                    <a:pt x="37923" y="56678"/>
                  </a:lnTo>
                  <a:close/>
                  <a:moveTo>
                    <a:pt x="41174" y="23463"/>
                  </a:moveTo>
                  <a:lnTo>
                    <a:pt x="41174" y="23463"/>
                  </a:lnTo>
                  <a:cubicBezTo>
                    <a:pt x="41174" y="23463"/>
                    <a:pt x="41174" y="23463"/>
                    <a:pt x="41174" y="23463"/>
                  </a:cubicBezTo>
                  <a:lnTo>
                    <a:pt x="41174" y="23463"/>
                  </a:lnTo>
                  <a:close/>
                  <a:moveTo>
                    <a:pt x="41174" y="49470"/>
                  </a:moveTo>
                  <a:cubicBezTo>
                    <a:pt x="41332" y="49830"/>
                    <a:pt x="41332" y="50240"/>
                    <a:pt x="41174" y="50600"/>
                  </a:cubicBezTo>
                  <a:cubicBezTo>
                    <a:pt x="41782" y="50165"/>
                    <a:pt x="42269" y="49581"/>
                    <a:pt x="42588" y="48904"/>
                  </a:cubicBezTo>
                  <a:lnTo>
                    <a:pt x="43435" y="46925"/>
                  </a:lnTo>
                  <a:lnTo>
                    <a:pt x="42729" y="46925"/>
                  </a:lnTo>
                  <a:cubicBezTo>
                    <a:pt x="42729" y="46925"/>
                    <a:pt x="42022" y="46925"/>
                    <a:pt x="42022" y="47632"/>
                  </a:cubicBezTo>
                  <a:cubicBezTo>
                    <a:pt x="42022" y="48339"/>
                    <a:pt x="42022" y="48480"/>
                    <a:pt x="41174" y="48763"/>
                  </a:cubicBezTo>
                  <a:cubicBezTo>
                    <a:pt x="40326" y="49046"/>
                    <a:pt x="41174" y="48763"/>
                    <a:pt x="41174" y="48763"/>
                  </a:cubicBezTo>
                  <a:cubicBezTo>
                    <a:pt x="41174" y="48763"/>
                    <a:pt x="41174" y="48763"/>
                    <a:pt x="41174" y="48763"/>
                  </a:cubicBezTo>
                  <a:close/>
                  <a:moveTo>
                    <a:pt x="42305" y="41978"/>
                  </a:moveTo>
                  <a:lnTo>
                    <a:pt x="43011" y="41978"/>
                  </a:lnTo>
                  <a:lnTo>
                    <a:pt x="42305" y="41978"/>
                  </a:lnTo>
                  <a:close/>
                  <a:moveTo>
                    <a:pt x="43577" y="32933"/>
                  </a:moveTo>
                  <a:cubicBezTo>
                    <a:pt x="43577" y="32933"/>
                    <a:pt x="42870" y="32933"/>
                    <a:pt x="42870" y="33639"/>
                  </a:cubicBezTo>
                  <a:lnTo>
                    <a:pt x="44566" y="32933"/>
                  </a:lnTo>
                  <a:close/>
                  <a:moveTo>
                    <a:pt x="43577" y="45936"/>
                  </a:moveTo>
                  <a:lnTo>
                    <a:pt x="43577" y="45936"/>
                  </a:lnTo>
                  <a:lnTo>
                    <a:pt x="43577" y="44947"/>
                  </a:lnTo>
                  <a:close/>
                  <a:moveTo>
                    <a:pt x="43577" y="44805"/>
                  </a:move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5132" y="44805"/>
                    <a:pt x="44990" y="44805"/>
                  </a:cubicBezTo>
                  <a:close/>
                  <a:moveTo>
                    <a:pt x="43577" y="29823"/>
                  </a:moveTo>
                  <a:lnTo>
                    <a:pt x="43577" y="30671"/>
                  </a:lnTo>
                  <a:cubicBezTo>
                    <a:pt x="43498" y="31328"/>
                    <a:pt x="43498" y="31993"/>
                    <a:pt x="43577" y="32650"/>
                  </a:cubicBezTo>
                  <a:cubicBezTo>
                    <a:pt x="43648" y="33219"/>
                    <a:pt x="44134" y="33644"/>
                    <a:pt x="44707" y="33639"/>
                  </a:cubicBezTo>
                  <a:cubicBezTo>
                    <a:pt x="45414" y="33639"/>
                    <a:pt x="45697" y="33639"/>
                    <a:pt x="45697" y="33639"/>
                  </a:cubicBezTo>
                  <a:lnTo>
                    <a:pt x="45697" y="33639"/>
                  </a:lnTo>
                  <a:cubicBezTo>
                    <a:pt x="45636" y="33360"/>
                    <a:pt x="45636" y="33071"/>
                    <a:pt x="45697" y="32791"/>
                  </a:cubicBezTo>
                  <a:cubicBezTo>
                    <a:pt x="45640" y="32144"/>
                    <a:pt x="45904" y="31510"/>
                    <a:pt x="46403" y="31095"/>
                  </a:cubicBezTo>
                  <a:cubicBezTo>
                    <a:pt x="47007" y="30951"/>
                    <a:pt x="47637" y="30951"/>
                    <a:pt x="48241" y="31095"/>
                  </a:cubicBezTo>
                  <a:lnTo>
                    <a:pt x="48241" y="31095"/>
                  </a:lnTo>
                  <a:lnTo>
                    <a:pt x="48241" y="31095"/>
                  </a:lnTo>
                  <a:cubicBezTo>
                    <a:pt x="48241" y="31095"/>
                    <a:pt x="48241" y="31095"/>
                    <a:pt x="48241" y="31095"/>
                  </a:cubicBezTo>
                  <a:cubicBezTo>
                    <a:pt x="48241" y="31095"/>
                    <a:pt x="48241" y="31095"/>
                    <a:pt x="48241" y="31095"/>
                  </a:cubicBezTo>
                  <a:cubicBezTo>
                    <a:pt x="48717" y="30788"/>
                    <a:pt x="48987" y="30246"/>
                    <a:pt x="48948" y="29682"/>
                  </a:cubicBezTo>
                  <a:lnTo>
                    <a:pt x="48948" y="29682"/>
                  </a:lnTo>
                  <a:lnTo>
                    <a:pt x="48948" y="29682"/>
                  </a:lnTo>
                  <a:cubicBezTo>
                    <a:pt x="48680" y="29554"/>
                    <a:pt x="48368" y="29554"/>
                    <a:pt x="48100" y="29682"/>
                  </a:cubicBezTo>
                  <a:lnTo>
                    <a:pt x="48100" y="30671"/>
                  </a:lnTo>
                  <a:cubicBezTo>
                    <a:pt x="48100" y="30671"/>
                    <a:pt x="48100" y="31519"/>
                    <a:pt x="48100" y="31943"/>
                  </a:cubicBezTo>
                  <a:cubicBezTo>
                    <a:pt x="48100" y="32367"/>
                    <a:pt x="48100" y="31943"/>
                    <a:pt x="48100" y="32791"/>
                  </a:cubicBez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close/>
                  <a:moveTo>
                    <a:pt x="43577" y="26572"/>
                  </a:moveTo>
                  <a:lnTo>
                    <a:pt x="43577" y="26572"/>
                  </a:lnTo>
                  <a:cubicBezTo>
                    <a:pt x="43652" y="26343"/>
                    <a:pt x="43652" y="26095"/>
                    <a:pt x="43577" y="25866"/>
                  </a:cubicBezTo>
                  <a:close/>
                  <a:moveTo>
                    <a:pt x="43577" y="35053"/>
                  </a:moveTo>
                  <a:lnTo>
                    <a:pt x="43577" y="35053"/>
                  </a:lnTo>
                  <a:close/>
                  <a:moveTo>
                    <a:pt x="43577" y="50176"/>
                  </a:moveTo>
                  <a:lnTo>
                    <a:pt x="43577" y="50176"/>
                  </a:lnTo>
                  <a:cubicBezTo>
                    <a:pt x="43577" y="49328"/>
                    <a:pt x="43577" y="49046"/>
                    <a:pt x="43577" y="49046"/>
                  </a:cubicBezTo>
                  <a:close/>
                  <a:moveTo>
                    <a:pt x="43577" y="27420"/>
                  </a:moveTo>
                  <a:lnTo>
                    <a:pt x="43577" y="27420"/>
                  </a:lnTo>
                  <a:cubicBezTo>
                    <a:pt x="43577" y="27420"/>
                    <a:pt x="43577" y="27420"/>
                    <a:pt x="43577" y="27420"/>
                  </a:cubicBezTo>
                  <a:lnTo>
                    <a:pt x="43577" y="27420"/>
                  </a:lnTo>
                  <a:close/>
                  <a:moveTo>
                    <a:pt x="43577" y="25866"/>
                  </a:moveTo>
                  <a:lnTo>
                    <a:pt x="43577" y="25866"/>
                  </a:lnTo>
                  <a:close/>
                  <a:moveTo>
                    <a:pt x="44990" y="27420"/>
                  </a:moveTo>
                  <a:cubicBezTo>
                    <a:pt x="44990" y="27420"/>
                    <a:pt x="44990" y="27420"/>
                    <a:pt x="44990" y="27420"/>
                  </a:cubicBezTo>
                  <a:lnTo>
                    <a:pt x="44990" y="27420"/>
                  </a:lnTo>
                  <a:cubicBezTo>
                    <a:pt x="44990" y="27420"/>
                    <a:pt x="44990" y="27420"/>
                    <a:pt x="44990" y="27420"/>
                  </a:cubicBezTo>
                  <a:cubicBezTo>
                    <a:pt x="44990" y="27420"/>
                    <a:pt x="47958" y="27420"/>
                    <a:pt x="47817" y="27420"/>
                  </a:cubicBezTo>
                  <a:close/>
                  <a:moveTo>
                    <a:pt x="47534" y="28410"/>
                  </a:moveTo>
                  <a:cubicBezTo>
                    <a:pt x="47534" y="28410"/>
                    <a:pt x="47534" y="28410"/>
                    <a:pt x="47534" y="28410"/>
                  </a:cubicBezTo>
                  <a:lnTo>
                    <a:pt x="47534" y="28410"/>
                  </a:lnTo>
                  <a:close/>
                  <a:moveTo>
                    <a:pt x="48382" y="33781"/>
                  </a:moveTo>
                  <a:lnTo>
                    <a:pt x="48382" y="33781"/>
                  </a:lnTo>
                  <a:lnTo>
                    <a:pt x="48382" y="33781"/>
                  </a:lnTo>
                  <a:lnTo>
                    <a:pt x="48382" y="33781"/>
                  </a:lnTo>
                  <a:close/>
                  <a:moveTo>
                    <a:pt x="48382" y="26572"/>
                  </a:moveTo>
                  <a:cubicBezTo>
                    <a:pt x="48461" y="27040"/>
                    <a:pt x="48461" y="27518"/>
                    <a:pt x="48382" y="27986"/>
                  </a:cubicBezTo>
                  <a:cubicBezTo>
                    <a:pt x="48382" y="27986"/>
                    <a:pt x="48382" y="28834"/>
                    <a:pt x="48382" y="28975"/>
                  </a:cubicBezTo>
                  <a:lnTo>
                    <a:pt x="48382" y="28975"/>
                  </a:lnTo>
                  <a:lnTo>
                    <a:pt x="48382" y="26148"/>
                  </a:lnTo>
                  <a:lnTo>
                    <a:pt x="47534" y="26148"/>
                  </a:lnTo>
                  <a:lnTo>
                    <a:pt x="47534" y="26148"/>
                  </a:lnTo>
                  <a:close/>
                  <a:moveTo>
                    <a:pt x="48382" y="43957"/>
                  </a:moveTo>
                  <a:cubicBezTo>
                    <a:pt x="48382" y="43957"/>
                    <a:pt x="48382" y="43957"/>
                    <a:pt x="48382" y="44805"/>
                  </a:cubicBezTo>
                  <a:lnTo>
                    <a:pt x="48382" y="44805"/>
                  </a:lnTo>
                  <a:close/>
                  <a:moveTo>
                    <a:pt x="48382" y="42685"/>
                  </a:moveTo>
                  <a:cubicBezTo>
                    <a:pt x="48417" y="42451"/>
                    <a:pt x="48417" y="42213"/>
                    <a:pt x="48382" y="41979"/>
                  </a:cubicBezTo>
                  <a:lnTo>
                    <a:pt x="48382" y="41978"/>
                  </a:lnTo>
                  <a:close/>
                  <a:moveTo>
                    <a:pt x="48382" y="30671"/>
                  </a:moveTo>
                  <a:lnTo>
                    <a:pt x="48382" y="30671"/>
                  </a:lnTo>
                  <a:close/>
                  <a:moveTo>
                    <a:pt x="48382" y="22615"/>
                  </a:moveTo>
                  <a:lnTo>
                    <a:pt x="48382" y="22615"/>
                  </a:lnTo>
                  <a:lnTo>
                    <a:pt x="48382" y="22615"/>
                  </a:lnTo>
                  <a:lnTo>
                    <a:pt x="48382" y="22615"/>
                  </a:lnTo>
                  <a:close/>
                  <a:moveTo>
                    <a:pt x="52481" y="36749"/>
                  </a:move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6297" y="36183"/>
                    <a:pt x="56015" y="36183"/>
                  </a:cubicBezTo>
                  <a:close/>
                  <a:moveTo>
                    <a:pt x="56015" y="33074"/>
                  </a:moveTo>
                  <a:lnTo>
                    <a:pt x="56015" y="33074"/>
                  </a:lnTo>
                  <a:close/>
                  <a:moveTo>
                    <a:pt x="57428" y="29964"/>
                  </a:moveTo>
                  <a:cubicBezTo>
                    <a:pt x="57428" y="29964"/>
                    <a:pt x="57428" y="29964"/>
                    <a:pt x="57428" y="29964"/>
                  </a:cubicBezTo>
                  <a:lnTo>
                    <a:pt x="57428" y="30671"/>
                  </a:lnTo>
                  <a:cubicBezTo>
                    <a:pt x="57428" y="30671"/>
                    <a:pt x="57428" y="30671"/>
                    <a:pt x="58135" y="30671"/>
                  </a:cubicBezTo>
                  <a:lnTo>
                    <a:pt x="58135" y="29964"/>
                  </a:lnTo>
                  <a:close/>
                  <a:moveTo>
                    <a:pt x="57428" y="25159"/>
                  </a:moveTo>
                  <a:cubicBezTo>
                    <a:pt x="57428" y="25159"/>
                    <a:pt x="58135" y="25159"/>
                    <a:pt x="58135" y="25159"/>
                  </a:cubicBezTo>
                  <a:cubicBezTo>
                    <a:pt x="58135" y="25159"/>
                    <a:pt x="58135" y="25159"/>
                    <a:pt x="58135" y="24452"/>
                  </a:cubicBezTo>
                  <a:lnTo>
                    <a:pt x="58135" y="24452"/>
                  </a:lnTo>
                  <a:close/>
                  <a:moveTo>
                    <a:pt x="57428" y="31519"/>
                  </a:moveTo>
                  <a:lnTo>
                    <a:pt x="57428" y="31519"/>
                  </a:lnTo>
                  <a:lnTo>
                    <a:pt x="57428" y="31519"/>
                  </a:lnTo>
                  <a:lnTo>
                    <a:pt x="57428" y="31519"/>
                  </a:lnTo>
                  <a:close/>
                  <a:moveTo>
                    <a:pt x="58842" y="2403"/>
                  </a:move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63506" y="1837"/>
                    <a:pt x="63506" y="1837"/>
                  </a:cubicBezTo>
                  <a:close/>
                  <a:moveTo>
                    <a:pt x="58842" y="24593"/>
                  </a:moveTo>
                  <a:cubicBezTo>
                    <a:pt x="58740" y="24963"/>
                    <a:pt x="58740" y="25354"/>
                    <a:pt x="58842" y="25724"/>
                  </a:cubicBezTo>
                  <a:cubicBezTo>
                    <a:pt x="59154" y="25876"/>
                    <a:pt x="59519" y="25876"/>
                    <a:pt x="59831" y="25724"/>
                  </a:cubicBezTo>
                  <a:lnTo>
                    <a:pt x="59831" y="24169"/>
                  </a:lnTo>
                  <a:lnTo>
                    <a:pt x="60538" y="24169"/>
                  </a:lnTo>
                  <a:cubicBezTo>
                    <a:pt x="60538" y="24169"/>
                    <a:pt x="60538" y="24169"/>
                    <a:pt x="60538" y="24169"/>
                  </a:cubicBezTo>
                  <a:cubicBezTo>
                    <a:pt x="60538" y="24169"/>
                    <a:pt x="60538" y="24169"/>
                    <a:pt x="60538" y="24169"/>
                  </a:cubicBezTo>
                  <a:lnTo>
                    <a:pt x="60538" y="24169"/>
                  </a:lnTo>
                  <a:lnTo>
                    <a:pt x="60538" y="24169"/>
                  </a:lnTo>
                  <a:cubicBezTo>
                    <a:pt x="60538" y="24169"/>
                    <a:pt x="62658" y="24169"/>
                    <a:pt x="62658" y="24169"/>
                  </a:cubicBezTo>
                  <a:close/>
                  <a:moveTo>
                    <a:pt x="58842" y="22332"/>
                  </a:move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63506" y="21767"/>
                    <a:pt x="63506" y="21767"/>
                  </a:cubicBezTo>
                  <a:close/>
                  <a:moveTo>
                    <a:pt x="62941" y="1555"/>
                  </a:moveTo>
                  <a:lnTo>
                    <a:pt x="62941" y="1555"/>
                  </a:lnTo>
                  <a:lnTo>
                    <a:pt x="62941" y="1555"/>
                  </a:lnTo>
                  <a:lnTo>
                    <a:pt x="62941" y="1555"/>
                  </a:lnTo>
                  <a:lnTo>
                    <a:pt x="62234" y="1555"/>
                  </a:lnTo>
                  <a:close/>
                  <a:moveTo>
                    <a:pt x="63789" y="3392"/>
                  </a:moveTo>
                  <a:cubicBezTo>
                    <a:pt x="63789" y="3392"/>
                    <a:pt x="63789" y="3392"/>
                    <a:pt x="63789" y="3392"/>
                  </a:cubicBezTo>
                  <a:cubicBezTo>
                    <a:pt x="63789" y="3392"/>
                    <a:pt x="63789" y="3392"/>
                    <a:pt x="63789" y="3392"/>
                  </a:cubicBezTo>
                  <a:lnTo>
                    <a:pt x="63789" y="3392"/>
                  </a:lnTo>
                  <a:close/>
                  <a:moveTo>
                    <a:pt x="63789" y="11873"/>
                  </a:moveTo>
                  <a:lnTo>
                    <a:pt x="63789" y="11873"/>
                  </a:lnTo>
                  <a:lnTo>
                    <a:pt x="63789" y="11873"/>
                  </a:lnTo>
                  <a:close/>
                  <a:moveTo>
                    <a:pt x="63789" y="12721"/>
                  </a:moveTo>
                  <a:cubicBezTo>
                    <a:pt x="63789" y="12721"/>
                    <a:pt x="63789" y="12721"/>
                    <a:pt x="63789" y="12721"/>
                  </a:cubicBezTo>
                  <a:lnTo>
                    <a:pt x="63789" y="12721"/>
                  </a:lnTo>
                  <a:lnTo>
                    <a:pt x="63789" y="12721"/>
                  </a:lnTo>
                  <a:close/>
                  <a:moveTo>
                    <a:pt x="63789" y="17102"/>
                  </a:moveTo>
                  <a:lnTo>
                    <a:pt x="63789" y="17102"/>
                  </a:lnTo>
                  <a:cubicBezTo>
                    <a:pt x="63877" y="16722"/>
                    <a:pt x="63640" y="16342"/>
                    <a:pt x="63260" y="16254"/>
                  </a:cubicBezTo>
                  <a:cubicBezTo>
                    <a:pt x="63155" y="16230"/>
                    <a:pt x="63045" y="16230"/>
                    <a:pt x="62941" y="16254"/>
                  </a:cubicBezTo>
                  <a:close/>
                  <a:moveTo>
                    <a:pt x="63789" y="848"/>
                  </a:moveTo>
                  <a:lnTo>
                    <a:pt x="63789" y="848"/>
                  </a:lnTo>
                  <a:lnTo>
                    <a:pt x="63789" y="848"/>
                  </a:lnTo>
                  <a:close/>
                  <a:moveTo>
                    <a:pt x="64920" y="141"/>
                  </a:moveTo>
                  <a:cubicBezTo>
                    <a:pt x="64793" y="604"/>
                    <a:pt x="64793" y="1092"/>
                    <a:pt x="64920" y="1555"/>
                  </a:cubicBezTo>
                  <a:cubicBezTo>
                    <a:pt x="64979" y="1996"/>
                    <a:pt x="65326" y="2343"/>
                    <a:pt x="65768" y="2403"/>
                  </a:cubicBezTo>
                  <a:cubicBezTo>
                    <a:pt x="65782" y="1437"/>
                    <a:pt x="65302" y="531"/>
                    <a:pt x="64496" y="0"/>
                  </a:cubicBezTo>
                  <a:close/>
                  <a:moveTo>
                    <a:pt x="67464" y="8622"/>
                  </a:moveTo>
                  <a:cubicBezTo>
                    <a:pt x="67464" y="8622"/>
                    <a:pt x="67464" y="8622"/>
                    <a:pt x="68170" y="8622"/>
                  </a:cubicBezTo>
                  <a:lnTo>
                    <a:pt x="67464" y="86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8112099" y="318962"/>
              <a:ext cx="47540" cy="93850"/>
            </a:xfrm>
            <a:custGeom>
              <a:avLst/>
              <a:gdLst/>
              <a:ahLst/>
              <a:cxnLst/>
              <a:rect l="l" t="t" r="r" b="b"/>
              <a:pathLst>
                <a:path w="47540" h="93850" extrusionOk="0">
                  <a:moveTo>
                    <a:pt x="17950" y="90035"/>
                  </a:moveTo>
                  <a:lnTo>
                    <a:pt x="16678" y="90035"/>
                  </a:lnTo>
                  <a:cubicBezTo>
                    <a:pt x="15971" y="90035"/>
                    <a:pt x="15689" y="90035"/>
                    <a:pt x="15547" y="90035"/>
                  </a:cubicBezTo>
                  <a:cubicBezTo>
                    <a:pt x="15464" y="90359"/>
                    <a:pt x="15464" y="90700"/>
                    <a:pt x="15547" y="91024"/>
                  </a:cubicBezTo>
                  <a:cubicBezTo>
                    <a:pt x="15500" y="91305"/>
                    <a:pt x="15500" y="91591"/>
                    <a:pt x="15547" y="91872"/>
                  </a:cubicBezTo>
                  <a:lnTo>
                    <a:pt x="14699" y="91872"/>
                  </a:lnTo>
                  <a:lnTo>
                    <a:pt x="13851" y="91872"/>
                  </a:lnTo>
                  <a:cubicBezTo>
                    <a:pt x="13200" y="91726"/>
                    <a:pt x="12524" y="91726"/>
                    <a:pt x="11872" y="91872"/>
                  </a:cubicBezTo>
                  <a:lnTo>
                    <a:pt x="10035" y="91872"/>
                  </a:lnTo>
                  <a:cubicBezTo>
                    <a:pt x="9583" y="92061"/>
                    <a:pt x="9074" y="92061"/>
                    <a:pt x="8622" y="91872"/>
                  </a:cubicBezTo>
                  <a:cubicBezTo>
                    <a:pt x="8577" y="91497"/>
                    <a:pt x="8577" y="91117"/>
                    <a:pt x="8622" y="90741"/>
                  </a:cubicBezTo>
                  <a:cubicBezTo>
                    <a:pt x="8560" y="90272"/>
                    <a:pt x="8560" y="89797"/>
                    <a:pt x="8622" y="89328"/>
                  </a:cubicBezTo>
                  <a:cubicBezTo>
                    <a:pt x="8622" y="89328"/>
                    <a:pt x="8622" y="88339"/>
                    <a:pt x="8622" y="87915"/>
                  </a:cubicBezTo>
                  <a:cubicBezTo>
                    <a:pt x="8622" y="87491"/>
                    <a:pt x="8622" y="87915"/>
                    <a:pt x="7491" y="87208"/>
                  </a:cubicBezTo>
                  <a:lnTo>
                    <a:pt x="5936" y="85794"/>
                  </a:lnTo>
                  <a:lnTo>
                    <a:pt x="4523" y="84240"/>
                  </a:lnTo>
                  <a:cubicBezTo>
                    <a:pt x="4479" y="83911"/>
                    <a:pt x="4479" y="83579"/>
                    <a:pt x="4523" y="83250"/>
                  </a:cubicBezTo>
                  <a:lnTo>
                    <a:pt x="5088" y="83250"/>
                  </a:lnTo>
                  <a:cubicBezTo>
                    <a:pt x="5088" y="83250"/>
                    <a:pt x="5795" y="83250"/>
                    <a:pt x="5795" y="83250"/>
                  </a:cubicBezTo>
                  <a:lnTo>
                    <a:pt x="5795" y="79717"/>
                  </a:lnTo>
                  <a:cubicBezTo>
                    <a:pt x="5665" y="79351"/>
                    <a:pt x="5665" y="78952"/>
                    <a:pt x="5795" y="78586"/>
                  </a:cubicBezTo>
                  <a:lnTo>
                    <a:pt x="6643" y="77738"/>
                  </a:lnTo>
                  <a:lnTo>
                    <a:pt x="7491" y="76890"/>
                  </a:lnTo>
                  <a:cubicBezTo>
                    <a:pt x="7643" y="76479"/>
                    <a:pt x="7643" y="76028"/>
                    <a:pt x="7491" y="75618"/>
                  </a:cubicBezTo>
                  <a:cubicBezTo>
                    <a:pt x="8048" y="75911"/>
                    <a:pt x="8458" y="76423"/>
                    <a:pt x="8622" y="77031"/>
                  </a:cubicBezTo>
                  <a:cubicBezTo>
                    <a:pt x="8833" y="77614"/>
                    <a:pt x="9231" y="78110"/>
                    <a:pt x="9752" y="78445"/>
                  </a:cubicBezTo>
                  <a:lnTo>
                    <a:pt x="9752" y="77455"/>
                  </a:lnTo>
                  <a:cubicBezTo>
                    <a:pt x="9752" y="77455"/>
                    <a:pt x="9752" y="77455"/>
                    <a:pt x="10601" y="77455"/>
                  </a:cubicBezTo>
                  <a:cubicBezTo>
                    <a:pt x="11433" y="77376"/>
                    <a:pt x="12225" y="77829"/>
                    <a:pt x="12580" y="78586"/>
                  </a:cubicBezTo>
                  <a:cubicBezTo>
                    <a:pt x="12709" y="79382"/>
                    <a:pt x="12709" y="80193"/>
                    <a:pt x="12580" y="80989"/>
                  </a:cubicBezTo>
                  <a:lnTo>
                    <a:pt x="12579" y="80989"/>
                  </a:lnTo>
                  <a:cubicBezTo>
                    <a:pt x="12579" y="80989"/>
                    <a:pt x="13427" y="80989"/>
                    <a:pt x="13710" y="79858"/>
                  </a:cubicBezTo>
                  <a:cubicBezTo>
                    <a:pt x="14029" y="79133"/>
                    <a:pt x="14266" y="78375"/>
                    <a:pt x="14416" y="77597"/>
                  </a:cubicBezTo>
                  <a:cubicBezTo>
                    <a:pt x="14417" y="76749"/>
                    <a:pt x="14417" y="76042"/>
                    <a:pt x="15123" y="75335"/>
                  </a:cubicBezTo>
                  <a:cubicBezTo>
                    <a:pt x="15830" y="74628"/>
                    <a:pt x="15123" y="74204"/>
                    <a:pt x="16113" y="74204"/>
                  </a:cubicBezTo>
                  <a:cubicBezTo>
                    <a:pt x="17013" y="74202"/>
                    <a:pt x="17878" y="74558"/>
                    <a:pt x="18516" y="75194"/>
                  </a:cubicBezTo>
                  <a:cubicBezTo>
                    <a:pt x="19134" y="75859"/>
                    <a:pt x="20012" y="76220"/>
                    <a:pt x="20919" y="76183"/>
                  </a:cubicBezTo>
                  <a:cubicBezTo>
                    <a:pt x="21181" y="76335"/>
                    <a:pt x="21505" y="76335"/>
                    <a:pt x="21767" y="76183"/>
                  </a:cubicBezTo>
                  <a:cubicBezTo>
                    <a:pt x="21840" y="75857"/>
                    <a:pt x="21840" y="75520"/>
                    <a:pt x="21767" y="75194"/>
                  </a:cubicBezTo>
                  <a:cubicBezTo>
                    <a:pt x="21720" y="74866"/>
                    <a:pt x="21720" y="74533"/>
                    <a:pt x="21767" y="74204"/>
                  </a:cubicBezTo>
                  <a:cubicBezTo>
                    <a:pt x="21766" y="74204"/>
                    <a:pt x="21766" y="74204"/>
                    <a:pt x="21766" y="74204"/>
                  </a:cubicBezTo>
                  <a:cubicBezTo>
                    <a:pt x="21677" y="74890"/>
                    <a:pt x="22013" y="75561"/>
                    <a:pt x="22614" y="75901"/>
                  </a:cubicBezTo>
                  <a:cubicBezTo>
                    <a:pt x="22614" y="74911"/>
                    <a:pt x="22614" y="74063"/>
                    <a:pt x="23321" y="73356"/>
                  </a:cubicBezTo>
                  <a:cubicBezTo>
                    <a:pt x="23221" y="72748"/>
                    <a:pt x="23221" y="72127"/>
                    <a:pt x="23321" y="71519"/>
                  </a:cubicBezTo>
                  <a:cubicBezTo>
                    <a:pt x="23596" y="70968"/>
                    <a:pt x="24042" y="70521"/>
                    <a:pt x="24593" y="70247"/>
                  </a:cubicBezTo>
                  <a:cubicBezTo>
                    <a:pt x="25468" y="69975"/>
                    <a:pt x="26404" y="69975"/>
                    <a:pt x="27279" y="70247"/>
                  </a:cubicBezTo>
                  <a:cubicBezTo>
                    <a:pt x="26902" y="69744"/>
                    <a:pt x="26902" y="69053"/>
                    <a:pt x="27279" y="68551"/>
                  </a:cubicBezTo>
                  <a:cubicBezTo>
                    <a:pt x="27738" y="68059"/>
                    <a:pt x="28261" y="67631"/>
                    <a:pt x="28833" y="67279"/>
                  </a:cubicBezTo>
                  <a:lnTo>
                    <a:pt x="30671" y="66289"/>
                  </a:lnTo>
                  <a:cubicBezTo>
                    <a:pt x="31214" y="66076"/>
                    <a:pt x="31698" y="65737"/>
                    <a:pt x="32084" y="65300"/>
                  </a:cubicBezTo>
                  <a:lnTo>
                    <a:pt x="32084" y="64452"/>
                  </a:lnTo>
                  <a:cubicBezTo>
                    <a:pt x="32021" y="64078"/>
                    <a:pt x="32021" y="63695"/>
                    <a:pt x="32084" y="63321"/>
                  </a:cubicBezTo>
                  <a:lnTo>
                    <a:pt x="32084" y="62190"/>
                  </a:lnTo>
                  <a:cubicBezTo>
                    <a:pt x="32282" y="61796"/>
                    <a:pt x="32573" y="61456"/>
                    <a:pt x="32932" y="61201"/>
                  </a:cubicBezTo>
                  <a:cubicBezTo>
                    <a:pt x="33288" y="59899"/>
                    <a:pt x="33572" y="58577"/>
                    <a:pt x="33780" y="57243"/>
                  </a:cubicBezTo>
                  <a:cubicBezTo>
                    <a:pt x="33780" y="55689"/>
                    <a:pt x="33780" y="53851"/>
                    <a:pt x="33780" y="52014"/>
                  </a:cubicBezTo>
                  <a:cubicBezTo>
                    <a:pt x="33780" y="50176"/>
                    <a:pt x="33780" y="48480"/>
                    <a:pt x="33780" y="46643"/>
                  </a:cubicBezTo>
                  <a:cubicBezTo>
                    <a:pt x="33865" y="45278"/>
                    <a:pt x="33865" y="43909"/>
                    <a:pt x="33780" y="42544"/>
                  </a:cubicBezTo>
                  <a:lnTo>
                    <a:pt x="34911" y="42544"/>
                  </a:lnTo>
                  <a:lnTo>
                    <a:pt x="34911" y="42544"/>
                  </a:lnTo>
                  <a:lnTo>
                    <a:pt x="34204" y="42544"/>
                  </a:lnTo>
                  <a:lnTo>
                    <a:pt x="34204" y="42544"/>
                  </a:lnTo>
                  <a:cubicBezTo>
                    <a:pt x="34126" y="42076"/>
                    <a:pt x="34126" y="41598"/>
                    <a:pt x="34204" y="41130"/>
                  </a:cubicBezTo>
                  <a:cubicBezTo>
                    <a:pt x="34346" y="40670"/>
                    <a:pt x="34346" y="40178"/>
                    <a:pt x="34204" y="39717"/>
                  </a:cubicBezTo>
                  <a:cubicBezTo>
                    <a:pt x="34249" y="39389"/>
                    <a:pt x="34249" y="39056"/>
                    <a:pt x="34204" y="38728"/>
                  </a:cubicBezTo>
                  <a:cubicBezTo>
                    <a:pt x="34274" y="38164"/>
                    <a:pt x="34274" y="37595"/>
                    <a:pt x="34204" y="37032"/>
                  </a:cubicBezTo>
                  <a:lnTo>
                    <a:pt x="34204" y="35618"/>
                  </a:lnTo>
                  <a:cubicBezTo>
                    <a:pt x="34204" y="35618"/>
                    <a:pt x="34204" y="34911"/>
                    <a:pt x="34204" y="34911"/>
                  </a:cubicBezTo>
                  <a:lnTo>
                    <a:pt x="32932" y="34911"/>
                  </a:lnTo>
                  <a:lnTo>
                    <a:pt x="32932" y="33215"/>
                  </a:lnTo>
                  <a:lnTo>
                    <a:pt x="32932" y="33215"/>
                  </a:lnTo>
                  <a:cubicBezTo>
                    <a:pt x="32932" y="33215"/>
                    <a:pt x="32932" y="33215"/>
                    <a:pt x="33639" y="33215"/>
                  </a:cubicBezTo>
                  <a:lnTo>
                    <a:pt x="33639" y="28975"/>
                  </a:lnTo>
                  <a:lnTo>
                    <a:pt x="33639" y="28975"/>
                  </a:lnTo>
                  <a:lnTo>
                    <a:pt x="33639" y="28975"/>
                  </a:lnTo>
                  <a:lnTo>
                    <a:pt x="32791" y="28975"/>
                  </a:lnTo>
                  <a:lnTo>
                    <a:pt x="31802" y="28975"/>
                  </a:lnTo>
                  <a:cubicBezTo>
                    <a:pt x="31890" y="29442"/>
                    <a:pt x="31890" y="29921"/>
                    <a:pt x="31802" y="30388"/>
                  </a:cubicBezTo>
                  <a:cubicBezTo>
                    <a:pt x="31628" y="30951"/>
                    <a:pt x="31282" y="31445"/>
                    <a:pt x="30812" y="31802"/>
                  </a:cubicBezTo>
                  <a:lnTo>
                    <a:pt x="30812" y="30671"/>
                  </a:lnTo>
                  <a:lnTo>
                    <a:pt x="29823" y="30671"/>
                  </a:lnTo>
                  <a:lnTo>
                    <a:pt x="29823" y="34346"/>
                  </a:lnTo>
                  <a:lnTo>
                    <a:pt x="26996" y="34346"/>
                  </a:lnTo>
                  <a:cubicBezTo>
                    <a:pt x="26996" y="35335"/>
                    <a:pt x="26996" y="35901"/>
                    <a:pt x="28268" y="35901"/>
                  </a:cubicBezTo>
                  <a:cubicBezTo>
                    <a:pt x="28335" y="36417"/>
                    <a:pt x="28335" y="36940"/>
                    <a:pt x="28268" y="37456"/>
                  </a:cubicBezTo>
                  <a:cubicBezTo>
                    <a:pt x="28154" y="37977"/>
                    <a:pt x="27781" y="38404"/>
                    <a:pt x="27279" y="38586"/>
                  </a:cubicBezTo>
                  <a:cubicBezTo>
                    <a:pt x="27279" y="38586"/>
                    <a:pt x="27279" y="37597"/>
                    <a:pt x="27279" y="37456"/>
                  </a:cubicBezTo>
                  <a:lnTo>
                    <a:pt x="26431" y="37456"/>
                  </a:lnTo>
                  <a:lnTo>
                    <a:pt x="25583" y="37456"/>
                  </a:lnTo>
                  <a:lnTo>
                    <a:pt x="24310" y="37456"/>
                  </a:lnTo>
                  <a:cubicBezTo>
                    <a:pt x="23961" y="37658"/>
                    <a:pt x="23530" y="37658"/>
                    <a:pt x="23180" y="37456"/>
                  </a:cubicBezTo>
                  <a:cubicBezTo>
                    <a:pt x="22997" y="36999"/>
                    <a:pt x="22540" y="36713"/>
                    <a:pt x="22049" y="36749"/>
                  </a:cubicBezTo>
                  <a:lnTo>
                    <a:pt x="21060" y="36749"/>
                  </a:lnTo>
                  <a:cubicBezTo>
                    <a:pt x="21060" y="36749"/>
                    <a:pt x="21060" y="36749"/>
                    <a:pt x="20070" y="36749"/>
                  </a:cubicBezTo>
                  <a:cubicBezTo>
                    <a:pt x="19081" y="36749"/>
                    <a:pt x="20070" y="35901"/>
                    <a:pt x="20070" y="35477"/>
                  </a:cubicBezTo>
                  <a:lnTo>
                    <a:pt x="19364" y="35477"/>
                  </a:lnTo>
                  <a:lnTo>
                    <a:pt x="18374" y="36325"/>
                  </a:lnTo>
                  <a:lnTo>
                    <a:pt x="17243" y="36325"/>
                  </a:lnTo>
                  <a:lnTo>
                    <a:pt x="16254" y="36325"/>
                  </a:lnTo>
                  <a:cubicBezTo>
                    <a:pt x="16121" y="36641"/>
                    <a:pt x="16121" y="36998"/>
                    <a:pt x="16254" y="37314"/>
                  </a:cubicBezTo>
                  <a:lnTo>
                    <a:pt x="16254" y="36608"/>
                  </a:lnTo>
                  <a:lnTo>
                    <a:pt x="16254" y="36608"/>
                  </a:lnTo>
                  <a:lnTo>
                    <a:pt x="15123" y="36608"/>
                  </a:lnTo>
                  <a:lnTo>
                    <a:pt x="14134" y="35901"/>
                  </a:lnTo>
                  <a:cubicBezTo>
                    <a:pt x="14134" y="35901"/>
                    <a:pt x="14134" y="35901"/>
                    <a:pt x="14134" y="34770"/>
                  </a:cubicBezTo>
                  <a:cubicBezTo>
                    <a:pt x="14203" y="34444"/>
                    <a:pt x="14203" y="34107"/>
                    <a:pt x="14134" y="33781"/>
                  </a:cubicBezTo>
                  <a:lnTo>
                    <a:pt x="14134" y="33781"/>
                  </a:lnTo>
                  <a:cubicBezTo>
                    <a:pt x="14134" y="33781"/>
                    <a:pt x="14134" y="33781"/>
                    <a:pt x="14134" y="33781"/>
                  </a:cubicBezTo>
                  <a:cubicBezTo>
                    <a:pt x="14056" y="34106"/>
                    <a:pt x="14056" y="34445"/>
                    <a:pt x="14134" y="34770"/>
                  </a:cubicBezTo>
                  <a:lnTo>
                    <a:pt x="14134" y="35618"/>
                  </a:lnTo>
                  <a:lnTo>
                    <a:pt x="13003" y="35618"/>
                  </a:lnTo>
                  <a:lnTo>
                    <a:pt x="11731" y="35618"/>
                  </a:lnTo>
                  <a:lnTo>
                    <a:pt x="11731" y="35618"/>
                  </a:lnTo>
                  <a:cubicBezTo>
                    <a:pt x="11731" y="35618"/>
                    <a:pt x="11731" y="35618"/>
                    <a:pt x="11025" y="34911"/>
                  </a:cubicBezTo>
                  <a:lnTo>
                    <a:pt x="10318" y="34911"/>
                  </a:lnTo>
                  <a:lnTo>
                    <a:pt x="10318" y="34911"/>
                  </a:lnTo>
                  <a:lnTo>
                    <a:pt x="8056" y="34911"/>
                  </a:lnTo>
                  <a:cubicBezTo>
                    <a:pt x="8056" y="34911"/>
                    <a:pt x="8056" y="34911"/>
                    <a:pt x="7208" y="33922"/>
                  </a:cubicBezTo>
                  <a:cubicBezTo>
                    <a:pt x="6360" y="32933"/>
                    <a:pt x="6502" y="33074"/>
                    <a:pt x="6360" y="33074"/>
                  </a:cubicBezTo>
                  <a:lnTo>
                    <a:pt x="5230" y="33074"/>
                  </a:lnTo>
                  <a:lnTo>
                    <a:pt x="4099" y="33074"/>
                  </a:lnTo>
                  <a:lnTo>
                    <a:pt x="4099" y="32085"/>
                  </a:lnTo>
                  <a:cubicBezTo>
                    <a:pt x="4099" y="32085"/>
                    <a:pt x="4099" y="31237"/>
                    <a:pt x="4099" y="31095"/>
                  </a:cubicBezTo>
                  <a:lnTo>
                    <a:pt x="3251" y="31095"/>
                  </a:lnTo>
                  <a:lnTo>
                    <a:pt x="2403" y="31095"/>
                  </a:lnTo>
                  <a:cubicBezTo>
                    <a:pt x="1688" y="30169"/>
                    <a:pt x="1160" y="29113"/>
                    <a:pt x="848" y="27986"/>
                  </a:cubicBezTo>
                  <a:cubicBezTo>
                    <a:pt x="848" y="26714"/>
                    <a:pt x="848" y="25159"/>
                    <a:pt x="0" y="23604"/>
                  </a:cubicBezTo>
                  <a:lnTo>
                    <a:pt x="0" y="19081"/>
                  </a:lnTo>
                  <a:cubicBezTo>
                    <a:pt x="0" y="17668"/>
                    <a:pt x="0" y="16537"/>
                    <a:pt x="0" y="15689"/>
                  </a:cubicBezTo>
                  <a:lnTo>
                    <a:pt x="0" y="13145"/>
                  </a:lnTo>
                  <a:cubicBezTo>
                    <a:pt x="0" y="13145"/>
                    <a:pt x="0" y="11731"/>
                    <a:pt x="0" y="11025"/>
                  </a:cubicBezTo>
                  <a:cubicBezTo>
                    <a:pt x="0" y="10318"/>
                    <a:pt x="0" y="9611"/>
                    <a:pt x="0" y="8905"/>
                  </a:cubicBezTo>
                  <a:cubicBezTo>
                    <a:pt x="173" y="7978"/>
                    <a:pt x="457" y="7076"/>
                    <a:pt x="848" y="6219"/>
                  </a:cubicBezTo>
                  <a:cubicBezTo>
                    <a:pt x="1555" y="6219"/>
                    <a:pt x="1979" y="6219"/>
                    <a:pt x="2120" y="5230"/>
                  </a:cubicBezTo>
                  <a:cubicBezTo>
                    <a:pt x="2227" y="4673"/>
                    <a:pt x="2528" y="4173"/>
                    <a:pt x="2968" y="3816"/>
                  </a:cubicBezTo>
                  <a:lnTo>
                    <a:pt x="2968" y="5088"/>
                  </a:lnTo>
                  <a:lnTo>
                    <a:pt x="6502" y="5088"/>
                  </a:lnTo>
                  <a:cubicBezTo>
                    <a:pt x="6502" y="5088"/>
                    <a:pt x="6502" y="5088"/>
                    <a:pt x="6502" y="5936"/>
                  </a:cubicBezTo>
                  <a:cubicBezTo>
                    <a:pt x="6502" y="6784"/>
                    <a:pt x="6502" y="5936"/>
                    <a:pt x="6502" y="6784"/>
                  </a:cubicBezTo>
                  <a:lnTo>
                    <a:pt x="6502" y="6784"/>
                  </a:lnTo>
                  <a:lnTo>
                    <a:pt x="6502" y="6784"/>
                  </a:lnTo>
                  <a:lnTo>
                    <a:pt x="7350" y="5654"/>
                  </a:lnTo>
                  <a:cubicBezTo>
                    <a:pt x="7911" y="5965"/>
                    <a:pt x="8394" y="6400"/>
                    <a:pt x="8763" y="6926"/>
                  </a:cubicBezTo>
                  <a:cubicBezTo>
                    <a:pt x="8763" y="6926"/>
                    <a:pt x="8763" y="7915"/>
                    <a:pt x="8763" y="8480"/>
                  </a:cubicBezTo>
                  <a:cubicBezTo>
                    <a:pt x="8818" y="8997"/>
                    <a:pt x="8818" y="9518"/>
                    <a:pt x="8763" y="10035"/>
                  </a:cubicBezTo>
                  <a:cubicBezTo>
                    <a:pt x="8685" y="10551"/>
                    <a:pt x="8685" y="11075"/>
                    <a:pt x="8763" y="11590"/>
                  </a:cubicBezTo>
                  <a:cubicBezTo>
                    <a:pt x="8763" y="11590"/>
                    <a:pt x="8763" y="12579"/>
                    <a:pt x="8763" y="13427"/>
                  </a:cubicBezTo>
                  <a:cubicBezTo>
                    <a:pt x="8763" y="14276"/>
                    <a:pt x="8763" y="14982"/>
                    <a:pt x="8763" y="15972"/>
                  </a:cubicBezTo>
                  <a:cubicBezTo>
                    <a:pt x="8763" y="16961"/>
                    <a:pt x="8763" y="17809"/>
                    <a:pt x="8763" y="18516"/>
                  </a:cubicBezTo>
                  <a:cubicBezTo>
                    <a:pt x="8813" y="19080"/>
                    <a:pt x="8813" y="19648"/>
                    <a:pt x="8763" y="20212"/>
                  </a:cubicBezTo>
                  <a:cubicBezTo>
                    <a:pt x="8719" y="20540"/>
                    <a:pt x="8719" y="20873"/>
                    <a:pt x="8763" y="21201"/>
                  </a:cubicBezTo>
                  <a:cubicBezTo>
                    <a:pt x="8763" y="21201"/>
                    <a:pt x="8763" y="22473"/>
                    <a:pt x="8763" y="23039"/>
                  </a:cubicBezTo>
                  <a:cubicBezTo>
                    <a:pt x="8821" y="23650"/>
                    <a:pt x="8821" y="24265"/>
                    <a:pt x="8763" y="24876"/>
                  </a:cubicBezTo>
                  <a:cubicBezTo>
                    <a:pt x="8791" y="25347"/>
                    <a:pt x="8791" y="25819"/>
                    <a:pt x="8763" y="26290"/>
                  </a:cubicBezTo>
                  <a:cubicBezTo>
                    <a:pt x="8995" y="26899"/>
                    <a:pt x="9386" y="27436"/>
                    <a:pt x="9894" y="27844"/>
                  </a:cubicBezTo>
                  <a:cubicBezTo>
                    <a:pt x="10453" y="28302"/>
                    <a:pt x="11071" y="28682"/>
                    <a:pt x="11731" y="28975"/>
                  </a:cubicBezTo>
                  <a:lnTo>
                    <a:pt x="13993" y="28975"/>
                  </a:lnTo>
                  <a:lnTo>
                    <a:pt x="15830" y="28975"/>
                  </a:lnTo>
                  <a:lnTo>
                    <a:pt x="16537" y="28975"/>
                  </a:lnTo>
                  <a:cubicBezTo>
                    <a:pt x="16755" y="28849"/>
                    <a:pt x="17025" y="28849"/>
                    <a:pt x="17243" y="28975"/>
                  </a:cubicBezTo>
                  <a:cubicBezTo>
                    <a:pt x="17858" y="29122"/>
                    <a:pt x="18405" y="29470"/>
                    <a:pt x="18798" y="29964"/>
                  </a:cubicBezTo>
                  <a:cubicBezTo>
                    <a:pt x="19223" y="30468"/>
                    <a:pt x="19836" y="30774"/>
                    <a:pt x="20494" y="30813"/>
                  </a:cubicBezTo>
                  <a:cubicBezTo>
                    <a:pt x="20850" y="30989"/>
                    <a:pt x="21269" y="30989"/>
                    <a:pt x="21624" y="30813"/>
                  </a:cubicBezTo>
                  <a:cubicBezTo>
                    <a:pt x="21746" y="30397"/>
                    <a:pt x="21746" y="29956"/>
                    <a:pt x="21624" y="29540"/>
                  </a:cubicBezTo>
                  <a:cubicBezTo>
                    <a:pt x="21625" y="29540"/>
                    <a:pt x="21625" y="28692"/>
                    <a:pt x="20918" y="28551"/>
                  </a:cubicBezTo>
                  <a:lnTo>
                    <a:pt x="19788" y="27703"/>
                  </a:lnTo>
                  <a:cubicBezTo>
                    <a:pt x="20955" y="27928"/>
                    <a:pt x="22154" y="27928"/>
                    <a:pt x="23321" y="27703"/>
                  </a:cubicBezTo>
                  <a:cubicBezTo>
                    <a:pt x="24501" y="27233"/>
                    <a:pt x="25495" y="26389"/>
                    <a:pt x="26148" y="25300"/>
                  </a:cubicBezTo>
                  <a:cubicBezTo>
                    <a:pt x="26148" y="25300"/>
                    <a:pt x="26148" y="25300"/>
                    <a:pt x="26148" y="24311"/>
                  </a:cubicBezTo>
                  <a:cubicBezTo>
                    <a:pt x="26148" y="23321"/>
                    <a:pt x="26148" y="23463"/>
                    <a:pt x="26148" y="23463"/>
                  </a:cubicBezTo>
                  <a:cubicBezTo>
                    <a:pt x="26631" y="23009"/>
                    <a:pt x="27211" y="22671"/>
                    <a:pt x="27844" y="22473"/>
                  </a:cubicBezTo>
                  <a:lnTo>
                    <a:pt x="29116" y="22473"/>
                  </a:lnTo>
                  <a:cubicBezTo>
                    <a:pt x="29539" y="22321"/>
                    <a:pt x="29891" y="22019"/>
                    <a:pt x="30106" y="21625"/>
                  </a:cubicBezTo>
                  <a:cubicBezTo>
                    <a:pt x="30187" y="20874"/>
                    <a:pt x="30187" y="20115"/>
                    <a:pt x="30106" y="19364"/>
                  </a:cubicBezTo>
                  <a:lnTo>
                    <a:pt x="30953" y="19364"/>
                  </a:lnTo>
                  <a:lnTo>
                    <a:pt x="30953" y="21625"/>
                  </a:lnTo>
                  <a:lnTo>
                    <a:pt x="32650" y="21625"/>
                  </a:lnTo>
                  <a:cubicBezTo>
                    <a:pt x="33497" y="21323"/>
                    <a:pt x="34269" y="20841"/>
                    <a:pt x="34911" y="20212"/>
                  </a:cubicBezTo>
                  <a:cubicBezTo>
                    <a:pt x="35554" y="19637"/>
                    <a:pt x="35915" y="18812"/>
                    <a:pt x="35901" y="17950"/>
                  </a:cubicBezTo>
                  <a:lnTo>
                    <a:pt x="35901" y="17950"/>
                  </a:lnTo>
                  <a:cubicBezTo>
                    <a:pt x="35876" y="18233"/>
                    <a:pt x="35876" y="18516"/>
                    <a:pt x="35901" y="18798"/>
                  </a:cubicBezTo>
                  <a:lnTo>
                    <a:pt x="35901" y="18798"/>
                  </a:lnTo>
                  <a:lnTo>
                    <a:pt x="35901" y="18798"/>
                  </a:lnTo>
                  <a:cubicBezTo>
                    <a:pt x="35901" y="18798"/>
                    <a:pt x="35052" y="18798"/>
                    <a:pt x="35052" y="17668"/>
                  </a:cubicBezTo>
                  <a:lnTo>
                    <a:pt x="35052" y="6219"/>
                  </a:lnTo>
                  <a:cubicBezTo>
                    <a:pt x="34983" y="5372"/>
                    <a:pt x="34983" y="4521"/>
                    <a:pt x="35052" y="3675"/>
                  </a:cubicBezTo>
                  <a:cubicBezTo>
                    <a:pt x="34955" y="2924"/>
                    <a:pt x="34955" y="2164"/>
                    <a:pt x="35052" y="1413"/>
                  </a:cubicBezTo>
                  <a:cubicBezTo>
                    <a:pt x="35052" y="707"/>
                    <a:pt x="35052" y="424"/>
                    <a:pt x="36183" y="424"/>
                  </a:cubicBezTo>
                  <a:cubicBezTo>
                    <a:pt x="36549" y="295"/>
                    <a:pt x="36948" y="295"/>
                    <a:pt x="37314" y="424"/>
                  </a:cubicBezTo>
                  <a:lnTo>
                    <a:pt x="38445" y="1413"/>
                  </a:lnTo>
                  <a:cubicBezTo>
                    <a:pt x="38799" y="1789"/>
                    <a:pt x="39233" y="2079"/>
                    <a:pt x="39717" y="2261"/>
                  </a:cubicBezTo>
                  <a:cubicBezTo>
                    <a:pt x="40100" y="2523"/>
                    <a:pt x="40605" y="2523"/>
                    <a:pt x="40989" y="2261"/>
                  </a:cubicBezTo>
                  <a:lnTo>
                    <a:pt x="40989" y="2261"/>
                  </a:lnTo>
                  <a:lnTo>
                    <a:pt x="40989" y="3392"/>
                  </a:lnTo>
                  <a:lnTo>
                    <a:pt x="41837" y="4523"/>
                  </a:lnTo>
                  <a:lnTo>
                    <a:pt x="41837" y="5371"/>
                  </a:lnTo>
                  <a:cubicBezTo>
                    <a:pt x="41999" y="5877"/>
                    <a:pt x="41999" y="6420"/>
                    <a:pt x="41837" y="6926"/>
                  </a:cubicBezTo>
                  <a:lnTo>
                    <a:pt x="41837" y="8622"/>
                  </a:lnTo>
                  <a:cubicBezTo>
                    <a:pt x="41837" y="8622"/>
                    <a:pt x="41837" y="9894"/>
                    <a:pt x="41837" y="10459"/>
                  </a:cubicBezTo>
                  <a:cubicBezTo>
                    <a:pt x="41692" y="10967"/>
                    <a:pt x="41692" y="11506"/>
                    <a:pt x="41837" y="12014"/>
                  </a:cubicBezTo>
                  <a:cubicBezTo>
                    <a:pt x="41837" y="12014"/>
                    <a:pt x="41837" y="12721"/>
                    <a:pt x="42544" y="12721"/>
                  </a:cubicBezTo>
                  <a:lnTo>
                    <a:pt x="42544" y="12721"/>
                  </a:lnTo>
                  <a:lnTo>
                    <a:pt x="42544" y="13851"/>
                  </a:lnTo>
                  <a:cubicBezTo>
                    <a:pt x="42659" y="15074"/>
                    <a:pt x="42659" y="16304"/>
                    <a:pt x="42544" y="17526"/>
                  </a:cubicBezTo>
                  <a:cubicBezTo>
                    <a:pt x="42324" y="18765"/>
                    <a:pt x="42041" y="19992"/>
                    <a:pt x="41696" y="21201"/>
                  </a:cubicBezTo>
                  <a:cubicBezTo>
                    <a:pt x="41060" y="20752"/>
                    <a:pt x="40211" y="20752"/>
                    <a:pt x="39576" y="21201"/>
                  </a:cubicBezTo>
                  <a:cubicBezTo>
                    <a:pt x="38897" y="21698"/>
                    <a:pt x="38321" y="22322"/>
                    <a:pt x="37880" y="23039"/>
                  </a:cubicBezTo>
                  <a:cubicBezTo>
                    <a:pt x="38627" y="22904"/>
                    <a:pt x="39393" y="22904"/>
                    <a:pt x="40141" y="23039"/>
                  </a:cubicBezTo>
                  <a:cubicBezTo>
                    <a:pt x="40502" y="22881"/>
                    <a:pt x="40911" y="22881"/>
                    <a:pt x="41272" y="23039"/>
                  </a:cubicBezTo>
                  <a:cubicBezTo>
                    <a:pt x="41374" y="23409"/>
                    <a:pt x="41374" y="23799"/>
                    <a:pt x="41272" y="24169"/>
                  </a:cubicBezTo>
                  <a:cubicBezTo>
                    <a:pt x="41355" y="24732"/>
                    <a:pt x="41355" y="25303"/>
                    <a:pt x="41272" y="25866"/>
                  </a:cubicBezTo>
                  <a:lnTo>
                    <a:pt x="41978" y="27562"/>
                  </a:lnTo>
                  <a:lnTo>
                    <a:pt x="37880" y="27562"/>
                  </a:lnTo>
                  <a:lnTo>
                    <a:pt x="37880" y="27562"/>
                  </a:lnTo>
                  <a:lnTo>
                    <a:pt x="38586" y="27562"/>
                  </a:lnTo>
                  <a:cubicBezTo>
                    <a:pt x="39004" y="27664"/>
                    <a:pt x="39440" y="27664"/>
                    <a:pt x="39858" y="27562"/>
                  </a:cubicBezTo>
                  <a:lnTo>
                    <a:pt x="41272" y="27562"/>
                  </a:lnTo>
                  <a:cubicBezTo>
                    <a:pt x="41504" y="27512"/>
                    <a:pt x="41745" y="27512"/>
                    <a:pt x="41978" y="27562"/>
                  </a:cubicBezTo>
                  <a:cubicBezTo>
                    <a:pt x="42019" y="28032"/>
                    <a:pt x="42019" y="28505"/>
                    <a:pt x="41978" y="28975"/>
                  </a:cubicBezTo>
                  <a:cubicBezTo>
                    <a:pt x="41938" y="29445"/>
                    <a:pt x="41938" y="29918"/>
                    <a:pt x="41978" y="30388"/>
                  </a:cubicBezTo>
                  <a:lnTo>
                    <a:pt x="41978" y="30388"/>
                  </a:lnTo>
                  <a:lnTo>
                    <a:pt x="41272" y="30388"/>
                  </a:lnTo>
                  <a:cubicBezTo>
                    <a:pt x="41009" y="30540"/>
                    <a:pt x="40686" y="30540"/>
                    <a:pt x="40424" y="30388"/>
                  </a:cubicBezTo>
                  <a:lnTo>
                    <a:pt x="40424" y="29399"/>
                  </a:lnTo>
                  <a:cubicBezTo>
                    <a:pt x="40485" y="29072"/>
                    <a:pt x="40485" y="28737"/>
                    <a:pt x="40424" y="28410"/>
                  </a:cubicBezTo>
                  <a:cubicBezTo>
                    <a:pt x="40161" y="28258"/>
                    <a:pt x="39838" y="28258"/>
                    <a:pt x="39576" y="28410"/>
                  </a:cubicBezTo>
                  <a:cubicBezTo>
                    <a:pt x="39770" y="29007"/>
                    <a:pt x="39770" y="29650"/>
                    <a:pt x="39576" y="30247"/>
                  </a:cubicBezTo>
                  <a:lnTo>
                    <a:pt x="38869" y="30247"/>
                  </a:lnTo>
                  <a:lnTo>
                    <a:pt x="38162" y="30247"/>
                  </a:lnTo>
                  <a:cubicBezTo>
                    <a:pt x="38011" y="30510"/>
                    <a:pt x="38011" y="30833"/>
                    <a:pt x="38162" y="31095"/>
                  </a:cubicBezTo>
                  <a:cubicBezTo>
                    <a:pt x="38162" y="31095"/>
                    <a:pt x="38162" y="31095"/>
                    <a:pt x="39434" y="31095"/>
                  </a:cubicBezTo>
                  <a:cubicBezTo>
                    <a:pt x="40317" y="30885"/>
                    <a:pt x="41237" y="30885"/>
                    <a:pt x="42120" y="31095"/>
                  </a:cubicBezTo>
                  <a:cubicBezTo>
                    <a:pt x="42971" y="31554"/>
                    <a:pt x="43624" y="32308"/>
                    <a:pt x="43957" y="33215"/>
                  </a:cubicBezTo>
                  <a:cubicBezTo>
                    <a:pt x="43957" y="34205"/>
                    <a:pt x="43957" y="35618"/>
                    <a:pt x="42968" y="37456"/>
                  </a:cubicBezTo>
                  <a:cubicBezTo>
                    <a:pt x="43019" y="37925"/>
                    <a:pt x="43019" y="38399"/>
                    <a:pt x="42968" y="38869"/>
                  </a:cubicBezTo>
                  <a:cubicBezTo>
                    <a:pt x="42968" y="39576"/>
                    <a:pt x="42968" y="40282"/>
                    <a:pt x="42968" y="40989"/>
                  </a:cubicBezTo>
                  <a:cubicBezTo>
                    <a:pt x="42806" y="41446"/>
                    <a:pt x="42806" y="41945"/>
                    <a:pt x="42968" y="42402"/>
                  </a:cubicBezTo>
                  <a:cubicBezTo>
                    <a:pt x="42968" y="42403"/>
                    <a:pt x="43675" y="42403"/>
                    <a:pt x="44240" y="42403"/>
                  </a:cubicBezTo>
                  <a:cubicBezTo>
                    <a:pt x="43783" y="42828"/>
                    <a:pt x="43443" y="43363"/>
                    <a:pt x="43250" y="43957"/>
                  </a:cubicBezTo>
                  <a:cubicBezTo>
                    <a:pt x="43251" y="43957"/>
                    <a:pt x="43251" y="45229"/>
                    <a:pt x="43251" y="45795"/>
                  </a:cubicBezTo>
                  <a:cubicBezTo>
                    <a:pt x="43329" y="46263"/>
                    <a:pt x="43329" y="46740"/>
                    <a:pt x="43251" y="47208"/>
                  </a:cubicBezTo>
                  <a:cubicBezTo>
                    <a:pt x="42969" y="47720"/>
                    <a:pt x="42520" y="48119"/>
                    <a:pt x="41979" y="48339"/>
                  </a:cubicBezTo>
                  <a:lnTo>
                    <a:pt x="41978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0282" y="54699"/>
                  </a:lnTo>
                  <a:cubicBezTo>
                    <a:pt x="40141" y="55351"/>
                    <a:pt x="40141" y="56026"/>
                    <a:pt x="40282" y="56678"/>
                  </a:cubicBezTo>
                  <a:cubicBezTo>
                    <a:pt x="40254" y="57473"/>
                    <a:pt x="40562" y="58242"/>
                    <a:pt x="41130" y="58798"/>
                  </a:cubicBezTo>
                  <a:cubicBezTo>
                    <a:pt x="41630" y="59549"/>
                    <a:pt x="41878" y="60441"/>
                    <a:pt x="41837" y="61342"/>
                  </a:cubicBezTo>
                  <a:cubicBezTo>
                    <a:pt x="41524" y="61494"/>
                    <a:pt x="41159" y="61494"/>
                    <a:pt x="40847" y="61342"/>
                  </a:cubicBezTo>
                  <a:lnTo>
                    <a:pt x="40848" y="61342"/>
                  </a:lnTo>
                  <a:lnTo>
                    <a:pt x="40848" y="60636"/>
                  </a:lnTo>
                  <a:cubicBezTo>
                    <a:pt x="40629" y="60509"/>
                    <a:pt x="40360" y="60509"/>
                    <a:pt x="40141" y="60636"/>
                  </a:cubicBezTo>
                  <a:cubicBezTo>
                    <a:pt x="39645" y="60631"/>
                    <a:pt x="39222" y="60993"/>
                    <a:pt x="39152" y="61484"/>
                  </a:cubicBezTo>
                  <a:cubicBezTo>
                    <a:pt x="39152" y="61484"/>
                    <a:pt x="39152" y="62614"/>
                    <a:pt x="39152" y="63038"/>
                  </a:cubicBezTo>
                  <a:cubicBezTo>
                    <a:pt x="39063" y="64206"/>
                    <a:pt x="39937" y="65225"/>
                    <a:pt x="41104" y="65314"/>
                  </a:cubicBezTo>
                  <a:cubicBezTo>
                    <a:pt x="41254" y="65325"/>
                    <a:pt x="41405" y="65320"/>
                    <a:pt x="41554" y="65300"/>
                  </a:cubicBezTo>
                  <a:lnTo>
                    <a:pt x="41554" y="65300"/>
                  </a:lnTo>
                  <a:lnTo>
                    <a:pt x="41554" y="65300"/>
                  </a:lnTo>
                  <a:cubicBezTo>
                    <a:pt x="41515" y="65865"/>
                    <a:pt x="41515" y="66431"/>
                    <a:pt x="41554" y="66996"/>
                  </a:cubicBezTo>
                  <a:cubicBezTo>
                    <a:pt x="41474" y="67653"/>
                    <a:pt x="41474" y="68318"/>
                    <a:pt x="41554" y="68975"/>
                  </a:cubicBezTo>
                  <a:lnTo>
                    <a:pt x="40706" y="68975"/>
                  </a:lnTo>
                  <a:lnTo>
                    <a:pt x="39858" y="68975"/>
                  </a:lnTo>
                  <a:lnTo>
                    <a:pt x="39010" y="68975"/>
                  </a:lnTo>
                  <a:cubicBezTo>
                    <a:pt x="39010" y="68975"/>
                    <a:pt x="39010" y="68975"/>
                    <a:pt x="39010" y="68975"/>
                  </a:cubicBezTo>
                  <a:lnTo>
                    <a:pt x="39010" y="68975"/>
                  </a:lnTo>
                  <a:lnTo>
                    <a:pt x="39010" y="70106"/>
                  </a:lnTo>
                  <a:cubicBezTo>
                    <a:pt x="39056" y="70528"/>
                    <a:pt x="39056" y="70955"/>
                    <a:pt x="39010" y="71378"/>
                  </a:cubicBezTo>
                  <a:lnTo>
                    <a:pt x="39010" y="71378"/>
                  </a:lnTo>
                  <a:lnTo>
                    <a:pt x="39010" y="71378"/>
                  </a:lnTo>
                  <a:lnTo>
                    <a:pt x="35759" y="75194"/>
                  </a:lnTo>
                  <a:cubicBezTo>
                    <a:pt x="35759" y="75194"/>
                    <a:pt x="35759" y="76183"/>
                    <a:pt x="35759" y="76183"/>
                  </a:cubicBezTo>
                  <a:lnTo>
                    <a:pt x="34346" y="76183"/>
                  </a:lnTo>
                  <a:cubicBezTo>
                    <a:pt x="34195" y="76446"/>
                    <a:pt x="34195" y="76769"/>
                    <a:pt x="34346" y="77031"/>
                  </a:cubicBezTo>
                  <a:cubicBezTo>
                    <a:pt x="34169" y="77848"/>
                    <a:pt x="33933" y="78651"/>
                    <a:pt x="33639" y="79434"/>
                  </a:cubicBezTo>
                  <a:cubicBezTo>
                    <a:pt x="33491" y="80032"/>
                    <a:pt x="33253" y="80604"/>
                    <a:pt x="32933" y="81130"/>
                  </a:cubicBezTo>
                  <a:lnTo>
                    <a:pt x="31943" y="82402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cubicBezTo>
                    <a:pt x="30247" y="84240"/>
                    <a:pt x="30247" y="84240"/>
                    <a:pt x="30247" y="84240"/>
                  </a:cubicBezTo>
                  <a:lnTo>
                    <a:pt x="30247" y="84240"/>
                  </a:lnTo>
                  <a:lnTo>
                    <a:pt x="30247" y="84240"/>
                  </a:lnTo>
                  <a:cubicBezTo>
                    <a:pt x="29973" y="84337"/>
                    <a:pt x="29673" y="84337"/>
                    <a:pt x="29399" y="84240"/>
                  </a:cubicBezTo>
                  <a:lnTo>
                    <a:pt x="28409" y="83250"/>
                  </a:lnTo>
                  <a:cubicBezTo>
                    <a:pt x="28050" y="82845"/>
                    <a:pt x="27619" y="82509"/>
                    <a:pt x="27137" y="82261"/>
                  </a:cubicBezTo>
                  <a:cubicBezTo>
                    <a:pt x="26629" y="82116"/>
                    <a:pt x="26091" y="82116"/>
                    <a:pt x="25583" y="82261"/>
                  </a:cubicBezTo>
                  <a:cubicBezTo>
                    <a:pt x="24802" y="82261"/>
                    <a:pt x="24169" y="82894"/>
                    <a:pt x="24169" y="83674"/>
                  </a:cubicBezTo>
                  <a:lnTo>
                    <a:pt x="24169" y="84664"/>
                  </a:lnTo>
                  <a:cubicBezTo>
                    <a:pt x="24266" y="84938"/>
                    <a:pt x="24266" y="85237"/>
                    <a:pt x="24169" y="85512"/>
                  </a:cubicBezTo>
                  <a:lnTo>
                    <a:pt x="24169" y="84664"/>
                  </a:lnTo>
                  <a:cubicBezTo>
                    <a:pt x="24103" y="84242"/>
                    <a:pt x="24103" y="83813"/>
                    <a:pt x="24169" y="83392"/>
                  </a:cubicBezTo>
                  <a:lnTo>
                    <a:pt x="24169" y="82402"/>
                  </a:lnTo>
                  <a:cubicBezTo>
                    <a:pt x="24169" y="82402"/>
                    <a:pt x="24169" y="82402"/>
                    <a:pt x="24169" y="82402"/>
                  </a:cubicBezTo>
                  <a:lnTo>
                    <a:pt x="23180" y="82402"/>
                  </a:lnTo>
                  <a:lnTo>
                    <a:pt x="23180" y="86784"/>
                  </a:lnTo>
                  <a:lnTo>
                    <a:pt x="21484" y="86784"/>
                  </a:lnTo>
                  <a:lnTo>
                    <a:pt x="21484" y="93851"/>
                  </a:lnTo>
                  <a:cubicBezTo>
                    <a:pt x="20353" y="93851"/>
                    <a:pt x="19788" y="93286"/>
                    <a:pt x="19788" y="92155"/>
                  </a:cubicBezTo>
                  <a:close/>
                  <a:moveTo>
                    <a:pt x="2261" y="17526"/>
                  </a:moveTo>
                  <a:lnTo>
                    <a:pt x="2968" y="17526"/>
                  </a:lnTo>
                  <a:cubicBezTo>
                    <a:pt x="2958" y="17011"/>
                    <a:pt x="2693" y="16535"/>
                    <a:pt x="2262" y="16254"/>
                  </a:cubicBezTo>
                  <a:close/>
                  <a:moveTo>
                    <a:pt x="2261" y="5371"/>
                  </a:moveTo>
                  <a:cubicBezTo>
                    <a:pt x="2440" y="6695"/>
                    <a:pt x="3481" y="7736"/>
                    <a:pt x="4805" y="7915"/>
                  </a:cubicBezTo>
                  <a:cubicBezTo>
                    <a:pt x="4789" y="7212"/>
                    <a:pt x="4482" y="6547"/>
                    <a:pt x="3957" y="6078"/>
                  </a:cubicBezTo>
                  <a:cubicBezTo>
                    <a:pt x="3598" y="5740"/>
                    <a:pt x="3161" y="5497"/>
                    <a:pt x="2685" y="5371"/>
                  </a:cubicBezTo>
                  <a:close/>
                  <a:moveTo>
                    <a:pt x="2261" y="19505"/>
                  </a:moveTo>
                  <a:cubicBezTo>
                    <a:pt x="2261" y="20212"/>
                    <a:pt x="2261" y="20636"/>
                    <a:pt x="3251" y="20636"/>
                  </a:cubicBezTo>
                  <a:cubicBezTo>
                    <a:pt x="3791" y="20721"/>
                    <a:pt x="4297" y="20352"/>
                    <a:pt x="4381" y="19812"/>
                  </a:cubicBezTo>
                  <a:cubicBezTo>
                    <a:pt x="4397" y="19710"/>
                    <a:pt x="4397" y="19607"/>
                    <a:pt x="4381" y="19505"/>
                  </a:cubicBezTo>
                  <a:close/>
                  <a:moveTo>
                    <a:pt x="5230" y="0"/>
                  </a:moveTo>
                  <a:lnTo>
                    <a:pt x="5230" y="0"/>
                  </a:lnTo>
                  <a:lnTo>
                    <a:pt x="5230" y="0"/>
                  </a:lnTo>
                  <a:close/>
                  <a:moveTo>
                    <a:pt x="7491" y="10459"/>
                  </a:moveTo>
                  <a:cubicBezTo>
                    <a:pt x="7491" y="10459"/>
                    <a:pt x="7491" y="10459"/>
                    <a:pt x="7491" y="10459"/>
                  </a:cubicBezTo>
                  <a:cubicBezTo>
                    <a:pt x="7491" y="10459"/>
                    <a:pt x="7491" y="10459"/>
                    <a:pt x="7491" y="10459"/>
                  </a:cubicBezTo>
                  <a:lnTo>
                    <a:pt x="7491" y="10459"/>
                  </a:lnTo>
                  <a:cubicBezTo>
                    <a:pt x="7491" y="10459"/>
                    <a:pt x="7915" y="10459"/>
                    <a:pt x="7915" y="10318"/>
                  </a:cubicBezTo>
                  <a:close/>
                  <a:moveTo>
                    <a:pt x="7491" y="85512"/>
                  </a:moveTo>
                  <a:lnTo>
                    <a:pt x="7491" y="85512"/>
                  </a:ln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8339" y="85370"/>
                    <a:pt x="7915" y="85370"/>
                  </a:cubicBezTo>
                  <a:close/>
                  <a:moveTo>
                    <a:pt x="9470" y="87208"/>
                  </a:moveTo>
                  <a:cubicBezTo>
                    <a:pt x="9470" y="87208"/>
                    <a:pt x="8622" y="87208"/>
                    <a:pt x="8339" y="88480"/>
                  </a:cubicBezTo>
                  <a:cubicBezTo>
                    <a:pt x="8290" y="89139"/>
                    <a:pt x="8290" y="89800"/>
                    <a:pt x="8339" y="90459"/>
                  </a:cubicBezTo>
                  <a:lnTo>
                    <a:pt x="10883" y="90459"/>
                  </a:lnTo>
                  <a:cubicBezTo>
                    <a:pt x="11908" y="90249"/>
                    <a:pt x="12873" y="89815"/>
                    <a:pt x="13710" y="89187"/>
                  </a:cubicBezTo>
                  <a:lnTo>
                    <a:pt x="13710" y="89187"/>
                  </a:lnTo>
                  <a:cubicBezTo>
                    <a:pt x="13793" y="88862"/>
                    <a:pt x="13793" y="88522"/>
                    <a:pt x="13710" y="88197"/>
                  </a:cubicBezTo>
                  <a:lnTo>
                    <a:pt x="13003" y="88197"/>
                  </a:lnTo>
                  <a:lnTo>
                    <a:pt x="13003" y="88197"/>
                  </a:lnTo>
                  <a:lnTo>
                    <a:pt x="13003" y="89045"/>
                  </a:lnTo>
                  <a:cubicBezTo>
                    <a:pt x="12956" y="89326"/>
                    <a:pt x="12956" y="89613"/>
                    <a:pt x="13003" y="89893"/>
                  </a:cubicBezTo>
                  <a:lnTo>
                    <a:pt x="12014" y="89045"/>
                  </a:lnTo>
                  <a:lnTo>
                    <a:pt x="11166" y="88197"/>
                  </a:lnTo>
                  <a:close/>
                  <a:moveTo>
                    <a:pt x="8198" y="6219"/>
                  </a:moveTo>
                  <a:lnTo>
                    <a:pt x="8198" y="6219"/>
                  </a:lnTo>
                  <a:lnTo>
                    <a:pt x="8198" y="6219"/>
                  </a:lnTo>
                  <a:lnTo>
                    <a:pt x="8198" y="6219"/>
                  </a:lnTo>
                  <a:close/>
                  <a:moveTo>
                    <a:pt x="12014" y="84664"/>
                  </a:moveTo>
                  <a:lnTo>
                    <a:pt x="9046" y="84664"/>
                  </a:lnTo>
                  <a:lnTo>
                    <a:pt x="9046" y="84664"/>
                  </a:lnTo>
                  <a:lnTo>
                    <a:pt x="12297" y="84664"/>
                  </a:lnTo>
                  <a:close/>
                  <a:moveTo>
                    <a:pt x="11025" y="81272"/>
                  </a:moveTo>
                  <a:lnTo>
                    <a:pt x="11025" y="81272"/>
                  </a:lnTo>
                  <a:lnTo>
                    <a:pt x="11025" y="80423"/>
                  </a:lnTo>
                  <a:close/>
                  <a:moveTo>
                    <a:pt x="12014" y="78021"/>
                  </a:move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721" y="77879"/>
                    <a:pt x="12438" y="77879"/>
                  </a:cubicBezTo>
                  <a:close/>
                  <a:moveTo>
                    <a:pt x="12721" y="16961"/>
                  </a:moveTo>
                  <a:cubicBezTo>
                    <a:pt x="12721" y="16961"/>
                    <a:pt x="12721" y="16961"/>
                    <a:pt x="12721" y="16961"/>
                  </a:cubicBezTo>
                  <a:cubicBezTo>
                    <a:pt x="12721" y="16961"/>
                    <a:pt x="12721" y="16961"/>
                    <a:pt x="12721" y="16961"/>
                  </a:cubicBezTo>
                  <a:lnTo>
                    <a:pt x="12721" y="16961"/>
                  </a:lnTo>
                  <a:lnTo>
                    <a:pt x="13145" y="16820"/>
                  </a:lnTo>
                  <a:close/>
                  <a:moveTo>
                    <a:pt x="16395" y="79717"/>
                  </a:moveTo>
                  <a:lnTo>
                    <a:pt x="17668" y="79717"/>
                  </a:lnTo>
                  <a:lnTo>
                    <a:pt x="17668" y="79717"/>
                  </a:lnTo>
                  <a:close/>
                  <a:moveTo>
                    <a:pt x="17102" y="87067"/>
                  </a:moveTo>
                  <a:lnTo>
                    <a:pt x="17102" y="87067"/>
                  </a:lnTo>
                  <a:lnTo>
                    <a:pt x="17102" y="86360"/>
                  </a:lnTo>
                  <a:close/>
                  <a:moveTo>
                    <a:pt x="18657" y="24735"/>
                  </a:moveTo>
                  <a:lnTo>
                    <a:pt x="19222" y="24735"/>
                  </a:lnTo>
                  <a:cubicBezTo>
                    <a:pt x="19281" y="24408"/>
                    <a:pt x="19281" y="24073"/>
                    <a:pt x="19222" y="23745"/>
                  </a:cubicBezTo>
                  <a:cubicBezTo>
                    <a:pt x="19222" y="23745"/>
                    <a:pt x="19222" y="23745"/>
                    <a:pt x="18516" y="23745"/>
                  </a:cubicBezTo>
                  <a:close/>
                  <a:moveTo>
                    <a:pt x="19364" y="75618"/>
                  </a:moveTo>
                  <a:cubicBezTo>
                    <a:pt x="19364" y="75618"/>
                    <a:pt x="19364" y="75618"/>
                    <a:pt x="19364" y="75618"/>
                  </a:cubicBezTo>
                  <a:lnTo>
                    <a:pt x="19364" y="75618"/>
                  </a:lnTo>
                  <a:lnTo>
                    <a:pt x="19364" y="75618"/>
                  </a:lnTo>
                  <a:cubicBezTo>
                    <a:pt x="19364" y="75618"/>
                    <a:pt x="19222" y="75759"/>
                    <a:pt x="19222" y="75618"/>
                  </a:cubicBezTo>
                  <a:close/>
                  <a:moveTo>
                    <a:pt x="21201" y="77314"/>
                  </a:moveTo>
                  <a:lnTo>
                    <a:pt x="21201" y="78021"/>
                  </a:lnTo>
                  <a:lnTo>
                    <a:pt x="21201" y="78021"/>
                  </a:lnTo>
                  <a:lnTo>
                    <a:pt x="21201" y="77173"/>
                  </a:lnTo>
                  <a:cubicBezTo>
                    <a:pt x="21201" y="77173"/>
                    <a:pt x="21201" y="77173"/>
                    <a:pt x="21201" y="77173"/>
                  </a:cubicBezTo>
                  <a:close/>
                  <a:moveTo>
                    <a:pt x="22897" y="27844"/>
                  </a:moveTo>
                  <a:lnTo>
                    <a:pt x="22897" y="27844"/>
                  </a:lnTo>
                  <a:lnTo>
                    <a:pt x="22897" y="27138"/>
                  </a:lnTo>
                  <a:lnTo>
                    <a:pt x="22897" y="27844"/>
                  </a:lnTo>
                  <a:close/>
                  <a:moveTo>
                    <a:pt x="23886" y="79151"/>
                  </a:moveTo>
                  <a:lnTo>
                    <a:pt x="23886" y="79151"/>
                  </a:lnTo>
                  <a:lnTo>
                    <a:pt x="23886" y="79151"/>
                  </a:lnTo>
                  <a:close/>
                  <a:moveTo>
                    <a:pt x="25159" y="83533"/>
                  </a:moveTo>
                  <a:lnTo>
                    <a:pt x="25159" y="82826"/>
                  </a:lnTo>
                  <a:lnTo>
                    <a:pt x="24452" y="82826"/>
                  </a:lnTo>
                  <a:close/>
                  <a:moveTo>
                    <a:pt x="25159" y="85370"/>
                  </a:moveTo>
                  <a:cubicBezTo>
                    <a:pt x="25007" y="85683"/>
                    <a:pt x="25007" y="86048"/>
                    <a:pt x="25159" y="86360"/>
                  </a:cubicBezTo>
                  <a:lnTo>
                    <a:pt x="26289" y="86360"/>
                  </a:lnTo>
                  <a:lnTo>
                    <a:pt x="28127" y="86360"/>
                  </a:lnTo>
                  <a:lnTo>
                    <a:pt x="28127" y="83816"/>
                  </a:lnTo>
                  <a:lnTo>
                    <a:pt x="28127" y="83816"/>
                  </a:lnTo>
                  <a:cubicBezTo>
                    <a:pt x="27340" y="83606"/>
                    <a:pt x="26511" y="83606"/>
                    <a:pt x="25724" y="83816"/>
                  </a:cubicBezTo>
                  <a:cubicBezTo>
                    <a:pt x="25354" y="83713"/>
                    <a:pt x="24963" y="83713"/>
                    <a:pt x="24593" y="83816"/>
                  </a:cubicBezTo>
                  <a:cubicBezTo>
                    <a:pt x="24184" y="84279"/>
                    <a:pt x="23851" y="84804"/>
                    <a:pt x="23604" y="85370"/>
                  </a:cubicBezTo>
                  <a:close/>
                  <a:moveTo>
                    <a:pt x="25159" y="74487"/>
                  </a:moveTo>
                  <a:cubicBezTo>
                    <a:pt x="25159" y="74487"/>
                    <a:pt x="25159" y="74487"/>
                    <a:pt x="25159" y="74487"/>
                  </a:cubicBezTo>
                  <a:cubicBezTo>
                    <a:pt x="25159" y="74487"/>
                    <a:pt x="25159" y="74487"/>
                    <a:pt x="25159" y="74487"/>
                  </a:cubicBezTo>
                  <a:lnTo>
                    <a:pt x="25159" y="74487"/>
                  </a:lnTo>
                  <a:cubicBezTo>
                    <a:pt x="25159" y="74487"/>
                    <a:pt x="26007" y="74487"/>
                    <a:pt x="25583" y="74487"/>
                  </a:cubicBezTo>
                  <a:close/>
                  <a:moveTo>
                    <a:pt x="25159" y="77314"/>
                  </a:moveTo>
                  <a:cubicBezTo>
                    <a:pt x="25440" y="77746"/>
                    <a:pt x="25916" y="78010"/>
                    <a:pt x="26431" y="78021"/>
                  </a:cubicBezTo>
                  <a:cubicBezTo>
                    <a:pt x="26498" y="77790"/>
                    <a:pt x="26498" y="77545"/>
                    <a:pt x="26431" y="77314"/>
                  </a:cubicBezTo>
                  <a:lnTo>
                    <a:pt x="26431" y="77314"/>
                  </a:lnTo>
                  <a:close/>
                  <a:moveTo>
                    <a:pt x="25865" y="75052"/>
                  </a:move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6572" y="75052"/>
                    <a:pt x="26289" y="75052"/>
                  </a:cubicBezTo>
                  <a:close/>
                  <a:moveTo>
                    <a:pt x="28692" y="87067"/>
                  </a:moveTo>
                  <a:lnTo>
                    <a:pt x="28692" y="87067"/>
                  </a:lnTo>
                  <a:lnTo>
                    <a:pt x="29823" y="87067"/>
                  </a:lnTo>
                  <a:lnTo>
                    <a:pt x="29116" y="87067"/>
                  </a:lnTo>
                  <a:close/>
                  <a:moveTo>
                    <a:pt x="35335" y="21060"/>
                  </a:moveTo>
                  <a:lnTo>
                    <a:pt x="35335" y="21060"/>
                  </a:lnTo>
                  <a:lnTo>
                    <a:pt x="35335" y="21060"/>
                  </a:lnTo>
                  <a:cubicBezTo>
                    <a:pt x="35335" y="21060"/>
                    <a:pt x="35335" y="21060"/>
                    <a:pt x="35335" y="21060"/>
                  </a:cubicBezTo>
                  <a:cubicBezTo>
                    <a:pt x="36425" y="21141"/>
                    <a:pt x="37374" y="20323"/>
                    <a:pt x="37455" y="19233"/>
                  </a:cubicBezTo>
                  <a:cubicBezTo>
                    <a:pt x="37463" y="19136"/>
                    <a:pt x="37463" y="19038"/>
                    <a:pt x="37455" y="18940"/>
                  </a:cubicBezTo>
                  <a:cubicBezTo>
                    <a:pt x="37525" y="18566"/>
                    <a:pt x="37525" y="18183"/>
                    <a:pt x="37455" y="17809"/>
                  </a:cubicBezTo>
                  <a:cubicBezTo>
                    <a:pt x="37455" y="17809"/>
                    <a:pt x="37455" y="17809"/>
                    <a:pt x="36325" y="17809"/>
                  </a:cubicBezTo>
                  <a:lnTo>
                    <a:pt x="36325" y="16537"/>
                  </a:lnTo>
                  <a:lnTo>
                    <a:pt x="35618" y="16537"/>
                  </a:lnTo>
                  <a:cubicBezTo>
                    <a:pt x="35394" y="16434"/>
                    <a:pt x="35136" y="16434"/>
                    <a:pt x="34911" y="16537"/>
                  </a:cubicBezTo>
                  <a:cubicBezTo>
                    <a:pt x="34760" y="16799"/>
                    <a:pt x="34760" y="17123"/>
                    <a:pt x="34911" y="17385"/>
                  </a:cubicBezTo>
                  <a:cubicBezTo>
                    <a:pt x="34843" y="17711"/>
                    <a:pt x="34843" y="18048"/>
                    <a:pt x="34911" y="18374"/>
                  </a:cubicBezTo>
                  <a:cubicBezTo>
                    <a:pt x="35652" y="19055"/>
                    <a:pt x="35975" y="20078"/>
                    <a:pt x="35759" y="21060"/>
                  </a:cubicBezTo>
                  <a:close/>
                  <a:moveTo>
                    <a:pt x="40000" y="16254"/>
                  </a:moveTo>
                  <a:lnTo>
                    <a:pt x="41272" y="16254"/>
                  </a:lnTo>
                  <a:cubicBezTo>
                    <a:pt x="41399" y="15986"/>
                    <a:pt x="41399" y="15675"/>
                    <a:pt x="41272" y="15406"/>
                  </a:cubicBezTo>
                  <a:lnTo>
                    <a:pt x="40565" y="15406"/>
                  </a:lnTo>
                  <a:lnTo>
                    <a:pt x="40565" y="15406"/>
                  </a:lnTo>
                  <a:close/>
                  <a:moveTo>
                    <a:pt x="41837" y="7067"/>
                  </a:move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2544" y="7067"/>
                    <a:pt x="42261" y="7067"/>
                  </a:cubicBezTo>
                  <a:close/>
                  <a:moveTo>
                    <a:pt x="43957" y="17668"/>
                  </a:moveTo>
                  <a:cubicBezTo>
                    <a:pt x="43957" y="17668"/>
                    <a:pt x="44805" y="17668"/>
                    <a:pt x="45371" y="16820"/>
                  </a:cubicBezTo>
                  <a:lnTo>
                    <a:pt x="43957" y="16820"/>
                  </a:lnTo>
                  <a:close/>
                  <a:moveTo>
                    <a:pt x="43957" y="33781"/>
                  </a:moveTo>
                  <a:lnTo>
                    <a:pt x="45371" y="33781"/>
                  </a:lnTo>
                  <a:lnTo>
                    <a:pt x="45371" y="33781"/>
                  </a:lnTo>
                  <a:lnTo>
                    <a:pt x="44381" y="33781"/>
                  </a:lnTo>
                  <a:close/>
                  <a:moveTo>
                    <a:pt x="45371" y="8339"/>
                  </a:moveTo>
                  <a:cubicBezTo>
                    <a:pt x="45371" y="8339"/>
                    <a:pt x="45371" y="8339"/>
                    <a:pt x="45371" y="8339"/>
                  </a:cubicBezTo>
                  <a:lnTo>
                    <a:pt x="47491" y="8339"/>
                  </a:lnTo>
                  <a:cubicBezTo>
                    <a:pt x="47557" y="8060"/>
                    <a:pt x="47557" y="7770"/>
                    <a:pt x="47491" y="7491"/>
                  </a:cubicBezTo>
                  <a:lnTo>
                    <a:pt x="46501" y="7491"/>
                  </a:lnTo>
                  <a:lnTo>
                    <a:pt x="45795" y="9046"/>
                  </a:lnTo>
                  <a:close/>
                  <a:moveTo>
                    <a:pt x="45371" y="40989"/>
                  </a:moveTo>
                  <a:cubicBezTo>
                    <a:pt x="45371" y="40989"/>
                    <a:pt x="45371" y="40989"/>
                    <a:pt x="45371" y="41696"/>
                  </a:cubicBezTo>
                  <a:cubicBezTo>
                    <a:pt x="45371" y="42403"/>
                    <a:pt x="45371" y="41696"/>
                    <a:pt x="45371" y="41696"/>
                  </a:cubicBezTo>
                  <a:cubicBezTo>
                    <a:pt x="45371" y="41696"/>
                    <a:pt x="45371" y="41696"/>
                    <a:pt x="45371" y="41696"/>
                  </a:cubicBezTo>
                  <a:cubicBezTo>
                    <a:pt x="45371" y="41696"/>
                    <a:pt x="46501" y="40989"/>
                    <a:pt x="46219" y="40989"/>
                  </a:cubicBezTo>
                  <a:close/>
                  <a:moveTo>
                    <a:pt x="45371" y="21201"/>
                  </a:moveTo>
                  <a:lnTo>
                    <a:pt x="46219" y="21201"/>
                  </a:lnTo>
                  <a:lnTo>
                    <a:pt x="46219" y="21201"/>
                  </a:lnTo>
                  <a:lnTo>
                    <a:pt x="46219" y="21201"/>
                  </a:lnTo>
                  <a:close/>
                  <a:moveTo>
                    <a:pt x="47491" y="51448"/>
                  </a:moveTo>
                  <a:lnTo>
                    <a:pt x="47491" y="51448"/>
                  </a:lnTo>
                  <a:lnTo>
                    <a:pt x="47491" y="514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8216057" y="288856"/>
              <a:ext cx="73293" cy="80961"/>
            </a:xfrm>
            <a:custGeom>
              <a:avLst/>
              <a:gdLst/>
              <a:ahLst/>
              <a:cxnLst/>
              <a:rect l="l" t="t" r="r" b="b"/>
              <a:pathLst>
                <a:path w="73293" h="80961" extrusionOk="0">
                  <a:moveTo>
                    <a:pt x="1623" y="70812"/>
                  </a:moveTo>
                  <a:cubicBezTo>
                    <a:pt x="1569" y="70580"/>
                    <a:pt x="1569" y="70338"/>
                    <a:pt x="1623" y="70106"/>
                  </a:cubicBezTo>
                  <a:lnTo>
                    <a:pt x="1623" y="70106"/>
                  </a:lnTo>
                  <a:lnTo>
                    <a:pt x="1623" y="70106"/>
                  </a:lnTo>
                  <a:cubicBezTo>
                    <a:pt x="1557" y="69827"/>
                    <a:pt x="1557" y="69536"/>
                    <a:pt x="1623" y="69257"/>
                  </a:cubicBezTo>
                  <a:cubicBezTo>
                    <a:pt x="966" y="68778"/>
                    <a:pt x="433" y="68148"/>
                    <a:pt x="69" y="67420"/>
                  </a:cubicBezTo>
                  <a:cubicBezTo>
                    <a:pt x="-23" y="66716"/>
                    <a:pt x="-23" y="66004"/>
                    <a:pt x="69" y="65300"/>
                  </a:cubicBezTo>
                  <a:cubicBezTo>
                    <a:pt x="63" y="63935"/>
                    <a:pt x="352" y="62585"/>
                    <a:pt x="917" y="61342"/>
                  </a:cubicBezTo>
                  <a:cubicBezTo>
                    <a:pt x="1208" y="61056"/>
                    <a:pt x="1447" y="60721"/>
                    <a:pt x="1623" y="60353"/>
                  </a:cubicBezTo>
                  <a:cubicBezTo>
                    <a:pt x="1623" y="60353"/>
                    <a:pt x="1623" y="60353"/>
                    <a:pt x="1623" y="60353"/>
                  </a:cubicBezTo>
                  <a:lnTo>
                    <a:pt x="2472" y="60353"/>
                  </a:lnTo>
                  <a:lnTo>
                    <a:pt x="2472" y="60353"/>
                  </a:lnTo>
                  <a:cubicBezTo>
                    <a:pt x="2424" y="59978"/>
                    <a:pt x="2424" y="59598"/>
                    <a:pt x="2472" y="59222"/>
                  </a:cubicBezTo>
                  <a:cubicBezTo>
                    <a:pt x="2376" y="58851"/>
                    <a:pt x="2376" y="58462"/>
                    <a:pt x="2472" y="58091"/>
                  </a:cubicBezTo>
                  <a:lnTo>
                    <a:pt x="4168" y="55830"/>
                  </a:lnTo>
                  <a:cubicBezTo>
                    <a:pt x="4168" y="55830"/>
                    <a:pt x="5298" y="54699"/>
                    <a:pt x="6147" y="54134"/>
                  </a:cubicBezTo>
                  <a:lnTo>
                    <a:pt x="6147" y="54134"/>
                  </a:lnTo>
                  <a:lnTo>
                    <a:pt x="6147" y="54134"/>
                  </a:lnTo>
                  <a:lnTo>
                    <a:pt x="7984" y="51307"/>
                  </a:lnTo>
                  <a:cubicBezTo>
                    <a:pt x="8260" y="50707"/>
                    <a:pt x="8771" y="50247"/>
                    <a:pt x="9398" y="50035"/>
                  </a:cubicBezTo>
                  <a:lnTo>
                    <a:pt x="10952" y="50035"/>
                  </a:lnTo>
                  <a:lnTo>
                    <a:pt x="13921" y="49187"/>
                  </a:lnTo>
                  <a:lnTo>
                    <a:pt x="13921" y="49187"/>
                  </a:lnTo>
                  <a:lnTo>
                    <a:pt x="15334" y="49187"/>
                  </a:lnTo>
                  <a:lnTo>
                    <a:pt x="17313" y="49187"/>
                  </a:lnTo>
                  <a:cubicBezTo>
                    <a:pt x="17869" y="49325"/>
                    <a:pt x="18452" y="49325"/>
                    <a:pt x="19009" y="49187"/>
                  </a:cubicBezTo>
                  <a:cubicBezTo>
                    <a:pt x="19516" y="48966"/>
                    <a:pt x="19848" y="48468"/>
                    <a:pt x="19857" y="47915"/>
                  </a:cubicBezTo>
                  <a:cubicBezTo>
                    <a:pt x="20037" y="47268"/>
                    <a:pt x="20037" y="46583"/>
                    <a:pt x="19857" y="45936"/>
                  </a:cubicBezTo>
                  <a:lnTo>
                    <a:pt x="18726" y="44947"/>
                  </a:lnTo>
                  <a:lnTo>
                    <a:pt x="17595" y="44947"/>
                  </a:lnTo>
                  <a:cubicBezTo>
                    <a:pt x="17595" y="44947"/>
                    <a:pt x="17595" y="44947"/>
                    <a:pt x="17595" y="44947"/>
                  </a:cubicBezTo>
                  <a:lnTo>
                    <a:pt x="17595" y="44947"/>
                  </a:lnTo>
                  <a:lnTo>
                    <a:pt x="18585" y="44947"/>
                  </a:lnTo>
                  <a:lnTo>
                    <a:pt x="18585" y="44947"/>
                  </a:lnTo>
                  <a:cubicBezTo>
                    <a:pt x="18585" y="44947"/>
                    <a:pt x="18585" y="44947"/>
                    <a:pt x="18585" y="44947"/>
                  </a:cubicBezTo>
                  <a:cubicBezTo>
                    <a:pt x="18751" y="44264"/>
                    <a:pt x="18988" y="43601"/>
                    <a:pt x="19291" y="42968"/>
                  </a:cubicBezTo>
                  <a:lnTo>
                    <a:pt x="19998" y="42120"/>
                  </a:lnTo>
                  <a:cubicBezTo>
                    <a:pt x="19998" y="42120"/>
                    <a:pt x="19998" y="42120"/>
                    <a:pt x="20705" y="41272"/>
                  </a:cubicBezTo>
                  <a:cubicBezTo>
                    <a:pt x="21101" y="40771"/>
                    <a:pt x="21389" y="40193"/>
                    <a:pt x="21553" y="39576"/>
                  </a:cubicBezTo>
                  <a:cubicBezTo>
                    <a:pt x="21840" y="38838"/>
                    <a:pt x="22273" y="38165"/>
                    <a:pt x="22825" y="37597"/>
                  </a:cubicBezTo>
                  <a:cubicBezTo>
                    <a:pt x="22825" y="37597"/>
                    <a:pt x="23532" y="36749"/>
                    <a:pt x="23956" y="36608"/>
                  </a:cubicBezTo>
                  <a:lnTo>
                    <a:pt x="25228" y="35759"/>
                  </a:lnTo>
                  <a:cubicBezTo>
                    <a:pt x="25843" y="35407"/>
                    <a:pt x="26413" y="34980"/>
                    <a:pt x="26924" y="34487"/>
                  </a:cubicBezTo>
                  <a:cubicBezTo>
                    <a:pt x="26971" y="34207"/>
                    <a:pt x="26971" y="33920"/>
                    <a:pt x="26924" y="33639"/>
                  </a:cubicBezTo>
                  <a:cubicBezTo>
                    <a:pt x="27449" y="33271"/>
                    <a:pt x="27884" y="32787"/>
                    <a:pt x="28196" y="32226"/>
                  </a:cubicBezTo>
                  <a:lnTo>
                    <a:pt x="29185" y="30954"/>
                  </a:lnTo>
                  <a:lnTo>
                    <a:pt x="30033" y="30954"/>
                  </a:lnTo>
                  <a:lnTo>
                    <a:pt x="30881" y="30247"/>
                  </a:lnTo>
                  <a:cubicBezTo>
                    <a:pt x="30905" y="29965"/>
                    <a:pt x="30905" y="29681"/>
                    <a:pt x="30881" y="29399"/>
                  </a:cubicBezTo>
                  <a:lnTo>
                    <a:pt x="30881" y="28551"/>
                  </a:lnTo>
                  <a:lnTo>
                    <a:pt x="32153" y="28551"/>
                  </a:lnTo>
                  <a:lnTo>
                    <a:pt x="32153" y="28551"/>
                  </a:lnTo>
                  <a:cubicBezTo>
                    <a:pt x="32392" y="28055"/>
                    <a:pt x="32676" y="27582"/>
                    <a:pt x="33001" y="27138"/>
                  </a:cubicBezTo>
                  <a:lnTo>
                    <a:pt x="33850" y="26007"/>
                  </a:lnTo>
                  <a:cubicBezTo>
                    <a:pt x="33850" y="26007"/>
                    <a:pt x="33850" y="26007"/>
                    <a:pt x="33850" y="26007"/>
                  </a:cubicBezTo>
                  <a:lnTo>
                    <a:pt x="33850" y="26007"/>
                  </a:lnTo>
                  <a:cubicBezTo>
                    <a:pt x="32872" y="25797"/>
                    <a:pt x="31860" y="25797"/>
                    <a:pt x="30882" y="26007"/>
                  </a:cubicBezTo>
                  <a:cubicBezTo>
                    <a:pt x="29897" y="26144"/>
                    <a:pt x="28898" y="26144"/>
                    <a:pt x="27914" y="26007"/>
                  </a:cubicBezTo>
                  <a:lnTo>
                    <a:pt x="26924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7348" y="26855"/>
                  </a:lnTo>
                  <a:lnTo>
                    <a:pt x="26358" y="27703"/>
                  </a:lnTo>
                  <a:cubicBezTo>
                    <a:pt x="26001" y="28149"/>
                    <a:pt x="25571" y="28531"/>
                    <a:pt x="25086" y="28834"/>
                  </a:cubicBez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cubicBezTo>
                    <a:pt x="25090" y="29770"/>
                    <a:pt x="24333" y="30532"/>
                    <a:pt x="23396" y="30536"/>
                  </a:cubicBezTo>
                  <a:cubicBezTo>
                    <a:pt x="23347" y="30536"/>
                    <a:pt x="23298" y="30534"/>
                    <a:pt x="23249" y="30530"/>
                  </a:cubicBezTo>
                  <a:lnTo>
                    <a:pt x="23249" y="30530"/>
                  </a:lnTo>
                  <a:cubicBezTo>
                    <a:pt x="23397" y="29641"/>
                    <a:pt x="23397" y="28733"/>
                    <a:pt x="23249" y="27844"/>
                  </a:cubicBezTo>
                  <a:cubicBezTo>
                    <a:pt x="23024" y="26980"/>
                    <a:pt x="22641" y="26166"/>
                    <a:pt x="22119" y="25442"/>
                  </a:cubicBezTo>
                  <a:cubicBezTo>
                    <a:pt x="22118" y="25442"/>
                    <a:pt x="21412" y="25442"/>
                    <a:pt x="21270" y="26290"/>
                  </a:cubicBezTo>
                  <a:cubicBezTo>
                    <a:pt x="21230" y="26760"/>
                    <a:pt x="21230" y="27233"/>
                    <a:pt x="21270" y="27703"/>
                  </a:cubicBezTo>
                  <a:lnTo>
                    <a:pt x="20422" y="27703"/>
                  </a:lnTo>
                  <a:lnTo>
                    <a:pt x="19291" y="27703"/>
                  </a:lnTo>
                  <a:lnTo>
                    <a:pt x="19291" y="27703"/>
                  </a:lnTo>
                  <a:cubicBezTo>
                    <a:pt x="19291" y="27703"/>
                    <a:pt x="19291" y="27703"/>
                    <a:pt x="19291" y="28834"/>
                  </a:cubicBezTo>
                  <a:cubicBezTo>
                    <a:pt x="19291" y="29964"/>
                    <a:pt x="19291" y="29823"/>
                    <a:pt x="19291" y="30106"/>
                  </a:cubicBezTo>
                  <a:cubicBezTo>
                    <a:pt x="19017" y="29561"/>
                    <a:pt x="18632" y="29080"/>
                    <a:pt x="18161" y="28692"/>
                  </a:cubicBezTo>
                  <a:cubicBezTo>
                    <a:pt x="17745" y="28571"/>
                    <a:pt x="17304" y="28571"/>
                    <a:pt x="16889" y="28692"/>
                  </a:cubicBezTo>
                  <a:lnTo>
                    <a:pt x="14203" y="28692"/>
                  </a:lnTo>
                  <a:cubicBezTo>
                    <a:pt x="13597" y="28818"/>
                    <a:pt x="12972" y="28818"/>
                    <a:pt x="12366" y="28692"/>
                  </a:cubicBezTo>
                  <a:cubicBezTo>
                    <a:pt x="10320" y="28119"/>
                    <a:pt x="8559" y="26810"/>
                    <a:pt x="7419" y="25018"/>
                  </a:cubicBezTo>
                  <a:cubicBezTo>
                    <a:pt x="6198" y="22766"/>
                    <a:pt x="5612" y="20226"/>
                    <a:pt x="5722" y="17668"/>
                  </a:cubicBezTo>
                  <a:lnTo>
                    <a:pt x="8408" y="17668"/>
                  </a:lnTo>
                  <a:lnTo>
                    <a:pt x="8408" y="18374"/>
                  </a:lnTo>
                  <a:lnTo>
                    <a:pt x="8408" y="18374"/>
                  </a:lnTo>
                  <a:lnTo>
                    <a:pt x="8408" y="13851"/>
                  </a:lnTo>
                  <a:cubicBezTo>
                    <a:pt x="9401" y="13725"/>
                    <a:pt x="10381" y="14161"/>
                    <a:pt x="10952" y="14982"/>
                  </a:cubicBezTo>
                  <a:cubicBezTo>
                    <a:pt x="11799" y="15962"/>
                    <a:pt x="12252" y="17221"/>
                    <a:pt x="12224" y="18516"/>
                  </a:cubicBezTo>
                  <a:lnTo>
                    <a:pt x="12224" y="18516"/>
                  </a:lnTo>
                  <a:cubicBezTo>
                    <a:pt x="12144" y="18001"/>
                    <a:pt x="12144" y="17476"/>
                    <a:pt x="12224" y="16961"/>
                  </a:cubicBezTo>
                  <a:cubicBezTo>
                    <a:pt x="12303" y="16493"/>
                    <a:pt x="12303" y="16015"/>
                    <a:pt x="12224" y="15548"/>
                  </a:cubicBezTo>
                  <a:cubicBezTo>
                    <a:pt x="12285" y="15173"/>
                    <a:pt x="12285" y="14791"/>
                    <a:pt x="12224" y="14417"/>
                  </a:cubicBezTo>
                  <a:cubicBezTo>
                    <a:pt x="12224" y="14417"/>
                    <a:pt x="12224" y="14417"/>
                    <a:pt x="12224" y="13286"/>
                  </a:cubicBezTo>
                  <a:cubicBezTo>
                    <a:pt x="12191" y="12957"/>
                    <a:pt x="12191" y="12626"/>
                    <a:pt x="12224" y="12297"/>
                  </a:cubicBezTo>
                  <a:cubicBezTo>
                    <a:pt x="12871" y="12240"/>
                    <a:pt x="13505" y="12504"/>
                    <a:pt x="13920" y="13003"/>
                  </a:cubicBezTo>
                  <a:cubicBezTo>
                    <a:pt x="14211" y="13582"/>
                    <a:pt x="14831" y="13920"/>
                    <a:pt x="15475" y="13851"/>
                  </a:cubicBezTo>
                  <a:lnTo>
                    <a:pt x="15475" y="13851"/>
                  </a:lnTo>
                  <a:lnTo>
                    <a:pt x="15475" y="13851"/>
                  </a:lnTo>
                  <a:cubicBezTo>
                    <a:pt x="15475" y="13851"/>
                    <a:pt x="15475" y="13851"/>
                    <a:pt x="16323" y="13851"/>
                  </a:cubicBezTo>
                  <a:cubicBezTo>
                    <a:pt x="17171" y="13851"/>
                    <a:pt x="16323" y="13851"/>
                    <a:pt x="17313" y="13851"/>
                  </a:cubicBezTo>
                  <a:lnTo>
                    <a:pt x="18726" y="13851"/>
                  </a:lnTo>
                  <a:lnTo>
                    <a:pt x="20281" y="13851"/>
                  </a:lnTo>
                  <a:lnTo>
                    <a:pt x="21412" y="13851"/>
                  </a:lnTo>
                  <a:lnTo>
                    <a:pt x="21412" y="19364"/>
                  </a:lnTo>
                  <a:cubicBezTo>
                    <a:pt x="21412" y="19364"/>
                    <a:pt x="21412" y="20353"/>
                    <a:pt x="21412" y="20353"/>
                  </a:cubicBezTo>
                  <a:lnTo>
                    <a:pt x="22401" y="20353"/>
                  </a:lnTo>
                  <a:lnTo>
                    <a:pt x="23390" y="20353"/>
                  </a:lnTo>
                  <a:lnTo>
                    <a:pt x="23390" y="20353"/>
                  </a:lnTo>
                  <a:lnTo>
                    <a:pt x="23390" y="20353"/>
                  </a:lnTo>
                  <a:cubicBezTo>
                    <a:pt x="23390" y="20353"/>
                    <a:pt x="23390" y="20353"/>
                    <a:pt x="23390" y="20353"/>
                  </a:cubicBezTo>
                  <a:cubicBezTo>
                    <a:pt x="23425" y="20587"/>
                    <a:pt x="23425" y="20826"/>
                    <a:pt x="23390" y="21060"/>
                  </a:cubicBezTo>
                  <a:lnTo>
                    <a:pt x="23390" y="21060"/>
                  </a:lnTo>
                  <a:cubicBezTo>
                    <a:pt x="23390" y="21060"/>
                    <a:pt x="23390" y="21060"/>
                    <a:pt x="24097" y="21060"/>
                  </a:cubicBezTo>
                  <a:lnTo>
                    <a:pt x="24097" y="21060"/>
                  </a:lnTo>
                  <a:cubicBezTo>
                    <a:pt x="24000" y="20309"/>
                    <a:pt x="24000" y="19549"/>
                    <a:pt x="24097" y="18798"/>
                  </a:cubicBezTo>
                  <a:cubicBezTo>
                    <a:pt x="24172" y="18379"/>
                    <a:pt x="24431" y="18016"/>
                    <a:pt x="24804" y="17809"/>
                  </a:cubicBezTo>
                  <a:cubicBezTo>
                    <a:pt x="25214" y="17658"/>
                    <a:pt x="25665" y="17658"/>
                    <a:pt x="26076" y="17809"/>
                  </a:cubicBezTo>
                  <a:lnTo>
                    <a:pt x="27489" y="17809"/>
                  </a:lnTo>
                  <a:lnTo>
                    <a:pt x="27489" y="16113"/>
                  </a:lnTo>
                  <a:cubicBezTo>
                    <a:pt x="27421" y="15692"/>
                    <a:pt x="27421" y="15262"/>
                    <a:pt x="27489" y="14841"/>
                  </a:cubicBezTo>
                  <a:cubicBezTo>
                    <a:pt x="27489" y="14841"/>
                    <a:pt x="27489" y="14841"/>
                    <a:pt x="28479" y="14841"/>
                  </a:cubicBezTo>
                  <a:cubicBezTo>
                    <a:pt x="28741" y="14689"/>
                    <a:pt x="29065" y="14689"/>
                    <a:pt x="29327" y="14841"/>
                  </a:cubicBezTo>
                  <a:cubicBezTo>
                    <a:pt x="29460" y="15157"/>
                    <a:pt x="29460" y="15514"/>
                    <a:pt x="29327" y="15830"/>
                  </a:cubicBezTo>
                  <a:lnTo>
                    <a:pt x="29327" y="16678"/>
                  </a:lnTo>
                  <a:cubicBezTo>
                    <a:pt x="29327" y="16678"/>
                    <a:pt x="29327" y="16678"/>
                    <a:pt x="29327" y="16678"/>
                  </a:cubicBezTo>
                  <a:lnTo>
                    <a:pt x="29327" y="16678"/>
                  </a:lnTo>
                  <a:lnTo>
                    <a:pt x="29327" y="15406"/>
                  </a:lnTo>
                  <a:cubicBezTo>
                    <a:pt x="29327" y="14700"/>
                    <a:pt x="29327" y="14276"/>
                    <a:pt x="29327" y="14134"/>
                  </a:cubicBezTo>
                  <a:lnTo>
                    <a:pt x="30175" y="12862"/>
                  </a:lnTo>
                  <a:lnTo>
                    <a:pt x="31305" y="11449"/>
                  </a:lnTo>
                  <a:lnTo>
                    <a:pt x="42471" y="11449"/>
                  </a:lnTo>
                  <a:lnTo>
                    <a:pt x="42471" y="11449"/>
                  </a:lnTo>
                  <a:lnTo>
                    <a:pt x="43178" y="11449"/>
                  </a:lnTo>
                  <a:lnTo>
                    <a:pt x="43178" y="11449"/>
                  </a:lnTo>
                  <a:lnTo>
                    <a:pt x="44309" y="11449"/>
                  </a:lnTo>
                  <a:lnTo>
                    <a:pt x="44309" y="14134"/>
                  </a:lnTo>
                  <a:cubicBezTo>
                    <a:pt x="44275" y="14699"/>
                    <a:pt x="44275" y="15265"/>
                    <a:pt x="44309" y="15830"/>
                  </a:cubicBezTo>
                  <a:cubicBezTo>
                    <a:pt x="44309" y="15830"/>
                    <a:pt x="44309" y="16537"/>
                    <a:pt x="44309" y="16537"/>
                  </a:cubicBezTo>
                  <a:cubicBezTo>
                    <a:pt x="44309" y="16537"/>
                    <a:pt x="44309" y="16537"/>
                    <a:pt x="44309" y="16537"/>
                  </a:cubicBezTo>
                  <a:lnTo>
                    <a:pt x="44309" y="15830"/>
                  </a:lnTo>
                  <a:lnTo>
                    <a:pt x="44309" y="15830"/>
                  </a:lnTo>
                  <a:cubicBezTo>
                    <a:pt x="44560" y="15642"/>
                    <a:pt x="44906" y="15642"/>
                    <a:pt x="45157" y="15830"/>
                  </a:cubicBezTo>
                  <a:cubicBezTo>
                    <a:pt x="45198" y="16253"/>
                    <a:pt x="45198" y="16679"/>
                    <a:pt x="45157" y="17102"/>
                  </a:cubicBezTo>
                  <a:lnTo>
                    <a:pt x="45157" y="18657"/>
                  </a:lnTo>
                  <a:cubicBezTo>
                    <a:pt x="45078" y="19125"/>
                    <a:pt x="45078" y="19603"/>
                    <a:pt x="45157" y="20071"/>
                  </a:cubicBezTo>
                  <a:lnTo>
                    <a:pt x="45157" y="20071"/>
                  </a:lnTo>
                  <a:cubicBezTo>
                    <a:pt x="45710" y="20061"/>
                    <a:pt x="46208" y="19730"/>
                    <a:pt x="46429" y="19222"/>
                  </a:cubicBezTo>
                  <a:lnTo>
                    <a:pt x="46429" y="17244"/>
                  </a:lnTo>
                  <a:lnTo>
                    <a:pt x="46429" y="15406"/>
                  </a:lnTo>
                  <a:cubicBezTo>
                    <a:pt x="46429" y="15406"/>
                    <a:pt x="46429" y="14558"/>
                    <a:pt x="47277" y="14558"/>
                  </a:cubicBezTo>
                  <a:lnTo>
                    <a:pt x="47277" y="14558"/>
                  </a:lnTo>
                  <a:cubicBezTo>
                    <a:pt x="47325" y="14886"/>
                    <a:pt x="47325" y="15220"/>
                    <a:pt x="47277" y="15548"/>
                  </a:cubicBezTo>
                  <a:lnTo>
                    <a:pt x="47277" y="16537"/>
                  </a:lnTo>
                  <a:cubicBezTo>
                    <a:pt x="47186" y="16070"/>
                    <a:pt x="47186" y="15590"/>
                    <a:pt x="47277" y="15124"/>
                  </a:cubicBezTo>
                  <a:cubicBezTo>
                    <a:pt x="47277" y="15124"/>
                    <a:pt x="47277" y="14276"/>
                    <a:pt x="48125" y="14276"/>
                  </a:cubicBezTo>
                  <a:cubicBezTo>
                    <a:pt x="48973" y="14276"/>
                    <a:pt x="50245" y="14276"/>
                    <a:pt x="50669" y="15265"/>
                  </a:cubicBezTo>
                  <a:cubicBezTo>
                    <a:pt x="50846" y="16056"/>
                    <a:pt x="50846" y="16877"/>
                    <a:pt x="50669" y="17668"/>
                  </a:cubicBezTo>
                  <a:cubicBezTo>
                    <a:pt x="50669" y="18657"/>
                    <a:pt x="50669" y="19788"/>
                    <a:pt x="50669" y="20777"/>
                  </a:cubicBezTo>
                  <a:cubicBezTo>
                    <a:pt x="50785" y="21859"/>
                    <a:pt x="51287" y="22862"/>
                    <a:pt x="52083" y="23604"/>
                  </a:cubicBezTo>
                  <a:lnTo>
                    <a:pt x="52083" y="27420"/>
                  </a:lnTo>
                  <a:cubicBezTo>
                    <a:pt x="51397" y="27510"/>
                    <a:pt x="50726" y="27174"/>
                    <a:pt x="50387" y="26572"/>
                  </a:cubicBezTo>
                  <a:cubicBezTo>
                    <a:pt x="50288" y="25869"/>
                    <a:pt x="50288" y="25155"/>
                    <a:pt x="50387" y="24452"/>
                  </a:cubicBezTo>
                  <a:lnTo>
                    <a:pt x="56606" y="24452"/>
                  </a:lnTo>
                  <a:lnTo>
                    <a:pt x="56606" y="29116"/>
                  </a:lnTo>
                  <a:lnTo>
                    <a:pt x="52507" y="29116"/>
                  </a:lnTo>
                  <a:cubicBezTo>
                    <a:pt x="52330" y="29423"/>
                    <a:pt x="52330" y="29800"/>
                    <a:pt x="52507" y="30106"/>
                  </a:cubicBezTo>
                  <a:cubicBezTo>
                    <a:pt x="52438" y="30480"/>
                    <a:pt x="52438" y="30863"/>
                    <a:pt x="52507" y="31237"/>
                  </a:cubicBezTo>
                  <a:cubicBezTo>
                    <a:pt x="52507" y="31237"/>
                    <a:pt x="52507" y="32085"/>
                    <a:pt x="52507" y="32509"/>
                  </a:cubicBezTo>
                  <a:cubicBezTo>
                    <a:pt x="52567" y="32883"/>
                    <a:pt x="52567" y="33265"/>
                    <a:pt x="52507" y="33639"/>
                  </a:cubicBezTo>
                  <a:lnTo>
                    <a:pt x="51659" y="33639"/>
                  </a:lnTo>
                  <a:lnTo>
                    <a:pt x="50528" y="33639"/>
                  </a:lnTo>
                  <a:lnTo>
                    <a:pt x="49397" y="32933"/>
                  </a:lnTo>
                  <a:lnTo>
                    <a:pt x="48549" y="32933"/>
                  </a:lnTo>
                  <a:cubicBezTo>
                    <a:pt x="48549" y="33781"/>
                    <a:pt x="48549" y="34487"/>
                    <a:pt x="48549" y="34911"/>
                  </a:cubicBezTo>
                  <a:lnTo>
                    <a:pt x="48549" y="36325"/>
                  </a:lnTo>
                  <a:cubicBezTo>
                    <a:pt x="48628" y="36602"/>
                    <a:pt x="48628" y="36896"/>
                    <a:pt x="48549" y="37173"/>
                  </a:cubicBezTo>
                  <a:lnTo>
                    <a:pt x="47843" y="38304"/>
                  </a:lnTo>
                  <a:lnTo>
                    <a:pt x="46853" y="39576"/>
                  </a:lnTo>
                  <a:cubicBezTo>
                    <a:pt x="46488" y="40183"/>
                    <a:pt x="46062" y="40751"/>
                    <a:pt x="45581" y="41272"/>
                  </a:cubicBezTo>
                  <a:lnTo>
                    <a:pt x="44450" y="37597"/>
                  </a:lnTo>
                  <a:cubicBezTo>
                    <a:pt x="44431" y="38272"/>
                    <a:pt x="44181" y="38920"/>
                    <a:pt x="43744" y="39434"/>
                  </a:cubicBezTo>
                  <a:lnTo>
                    <a:pt x="42330" y="40989"/>
                  </a:lnTo>
                  <a:lnTo>
                    <a:pt x="40917" y="42544"/>
                  </a:lnTo>
                  <a:cubicBezTo>
                    <a:pt x="40409" y="42837"/>
                    <a:pt x="40088" y="43371"/>
                    <a:pt x="40069" y="43957"/>
                  </a:cubicBezTo>
                  <a:cubicBezTo>
                    <a:pt x="39927" y="44418"/>
                    <a:pt x="39927" y="44910"/>
                    <a:pt x="40069" y="45371"/>
                  </a:cubicBezTo>
                  <a:cubicBezTo>
                    <a:pt x="40021" y="45699"/>
                    <a:pt x="40021" y="46032"/>
                    <a:pt x="40069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40068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39362" y="45512"/>
                  </a:cubicBezTo>
                  <a:lnTo>
                    <a:pt x="39362" y="45512"/>
                  </a:lnTo>
                  <a:cubicBezTo>
                    <a:pt x="39362" y="45512"/>
                    <a:pt x="39362" y="45512"/>
                    <a:pt x="39362" y="46784"/>
                  </a:cubicBezTo>
                  <a:cubicBezTo>
                    <a:pt x="39332" y="47066"/>
                    <a:pt x="39332" y="47350"/>
                    <a:pt x="39362" y="47632"/>
                  </a:cubicBezTo>
                  <a:lnTo>
                    <a:pt x="37807" y="47632"/>
                  </a:lnTo>
                  <a:cubicBezTo>
                    <a:pt x="37395" y="47772"/>
                    <a:pt x="36948" y="47772"/>
                    <a:pt x="36535" y="47632"/>
                  </a:cubicBezTo>
                  <a:lnTo>
                    <a:pt x="36535" y="47632"/>
                  </a:lnTo>
                  <a:lnTo>
                    <a:pt x="36535" y="48339"/>
                  </a:lnTo>
                  <a:cubicBezTo>
                    <a:pt x="36445" y="48710"/>
                    <a:pt x="36445" y="49098"/>
                    <a:pt x="36535" y="49470"/>
                  </a:cubicBezTo>
                  <a:lnTo>
                    <a:pt x="36535" y="51166"/>
                  </a:lnTo>
                  <a:cubicBezTo>
                    <a:pt x="36615" y="51776"/>
                    <a:pt x="36615" y="52393"/>
                    <a:pt x="36535" y="53003"/>
                  </a:cubicBezTo>
                  <a:cubicBezTo>
                    <a:pt x="36591" y="53425"/>
                    <a:pt x="36591" y="53853"/>
                    <a:pt x="36535" y="54275"/>
                  </a:cubicBezTo>
                  <a:lnTo>
                    <a:pt x="35828" y="54275"/>
                  </a:lnTo>
                  <a:lnTo>
                    <a:pt x="35828" y="54275"/>
                  </a:lnTo>
                  <a:cubicBezTo>
                    <a:pt x="35280" y="54304"/>
                    <a:pt x="34768" y="54560"/>
                    <a:pt x="34415" y="54982"/>
                  </a:cubicBezTo>
                  <a:cubicBezTo>
                    <a:pt x="34033" y="55515"/>
                    <a:pt x="33702" y="56083"/>
                    <a:pt x="33425" y="56678"/>
                  </a:cubicBezTo>
                  <a:lnTo>
                    <a:pt x="32577" y="58374"/>
                  </a:lnTo>
                  <a:cubicBezTo>
                    <a:pt x="32297" y="58806"/>
                    <a:pt x="31820" y="59071"/>
                    <a:pt x="31305" y="59081"/>
                  </a:cubicBezTo>
                  <a:cubicBezTo>
                    <a:pt x="31305" y="59081"/>
                    <a:pt x="31305" y="59081"/>
                    <a:pt x="31305" y="58374"/>
                  </a:cubicBezTo>
                  <a:lnTo>
                    <a:pt x="31305" y="56819"/>
                  </a:lnTo>
                  <a:cubicBezTo>
                    <a:pt x="31305" y="56819"/>
                    <a:pt x="31305" y="55547"/>
                    <a:pt x="31305" y="54982"/>
                  </a:cubicBezTo>
                  <a:lnTo>
                    <a:pt x="31305" y="53710"/>
                  </a:lnTo>
                  <a:lnTo>
                    <a:pt x="32012" y="53710"/>
                  </a:lnTo>
                  <a:lnTo>
                    <a:pt x="32860" y="57667"/>
                  </a:lnTo>
                  <a:cubicBezTo>
                    <a:pt x="33356" y="57673"/>
                    <a:pt x="33779" y="57310"/>
                    <a:pt x="33850" y="56819"/>
                  </a:cubicBezTo>
                  <a:cubicBezTo>
                    <a:pt x="33918" y="56209"/>
                    <a:pt x="33918" y="55593"/>
                    <a:pt x="33850" y="54982"/>
                  </a:cubicBezTo>
                  <a:cubicBezTo>
                    <a:pt x="33897" y="54701"/>
                    <a:pt x="33897" y="54415"/>
                    <a:pt x="33850" y="54134"/>
                  </a:cubicBezTo>
                  <a:cubicBezTo>
                    <a:pt x="33918" y="53808"/>
                    <a:pt x="33918" y="53471"/>
                    <a:pt x="33850" y="53145"/>
                  </a:cubicBezTo>
                  <a:lnTo>
                    <a:pt x="33850" y="52155"/>
                  </a:lnTo>
                  <a:cubicBezTo>
                    <a:pt x="33850" y="52155"/>
                    <a:pt x="33850" y="52155"/>
                    <a:pt x="33850" y="52155"/>
                  </a:cubicBezTo>
                  <a:lnTo>
                    <a:pt x="32577" y="52155"/>
                  </a:lnTo>
                  <a:cubicBezTo>
                    <a:pt x="32117" y="52297"/>
                    <a:pt x="31625" y="52297"/>
                    <a:pt x="31164" y="52155"/>
                  </a:cubicBezTo>
                  <a:cubicBezTo>
                    <a:pt x="31301" y="53092"/>
                    <a:pt x="31301" y="54045"/>
                    <a:pt x="31164" y="54982"/>
                  </a:cubicBezTo>
                  <a:cubicBezTo>
                    <a:pt x="31087" y="55923"/>
                    <a:pt x="31087" y="56868"/>
                    <a:pt x="31164" y="57809"/>
                  </a:cubicBezTo>
                  <a:cubicBezTo>
                    <a:pt x="31164" y="57809"/>
                    <a:pt x="31164" y="58940"/>
                    <a:pt x="31164" y="59081"/>
                  </a:cubicBezTo>
                  <a:cubicBezTo>
                    <a:pt x="31267" y="59594"/>
                    <a:pt x="31267" y="60122"/>
                    <a:pt x="31164" y="60636"/>
                  </a:cubicBezTo>
                  <a:lnTo>
                    <a:pt x="31164" y="62190"/>
                  </a:lnTo>
                  <a:cubicBezTo>
                    <a:pt x="30795" y="62080"/>
                    <a:pt x="30403" y="62080"/>
                    <a:pt x="30034" y="62190"/>
                  </a:cubicBezTo>
                  <a:lnTo>
                    <a:pt x="30033" y="62190"/>
                  </a:lnTo>
                  <a:cubicBezTo>
                    <a:pt x="30033" y="62190"/>
                    <a:pt x="30033" y="62190"/>
                    <a:pt x="30033" y="63038"/>
                  </a:cubicBezTo>
                  <a:cubicBezTo>
                    <a:pt x="30163" y="63404"/>
                    <a:pt x="30163" y="63803"/>
                    <a:pt x="30033" y="64169"/>
                  </a:cubicBezTo>
                  <a:lnTo>
                    <a:pt x="30033" y="64169"/>
                  </a:lnTo>
                  <a:lnTo>
                    <a:pt x="30033" y="64169"/>
                  </a:lnTo>
                  <a:lnTo>
                    <a:pt x="30033" y="64169"/>
                  </a:lnTo>
                  <a:cubicBezTo>
                    <a:pt x="30009" y="64593"/>
                    <a:pt x="30009" y="65018"/>
                    <a:pt x="30033" y="65441"/>
                  </a:cubicBezTo>
                  <a:lnTo>
                    <a:pt x="30033" y="66572"/>
                  </a:lnTo>
                  <a:lnTo>
                    <a:pt x="32577" y="66572"/>
                  </a:lnTo>
                  <a:lnTo>
                    <a:pt x="33991" y="66572"/>
                  </a:lnTo>
                  <a:lnTo>
                    <a:pt x="48125" y="66572"/>
                  </a:lnTo>
                  <a:lnTo>
                    <a:pt x="50245" y="66572"/>
                  </a:lnTo>
                  <a:lnTo>
                    <a:pt x="52366" y="66572"/>
                  </a:lnTo>
                  <a:cubicBezTo>
                    <a:pt x="52729" y="66714"/>
                    <a:pt x="53133" y="66714"/>
                    <a:pt x="53496" y="66572"/>
                  </a:cubicBezTo>
                  <a:lnTo>
                    <a:pt x="54344" y="66572"/>
                  </a:lnTo>
                  <a:cubicBezTo>
                    <a:pt x="55608" y="66371"/>
                    <a:pt x="56896" y="66371"/>
                    <a:pt x="58160" y="66572"/>
                  </a:cubicBezTo>
                  <a:cubicBezTo>
                    <a:pt x="59430" y="66689"/>
                    <a:pt x="60707" y="66689"/>
                    <a:pt x="61976" y="66572"/>
                  </a:cubicBezTo>
                  <a:cubicBezTo>
                    <a:pt x="63128" y="66573"/>
                    <a:pt x="64219" y="66054"/>
                    <a:pt x="64944" y="65159"/>
                  </a:cubicBezTo>
                  <a:cubicBezTo>
                    <a:pt x="65676" y="64119"/>
                    <a:pt x="66248" y="62976"/>
                    <a:pt x="66640" y="61766"/>
                  </a:cubicBezTo>
                  <a:cubicBezTo>
                    <a:pt x="67103" y="60387"/>
                    <a:pt x="67434" y="58968"/>
                    <a:pt x="67630" y="57526"/>
                  </a:cubicBezTo>
                  <a:cubicBezTo>
                    <a:pt x="67823" y="56222"/>
                    <a:pt x="68154" y="54943"/>
                    <a:pt x="68619" y="53710"/>
                  </a:cubicBezTo>
                  <a:cubicBezTo>
                    <a:pt x="68620" y="53710"/>
                    <a:pt x="68620" y="53710"/>
                    <a:pt x="68620" y="52862"/>
                  </a:cubicBezTo>
                  <a:lnTo>
                    <a:pt x="68620" y="51731"/>
                  </a:lnTo>
                  <a:cubicBezTo>
                    <a:pt x="68650" y="51308"/>
                    <a:pt x="68650" y="50883"/>
                    <a:pt x="68620" y="50459"/>
                  </a:cubicBezTo>
                  <a:lnTo>
                    <a:pt x="68620" y="50459"/>
                  </a:lnTo>
                  <a:cubicBezTo>
                    <a:pt x="68494" y="50970"/>
                    <a:pt x="68494" y="51503"/>
                    <a:pt x="68620" y="52014"/>
                  </a:cubicBezTo>
                  <a:cubicBezTo>
                    <a:pt x="68744" y="52452"/>
                    <a:pt x="69054" y="52814"/>
                    <a:pt x="69468" y="53003"/>
                  </a:cubicBezTo>
                  <a:lnTo>
                    <a:pt x="69468" y="53003"/>
                  </a:lnTo>
                  <a:lnTo>
                    <a:pt x="69468" y="53003"/>
                  </a:lnTo>
                  <a:cubicBezTo>
                    <a:pt x="70457" y="53003"/>
                    <a:pt x="70881" y="53003"/>
                    <a:pt x="71022" y="54134"/>
                  </a:cubicBezTo>
                  <a:lnTo>
                    <a:pt x="71022" y="56395"/>
                  </a:lnTo>
                  <a:lnTo>
                    <a:pt x="71729" y="57243"/>
                  </a:lnTo>
                  <a:cubicBezTo>
                    <a:pt x="71729" y="57243"/>
                    <a:pt x="71729" y="58091"/>
                    <a:pt x="72436" y="58091"/>
                  </a:cubicBezTo>
                  <a:cubicBezTo>
                    <a:pt x="72731" y="59059"/>
                    <a:pt x="72731" y="60092"/>
                    <a:pt x="72436" y="61060"/>
                  </a:cubicBezTo>
                  <a:cubicBezTo>
                    <a:pt x="72295" y="62044"/>
                    <a:pt x="72295" y="63043"/>
                    <a:pt x="72436" y="64028"/>
                  </a:cubicBezTo>
                  <a:cubicBezTo>
                    <a:pt x="72436" y="64028"/>
                    <a:pt x="72436" y="65300"/>
                    <a:pt x="73143" y="65441"/>
                  </a:cubicBezTo>
                  <a:cubicBezTo>
                    <a:pt x="73344" y="65841"/>
                    <a:pt x="73344" y="66313"/>
                    <a:pt x="73143" y="66713"/>
                  </a:cubicBezTo>
                  <a:cubicBezTo>
                    <a:pt x="73219" y="67181"/>
                    <a:pt x="73219" y="67659"/>
                    <a:pt x="73143" y="68127"/>
                  </a:cubicBezTo>
                  <a:cubicBezTo>
                    <a:pt x="73219" y="68500"/>
                    <a:pt x="73219" y="68884"/>
                    <a:pt x="73143" y="69258"/>
                  </a:cubicBezTo>
                  <a:lnTo>
                    <a:pt x="73143" y="70388"/>
                  </a:lnTo>
                  <a:cubicBezTo>
                    <a:pt x="73060" y="70951"/>
                    <a:pt x="73060" y="71522"/>
                    <a:pt x="73143" y="72084"/>
                  </a:cubicBezTo>
                  <a:cubicBezTo>
                    <a:pt x="73143" y="72084"/>
                    <a:pt x="73143" y="72084"/>
                    <a:pt x="73143" y="72084"/>
                  </a:cubicBez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1446" y="72084"/>
                  </a:lnTo>
                  <a:lnTo>
                    <a:pt x="70033" y="72084"/>
                  </a:lnTo>
                  <a:cubicBezTo>
                    <a:pt x="69558" y="72342"/>
                    <a:pt x="69128" y="72677"/>
                    <a:pt x="68761" y="73074"/>
                  </a:cubicBezTo>
                  <a:lnTo>
                    <a:pt x="67772" y="74346"/>
                  </a:lnTo>
                  <a:cubicBezTo>
                    <a:pt x="67714" y="74815"/>
                    <a:pt x="67714" y="75290"/>
                    <a:pt x="67772" y="75759"/>
                  </a:cubicBezTo>
                  <a:cubicBezTo>
                    <a:pt x="67830" y="76370"/>
                    <a:pt x="67830" y="76986"/>
                    <a:pt x="67772" y="77597"/>
                  </a:cubicBezTo>
                  <a:cubicBezTo>
                    <a:pt x="67833" y="78208"/>
                    <a:pt x="67833" y="78823"/>
                    <a:pt x="67772" y="79434"/>
                  </a:cubicBezTo>
                  <a:cubicBezTo>
                    <a:pt x="67657" y="79949"/>
                    <a:pt x="67355" y="80402"/>
                    <a:pt x="66924" y="80706"/>
                  </a:cubicBezTo>
                  <a:lnTo>
                    <a:pt x="66924" y="79858"/>
                  </a:lnTo>
                  <a:cubicBezTo>
                    <a:pt x="66993" y="79484"/>
                    <a:pt x="66993" y="79101"/>
                    <a:pt x="66924" y="78727"/>
                  </a:cubicBezTo>
                  <a:cubicBezTo>
                    <a:pt x="66992" y="78306"/>
                    <a:pt x="66992" y="77877"/>
                    <a:pt x="66924" y="77455"/>
                  </a:cubicBezTo>
                  <a:cubicBezTo>
                    <a:pt x="66971" y="77175"/>
                    <a:pt x="66971" y="76888"/>
                    <a:pt x="66924" y="76607"/>
                  </a:cubicBezTo>
                  <a:lnTo>
                    <a:pt x="66924" y="76607"/>
                  </a:lnTo>
                  <a:cubicBezTo>
                    <a:pt x="67043" y="76240"/>
                    <a:pt x="67043" y="75844"/>
                    <a:pt x="66924" y="75477"/>
                  </a:cubicBezTo>
                  <a:cubicBezTo>
                    <a:pt x="66924" y="75477"/>
                    <a:pt x="66924" y="75477"/>
                    <a:pt x="66924" y="74204"/>
                  </a:cubicBezTo>
                  <a:lnTo>
                    <a:pt x="65510" y="74204"/>
                  </a:lnTo>
                  <a:cubicBezTo>
                    <a:pt x="65430" y="74720"/>
                    <a:pt x="65430" y="75244"/>
                    <a:pt x="65510" y="75759"/>
                  </a:cubicBezTo>
                  <a:cubicBezTo>
                    <a:pt x="65595" y="76274"/>
                    <a:pt x="65595" y="76799"/>
                    <a:pt x="65510" y="77314"/>
                  </a:cubicBezTo>
                  <a:cubicBezTo>
                    <a:pt x="65510" y="78303"/>
                    <a:pt x="65510" y="78869"/>
                    <a:pt x="64097" y="78869"/>
                  </a:cubicBezTo>
                  <a:cubicBezTo>
                    <a:pt x="62683" y="78869"/>
                    <a:pt x="64097" y="78869"/>
                    <a:pt x="64097" y="78869"/>
                  </a:cubicBezTo>
                  <a:lnTo>
                    <a:pt x="64097" y="78162"/>
                  </a:lnTo>
                  <a:lnTo>
                    <a:pt x="64097" y="77314"/>
                  </a:lnTo>
                  <a:lnTo>
                    <a:pt x="64097" y="77314"/>
                  </a:lnTo>
                  <a:lnTo>
                    <a:pt x="64097" y="77314"/>
                  </a:lnTo>
                  <a:cubicBezTo>
                    <a:pt x="64165" y="77877"/>
                    <a:pt x="64165" y="78447"/>
                    <a:pt x="64097" y="79010"/>
                  </a:cubicBezTo>
                  <a:cubicBezTo>
                    <a:pt x="64033" y="79621"/>
                    <a:pt x="64033" y="80237"/>
                    <a:pt x="64097" y="80848"/>
                  </a:cubicBezTo>
                  <a:lnTo>
                    <a:pt x="64097" y="80848"/>
                  </a:lnTo>
                  <a:cubicBezTo>
                    <a:pt x="63784" y="80999"/>
                    <a:pt x="63420" y="80999"/>
                    <a:pt x="63107" y="80848"/>
                  </a:cubicBezTo>
                  <a:lnTo>
                    <a:pt x="62118" y="79575"/>
                  </a:lnTo>
                  <a:lnTo>
                    <a:pt x="61129" y="78445"/>
                  </a:lnTo>
                  <a:cubicBezTo>
                    <a:pt x="60721" y="78280"/>
                    <a:pt x="60265" y="78280"/>
                    <a:pt x="59857" y="78445"/>
                  </a:cubicBezTo>
                  <a:lnTo>
                    <a:pt x="59857" y="78445"/>
                  </a:lnTo>
                  <a:cubicBezTo>
                    <a:pt x="59857" y="78445"/>
                    <a:pt x="59857" y="78445"/>
                    <a:pt x="59857" y="79575"/>
                  </a:cubicBezTo>
                  <a:lnTo>
                    <a:pt x="59857" y="80706"/>
                  </a:lnTo>
                  <a:lnTo>
                    <a:pt x="59857" y="80706"/>
                  </a:lnTo>
                  <a:lnTo>
                    <a:pt x="59857" y="80706"/>
                  </a:lnTo>
                  <a:cubicBezTo>
                    <a:pt x="59857" y="80706"/>
                    <a:pt x="59857" y="80706"/>
                    <a:pt x="59150" y="80706"/>
                  </a:cubicBezTo>
                  <a:cubicBezTo>
                    <a:pt x="58873" y="80111"/>
                    <a:pt x="58542" y="79544"/>
                    <a:pt x="58160" y="79010"/>
                  </a:cubicBezTo>
                  <a:cubicBezTo>
                    <a:pt x="58160" y="79010"/>
                    <a:pt x="57454" y="77738"/>
                    <a:pt x="57171" y="77173"/>
                  </a:cubicBezTo>
                  <a:lnTo>
                    <a:pt x="57171" y="76325"/>
                  </a:lnTo>
                  <a:lnTo>
                    <a:pt x="57171" y="77173"/>
                  </a:lnTo>
                  <a:cubicBezTo>
                    <a:pt x="57171" y="77173"/>
                    <a:pt x="57171" y="77173"/>
                    <a:pt x="57171" y="77173"/>
                  </a:cubicBezTo>
                  <a:lnTo>
                    <a:pt x="57171" y="78445"/>
                  </a:lnTo>
                  <a:cubicBezTo>
                    <a:pt x="56763" y="79334"/>
                    <a:pt x="55990" y="80004"/>
                    <a:pt x="55051" y="80282"/>
                  </a:cubicBezTo>
                  <a:cubicBezTo>
                    <a:pt x="54256" y="80417"/>
                    <a:pt x="53443" y="80417"/>
                    <a:pt x="52648" y="80282"/>
                  </a:cubicBezTo>
                  <a:lnTo>
                    <a:pt x="52648" y="80282"/>
                  </a:lnTo>
                  <a:lnTo>
                    <a:pt x="51235" y="76890"/>
                  </a:lnTo>
                  <a:lnTo>
                    <a:pt x="51235" y="76890"/>
                  </a:lnTo>
                  <a:lnTo>
                    <a:pt x="51235" y="76890"/>
                  </a:lnTo>
                  <a:cubicBezTo>
                    <a:pt x="50962" y="76780"/>
                    <a:pt x="50658" y="76780"/>
                    <a:pt x="50387" y="76890"/>
                  </a:cubicBezTo>
                  <a:lnTo>
                    <a:pt x="50387" y="76890"/>
                  </a:lnTo>
                  <a:lnTo>
                    <a:pt x="49256" y="74770"/>
                  </a:lnTo>
                  <a:lnTo>
                    <a:pt x="49256" y="74770"/>
                  </a:lnTo>
                  <a:cubicBezTo>
                    <a:pt x="48254" y="74756"/>
                    <a:pt x="47328" y="75301"/>
                    <a:pt x="46853" y="76183"/>
                  </a:cubicBezTo>
                  <a:lnTo>
                    <a:pt x="45016" y="78869"/>
                  </a:lnTo>
                  <a:lnTo>
                    <a:pt x="45016" y="78869"/>
                  </a:lnTo>
                  <a:cubicBezTo>
                    <a:pt x="45016" y="78869"/>
                    <a:pt x="45016" y="78869"/>
                    <a:pt x="45016" y="77879"/>
                  </a:cubicBezTo>
                  <a:cubicBezTo>
                    <a:pt x="45016" y="76890"/>
                    <a:pt x="45016" y="77031"/>
                    <a:pt x="45016" y="77031"/>
                  </a:cubicBezTo>
                  <a:cubicBezTo>
                    <a:pt x="44828" y="76592"/>
                    <a:pt x="44537" y="76204"/>
                    <a:pt x="44167" y="75901"/>
                  </a:cubicBezTo>
                  <a:cubicBezTo>
                    <a:pt x="46509" y="71529"/>
                    <a:pt x="44864" y="66087"/>
                    <a:pt x="40492" y="63745"/>
                  </a:cubicBezTo>
                  <a:cubicBezTo>
                    <a:pt x="36121" y="61403"/>
                    <a:pt x="30679" y="63049"/>
                    <a:pt x="28337" y="67420"/>
                  </a:cubicBezTo>
                  <a:lnTo>
                    <a:pt x="28337" y="67420"/>
                  </a:lnTo>
                  <a:lnTo>
                    <a:pt x="28337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cubicBezTo>
                    <a:pt x="27631" y="67420"/>
                    <a:pt x="27631" y="67420"/>
                    <a:pt x="27631" y="67420"/>
                  </a:cubicBezTo>
                  <a:cubicBezTo>
                    <a:pt x="27631" y="67420"/>
                    <a:pt x="27631" y="67420"/>
                    <a:pt x="27631" y="67420"/>
                  </a:cubicBezTo>
                  <a:lnTo>
                    <a:pt x="26924" y="67420"/>
                  </a:lnTo>
                  <a:cubicBezTo>
                    <a:pt x="26672" y="67609"/>
                    <a:pt x="26327" y="67609"/>
                    <a:pt x="26076" y="67420"/>
                  </a:cubicBezTo>
                  <a:lnTo>
                    <a:pt x="26076" y="66289"/>
                  </a:lnTo>
                  <a:cubicBezTo>
                    <a:pt x="25921" y="65831"/>
                    <a:pt x="25624" y="65435"/>
                    <a:pt x="25228" y="65159"/>
                  </a:cubicBezTo>
                  <a:cubicBezTo>
                    <a:pt x="24545" y="64898"/>
                    <a:pt x="23790" y="64898"/>
                    <a:pt x="23108" y="65159"/>
                  </a:cubicBezTo>
                  <a:cubicBezTo>
                    <a:pt x="21769" y="65021"/>
                    <a:pt x="20448" y="65549"/>
                    <a:pt x="19574" y="66572"/>
                  </a:cubicBezTo>
                  <a:cubicBezTo>
                    <a:pt x="18646" y="67843"/>
                    <a:pt x="18150" y="69379"/>
                    <a:pt x="18161" y="70954"/>
                  </a:cubicBezTo>
                  <a:cubicBezTo>
                    <a:pt x="17374" y="70401"/>
                    <a:pt x="16436" y="70105"/>
                    <a:pt x="15475" y="70105"/>
                  </a:cubicBezTo>
                  <a:lnTo>
                    <a:pt x="15475" y="70106"/>
                  </a:lnTo>
                  <a:lnTo>
                    <a:pt x="17313" y="68833"/>
                  </a:lnTo>
                  <a:cubicBezTo>
                    <a:pt x="16896" y="68948"/>
                    <a:pt x="16457" y="68948"/>
                    <a:pt x="16041" y="68833"/>
                  </a:cubicBezTo>
                  <a:cubicBezTo>
                    <a:pt x="16041" y="68833"/>
                    <a:pt x="16041" y="68833"/>
                    <a:pt x="15051" y="68833"/>
                  </a:cubicBezTo>
                  <a:lnTo>
                    <a:pt x="12507" y="70671"/>
                  </a:lnTo>
                  <a:cubicBezTo>
                    <a:pt x="11866" y="71159"/>
                    <a:pt x="11150" y="71541"/>
                    <a:pt x="10387" y="71802"/>
                  </a:cubicBezTo>
                  <a:cubicBezTo>
                    <a:pt x="9692" y="71981"/>
                    <a:pt x="8962" y="71981"/>
                    <a:pt x="8267" y="71802"/>
                  </a:cubicBezTo>
                  <a:lnTo>
                    <a:pt x="7560" y="71802"/>
                  </a:lnTo>
                  <a:cubicBezTo>
                    <a:pt x="7560" y="71802"/>
                    <a:pt x="7560" y="71802"/>
                    <a:pt x="7560" y="70812"/>
                  </a:cubicBezTo>
                  <a:cubicBezTo>
                    <a:pt x="7438" y="71228"/>
                    <a:pt x="7438" y="71669"/>
                    <a:pt x="7560" y="72084"/>
                  </a:cubicBezTo>
                  <a:lnTo>
                    <a:pt x="7560" y="72084"/>
                  </a:lnTo>
                  <a:lnTo>
                    <a:pt x="7560" y="72084"/>
                  </a:lnTo>
                  <a:cubicBezTo>
                    <a:pt x="7147" y="72490"/>
                    <a:pt x="6669" y="72824"/>
                    <a:pt x="6147" y="73074"/>
                  </a:cubicBezTo>
                  <a:lnTo>
                    <a:pt x="6147" y="73074"/>
                  </a:lnTo>
                  <a:lnTo>
                    <a:pt x="6147" y="72084"/>
                  </a:lnTo>
                  <a:cubicBezTo>
                    <a:pt x="6109" y="71614"/>
                    <a:pt x="6109" y="71141"/>
                    <a:pt x="6147" y="70671"/>
                  </a:cubicBezTo>
                  <a:lnTo>
                    <a:pt x="6147" y="70671"/>
                  </a:lnTo>
                  <a:close/>
                  <a:moveTo>
                    <a:pt x="5157" y="57526"/>
                  </a:moveTo>
                  <a:lnTo>
                    <a:pt x="5157" y="57526"/>
                  </a:lnTo>
                  <a:cubicBezTo>
                    <a:pt x="5157" y="57526"/>
                    <a:pt x="5157" y="56395"/>
                    <a:pt x="5157" y="56254"/>
                  </a:cubicBezTo>
                  <a:close/>
                  <a:moveTo>
                    <a:pt x="10952" y="64876"/>
                  </a:moveTo>
                  <a:lnTo>
                    <a:pt x="10952" y="64876"/>
                  </a:lnTo>
                  <a:lnTo>
                    <a:pt x="10952" y="64876"/>
                  </a:lnTo>
                  <a:lnTo>
                    <a:pt x="10952" y="64876"/>
                  </a:lnTo>
                  <a:close/>
                  <a:moveTo>
                    <a:pt x="12366" y="12297"/>
                  </a:moveTo>
                  <a:cubicBezTo>
                    <a:pt x="12325" y="12767"/>
                    <a:pt x="12325" y="13240"/>
                    <a:pt x="12366" y="13710"/>
                  </a:cubicBezTo>
                  <a:lnTo>
                    <a:pt x="12366" y="15265"/>
                  </a:lnTo>
                  <a:lnTo>
                    <a:pt x="12366" y="15265"/>
                  </a:lnTo>
                  <a:lnTo>
                    <a:pt x="12366" y="11731"/>
                  </a:lnTo>
                  <a:close/>
                  <a:moveTo>
                    <a:pt x="12366" y="57102"/>
                  </a:moveTo>
                  <a:cubicBezTo>
                    <a:pt x="12366" y="58091"/>
                    <a:pt x="12366" y="58657"/>
                    <a:pt x="13355" y="58657"/>
                  </a:cubicBezTo>
                  <a:lnTo>
                    <a:pt x="14062" y="58657"/>
                  </a:lnTo>
                  <a:lnTo>
                    <a:pt x="15193" y="58657"/>
                  </a:lnTo>
                  <a:lnTo>
                    <a:pt x="16323" y="58657"/>
                  </a:lnTo>
                  <a:cubicBezTo>
                    <a:pt x="16378" y="58329"/>
                    <a:pt x="16378" y="57995"/>
                    <a:pt x="16323" y="57667"/>
                  </a:cubicBezTo>
                  <a:cubicBezTo>
                    <a:pt x="16323" y="57667"/>
                    <a:pt x="16323" y="56819"/>
                    <a:pt x="16323" y="56254"/>
                  </a:cubicBezTo>
                  <a:cubicBezTo>
                    <a:pt x="16323" y="55689"/>
                    <a:pt x="16323" y="55265"/>
                    <a:pt x="16323" y="55265"/>
                  </a:cubicBezTo>
                  <a:lnTo>
                    <a:pt x="16323" y="55265"/>
                  </a:lnTo>
                  <a:lnTo>
                    <a:pt x="16323" y="55265"/>
                  </a:lnTo>
                  <a:lnTo>
                    <a:pt x="16323" y="55265"/>
                  </a:lnTo>
                  <a:lnTo>
                    <a:pt x="15051" y="55971"/>
                  </a:lnTo>
                  <a:lnTo>
                    <a:pt x="13921" y="55971"/>
                  </a:lnTo>
                  <a:cubicBezTo>
                    <a:pt x="13921" y="55971"/>
                    <a:pt x="13921" y="55971"/>
                    <a:pt x="13921" y="55971"/>
                  </a:cubicBezTo>
                  <a:close/>
                  <a:moveTo>
                    <a:pt x="14486" y="51731"/>
                  </a:moveTo>
                  <a:lnTo>
                    <a:pt x="14486" y="51731"/>
                  </a:lnTo>
                  <a:lnTo>
                    <a:pt x="14486" y="51731"/>
                  </a:lnTo>
                  <a:close/>
                  <a:moveTo>
                    <a:pt x="15758" y="7491"/>
                  </a:moveTo>
                  <a:cubicBezTo>
                    <a:pt x="15758" y="7491"/>
                    <a:pt x="15758" y="7491"/>
                    <a:pt x="15758" y="7491"/>
                  </a:cubicBezTo>
                  <a:cubicBezTo>
                    <a:pt x="15758" y="7491"/>
                    <a:pt x="15758" y="8198"/>
                    <a:pt x="15758" y="7491"/>
                  </a:cubicBezTo>
                  <a:cubicBezTo>
                    <a:pt x="15758" y="6784"/>
                    <a:pt x="15758" y="7491"/>
                    <a:pt x="15758" y="7491"/>
                  </a:cubicBezTo>
                  <a:cubicBezTo>
                    <a:pt x="15758" y="7491"/>
                    <a:pt x="15617" y="7632"/>
                    <a:pt x="15475" y="7491"/>
                  </a:cubicBezTo>
                  <a:close/>
                  <a:moveTo>
                    <a:pt x="20988" y="5088"/>
                  </a:moveTo>
                  <a:cubicBezTo>
                    <a:pt x="20909" y="5698"/>
                    <a:pt x="20909" y="6316"/>
                    <a:pt x="20988" y="6926"/>
                  </a:cubicBezTo>
                  <a:cubicBezTo>
                    <a:pt x="21112" y="7364"/>
                    <a:pt x="21422" y="7725"/>
                    <a:pt x="21836" y="7915"/>
                  </a:cubicBezTo>
                  <a:cubicBezTo>
                    <a:pt x="21836" y="7915"/>
                    <a:pt x="21836" y="7915"/>
                    <a:pt x="21836" y="7915"/>
                  </a:cubicBezTo>
                  <a:cubicBezTo>
                    <a:pt x="21890" y="7446"/>
                    <a:pt x="21890" y="6971"/>
                    <a:pt x="21836" y="6502"/>
                  </a:cubicBezTo>
                  <a:cubicBezTo>
                    <a:pt x="21836" y="6502"/>
                    <a:pt x="21836" y="5512"/>
                    <a:pt x="21836" y="5512"/>
                  </a:cubicBezTo>
                  <a:close/>
                  <a:moveTo>
                    <a:pt x="27913" y="35194"/>
                  </a:moveTo>
                  <a:lnTo>
                    <a:pt x="27913" y="35194"/>
                  </a:lnTo>
                  <a:lnTo>
                    <a:pt x="27913" y="33781"/>
                  </a:lnTo>
                  <a:lnTo>
                    <a:pt x="27913" y="33781"/>
                  </a:lnTo>
                  <a:close/>
                  <a:moveTo>
                    <a:pt x="28337" y="12297"/>
                  </a:moveTo>
                  <a:lnTo>
                    <a:pt x="28337" y="12297"/>
                  </a:lnTo>
                  <a:cubicBezTo>
                    <a:pt x="28337" y="12297"/>
                    <a:pt x="28337" y="12297"/>
                    <a:pt x="28337" y="12297"/>
                  </a:cubicBezTo>
                  <a:lnTo>
                    <a:pt x="28337" y="12297"/>
                  </a:lnTo>
                  <a:close/>
                  <a:moveTo>
                    <a:pt x="30881" y="28692"/>
                  </a:move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1305" y="28692"/>
                    <a:pt x="31023" y="28692"/>
                  </a:cubicBezTo>
                  <a:close/>
                  <a:moveTo>
                    <a:pt x="30881" y="66855"/>
                  </a:moveTo>
                  <a:lnTo>
                    <a:pt x="30881" y="66855"/>
                  </a:lnTo>
                  <a:cubicBezTo>
                    <a:pt x="30881" y="66855"/>
                    <a:pt x="30881" y="66855"/>
                    <a:pt x="30881" y="66855"/>
                  </a:cubicBezTo>
                  <a:lnTo>
                    <a:pt x="30881" y="66855"/>
                  </a:lnTo>
                  <a:lnTo>
                    <a:pt x="30881" y="66855"/>
                  </a:lnTo>
                  <a:lnTo>
                    <a:pt x="30175" y="66855"/>
                  </a:lnTo>
                  <a:close/>
                  <a:moveTo>
                    <a:pt x="36111" y="61766"/>
                  </a:moveTo>
                  <a:lnTo>
                    <a:pt x="36111" y="63604"/>
                  </a:lnTo>
                  <a:cubicBezTo>
                    <a:pt x="36081" y="64027"/>
                    <a:pt x="36081" y="64452"/>
                    <a:pt x="36111" y="64876"/>
                  </a:cubicBezTo>
                  <a:cubicBezTo>
                    <a:pt x="36111" y="64876"/>
                    <a:pt x="36111" y="64876"/>
                    <a:pt x="36111" y="64876"/>
                  </a:cubicBezTo>
                  <a:lnTo>
                    <a:pt x="36111" y="64876"/>
                  </a:lnTo>
                  <a:lnTo>
                    <a:pt x="36111" y="64876"/>
                  </a:lnTo>
                  <a:lnTo>
                    <a:pt x="36111" y="64876"/>
                  </a:lnTo>
                  <a:cubicBezTo>
                    <a:pt x="36354" y="64288"/>
                    <a:pt x="36354" y="63627"/>
                    <a:pt x="36111" y="63038"/>
                  </a:cubicBezTo>
                  <a:cubicBezTo>
                    <a:pt x="36111" y="63038"/>
                    <a:pt x="36394" y="61766"/>
                    <a:pt x="36111" y="61766"/>
                  </a:cubicBezTo>
                  <a:close/>
                  <a:moveTo>
                    <a:pt x="39503" y="15830"/>
                  </a:moveTo>
                  <a:cubicBezTo>
                    <a:pt x="39091" y="15900"/>
                    <a:pt x="38791" y="16260"/>
                    <a:pt x="38797" y="16678"/>
                  </a:cubicBezTo>
                  <a:lnTo>
                    <a:pt x="38796" y="19505"/>
                  </a:lnTo>
                  <a:lnTo>
                    <a:pt x="40634" y="19505"/>
                  </a:lnTo>
                  <a:cubicBezTo>
                    <a:pt x="40054" y="19304"/>
                    <a:pt x="39740" y="18677"/>
                    <a:pt x="39927" y="18092"/>
                  </a:cubicBezTo>
                  <a:cubicBezTo>
                    <a:pt x="40154" y="17313"/>
                    <a:pt x="39997" y="16474"/>
                    <a:pt x="39503" y="15830"/>
                  </a:cubicBezTo>
                  <a:close/>
                  <a:moveTo>
                    <a:pt x="39503" y="67279"/>
                  </a:moveTo>
                  <a:cubicBezTo>
                    <a:pt x="39413" y="66955"/>
                    <a:pt x="39413" y="66613"/>
                    <a:pt x="39503" y="66289"/>
                  </a:cubicBezTo>
                  <a:lnTo>
                    <a:pt x="39503" y="65441"/>
                  </a:lnTo>
                  <a:lnTo>
                    <a:pt x="39503" y="65441"/>
                  </a:lnTo>
                  <a:lnTo>
                    <a:pt x="39503" y="64028"/>
                  </a:lnTo>
                  <a:cubicBezTo>
                    <a:pt x="39433" y="63537"/>
                    <a:pt x="39010" y="63175"/>
                    <a:pt x="38514" y="63180"/>
                  </a:cubicBezTo>
                  <a:lnTo>
                    <a:pt x="38514" y="63180"/>
                  </a:lnTo>
                  <a:close/>
                  <a:moveTo>
                    <a:pt x="39503" y="2827"/>
                  </a:moveTo>
                  <a:lnTo>
                    <a:pt x="39503" y="2827"/>
                  </a:lnTo>
                  <a:lnTo>
                    <a:pt x="39503" y="1979"/>
                  </a:lnTo>
                  <a:close/>
                  <a:moveTo>
                    <a:pt x="40492" y="0"/>
                  </a:move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775" y="0"/>
                    <a:pt x="40492" y="0"/>
                  </a:cubicBezTo>
                  <a:close/>
                  <a:moveTo>
                    <a:pt x="40492" y="3534"/>
                  </a:moveTo>
                  <a:lnTo>
                    <a:pt x="42471" y="3534"/>
                  </a:lnTo>
                  <a:lnTo>
                    <a:pt x="42471" y="2120"/>
                  </a:lnTo>
                  <a:lnTo>
                    <a:pt x="42471" y="1413"/>
                  </a:lnTo>
                  <a:lnTo>
                    <a:pt x="42471" y="1413"/>
                  </a:lnTo>
                  <a:lnTo>
                    <a:pt x="42471" y="1413"/>
                  </a:lnTo>
                  <a:close/>
                  <a:moveTo>
                    <a:pt x="43602" y="0"/>
                  </a:move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4167" y="0"/>
                    <a:pt x="44026" y="0"/>
                  </a:cubicBezTo>
                  <a:close/>
                  <a:moveTo>
                    <a:pt x="49821" y="61342"/>
                  </a:moveTo>
                  <a:cubicBezTo>
                    <a:pt x="49821" y="61342"/>
                    <a:pt x="49821" y="61342"/>
                    <a:pt x="49821" y="61342"/>
                  </a:cubicBezTo>
                  <a:lnTo>
                    <a:pt x="50669" y="61342"/>
                  </a:lnTo>
                  <a:cubicBezTo>
                    <a:pt x="50669" y="61342"/>
                    <a:pt x="50528" y="61342"/>
                    <a:pt x="50245" y="61342"/>
                  </a:cubicBezTo>
                  <a:close/>
                  <a:moveTo>
                    <a:pt x="50528" y="9753"/>
                  </a:moveTo>
                  <a:lnTo>
                    <a:pt x="50528" y="10742"/>
                  </a:lnTo>
                  <a:cubicBezTo>
                    <a:pt x="50528" y="10742"/>
                    <a:pt x="50528" y="10742"/>
                    <a:pt x="51235" y="10742"/>
                  </a:cubicBezTo>
                  <a:cubicBezTo>
                    <a:pt x="51942" y="10742"/>
                    <a:pt x="52224" y="10742"/>
                    <a:pt x="52366" y="9329"/>
                  </a:cubicBezTo>
                  <a:cubicBezTo>
                    <a:pt x="52507" y="7915"/>
                    <a:pt x="52366" y="7632"/>
                    <a:pt x="52366" y="7208"/>
                  </a:cubicBezTo>
                  <a:lnTo>
                    <a:pt x="52366" y="5654"/>
                  </a:lnTo>
                  <a:cubicBezTo>
                    <a:pt x="52461" y="6120"/>
                    <a:pt x="52461" y="6601"/>
                    <a:pt x="52366" y="7067"/>
                  </a:cubicBezTo>
                  <a:lnTo>
                    <a:pt x="51518" y="7067"/>
                  </a:lnTo>
                  <a:lnTo>
                    <a:pt x="51518" y="7067"/>
                  </a:lnTo>
                  <a:cubicBezTo>
                    <a:pt x="50776" y="6911"/>
                    <a:pt x="50048" y="7386"/>
                    <a:pt x="49892" y="8127"/>
                  </a:cubicBezTo>
                  <a:cubicBezTo>
                    <a:pt x="49736" y="8869"/>
                    <a:pt x="50211" y="9596"/>
                    <a:pt x="50952" y="9753"/>
                  </a:cubicBezTo>
                  <a:close/>
                  <a:moveTo>
                    <a:pt x="51376" y="6360"/>
                  </a:move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659" y="6643"/>
                    <a:pt x="51800" y="6360"/>
                  </a:cubicBezTo>
                  <a:close/>
                  <a:moveTo>
                    <a:pt x="51376" y="3534"/>
                  </a:move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2366" y="3534"/>
                    <a:pt x="52224" y="3534"/>
                  </a:cubicBezTo>
                  <a:close/>
                  <a:moveTo>
                    <a:pt x="52224" y="12862"/>
                  </a:moveTo>
                  <a:cubicBezTo>
                    <a:pt x="52158" y="13141"/>
                    <a:pt x="52158" y="13431"/>
                    <a:pt x="52224" y="13710"/>
                  </a:cubicBezTo>
                  <a:cubicBezTo>
                    <a:pt x="52448" y="13813"/>
                    <a:pt x="52706" y="13813"/>
                    <a:pt x="52931" y="13710"/>
                  </a:cubicBezTo>
                  <a:lnTo>
                    <a:pt x="52931" y="13710"/>
                  </a:lnTo>
                  <a:lnTo>
                    <a:pt x="52931" y="13710"/>
                  </a:lnTo>
                  <a:lnTo>
                    <a:pt x="52224" y="13710"/>
                  </a:lnTo>
                  <a:close/>
                  <a:moveTo>
                    <a:pt x="53638" y="67703"/>
                  </a:moveTo>
                  <a:cubicBezTo>
                    <a:pt x="53638" y="67703"/>
                    <a:pt x="53638" y="67703"/>
                    <a:pt x="53638" y="67703"/>
                  </a:cubicBezTo>
                  <a:cubicBezTo>
                    <a:pt x="53638" y="67703"/>
                    <a:pt x="53638" y="67703"/>
                    <a:pt x="53638" y="67703"/>
                  </a:cubicBezTo>
                  <a:lnTo>
                    <a:pt x="54486" y="67420"/>
                  </a:lnTo>
                  <a:close/>
                  <a:moveTo>
                    <a:pt x="54910" y="7067"/>
                  </a:moveTo>
                  <a:cubicBezTo>
                    <a:pt x="54910" y="7067"/>
                    <a:pt x="54910" y="7067"/>
                    <a:pt x="54910" y="7774"/>
                  </a:cubicBezTo>
                  <a:cubicBezTo>
                    <a:pt x="54910" y="8481"/>
                    <a:pt x="54910" y="8905"/>
                    <a:pt x="54203" y="9611"/>
                  </a:cubicBezTo>
                  <a:lnTo>
                    <a:pt x="54203" y="11449"/>
                  </a:lnTo>
                  <a:cubicBezTo>
                    <a:pt x="54172" y="11731"/>
                    <a:pt x="54172" y="12015"/>
                    <a:pt x="54203" y="12297"/>
                  </a:cubicBezTo>
                  <a:cubicBezTo>
                    <a:pt x="54854" y="12381"/>
                    <a:pt x="55500" y="12112"/>
                    <a:pt x="55899" y="11590"/>
                  </a:cubicBezTo>
                  <a:cubicBezTo>
                    <a:pt x="56344" y="11122"/>
                    <a:pt x="56639" y="10531"/>
                    <a:pt x="56747" y="9894"/>
                  </a:cubicBezTo>
                  <a:cubicBezTo>
                    <a:pt x="56890" y="9338"/>
                    <a:pt x="56890" y="8754"/>
                    <a:pt x="56747" y="8198"/>
                  </a:cubicBezTo>
                  <a:cubicBezTo>
                    <a:pt x="56606" y="7491"/>
                    <a:pt x="56606" y="7208"/>
                    <a:pt x="55758" y="7067"/>
                  </a:cubicBezTo>
                  <a:close/>
                  <a:moveTo>
                    <a:pt x="56323" y="68692"/>
                  </a:moveTo>
                  <a:cubicBezTo>
                    <a:pt x="56323" y="68692"/>
                    <a:pt x="56323" y="68692"/>
                    <a:pt x="56323" y="68692"/>
                  </a:cubicBezTo>
                  <a:cubicBezTo>
                    <a:pt x="56323" y="68692"/>
                    <a:pt x="56323" y="68692"/>
                    <a:pt x="56323" y="68692"/>
                  </a:cubicBezTo>
                  <a:lnTo>
                    <a:pt x="56323" y="68692"/>
                  </a:lnTo>
                  <a:cubicBezTo>
                    <a:pt x="56323" y="68692"/>
                    <a:pt x="57312" y="68692"/>
                    <a:pt x="56606" y="68692"/>
                  </a:cubicBezTo>
                  <a:close/>
                  <a:moveTo>
                    <a:pt x="65086" y="63463"/>
                  </a:moveTo>
                  <a:lnTo>
                    <a:pt x="65086" y="63463"/>
                  </a:lnTo>
                  <a:lnTo>
                    <a:pt x="65086" y="6346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8294288" y="323908"/>
              <a:ext cx="59222" cy="41271"/>
            </a:xfrm>
            <a:custGeom>
              <a:avLst/>
              <a:gdLst/>
              <a:ahLst/>
              <a:cxnLst/>
              <a:rect l="l" t="t" r="r" b="b"/>
              <a:pathLst>
                <a:path w="59222" h="41271" extrusionOk="0">
                  <a:moveTo>
                    <a:pt x="43958" y="36749"/>
                  </a:moveTo>
                  <a:cubicBezTo>
                    <a:pt x="43688" y="37024"/>
                    <a:pt x="43688" y="37463"/>
                    <a:pt x="43958" y="37738"/>
                  </a:cubicBezTo>
                  <a:cubicBezTo>
                    <a:pt x="43958" y="37738"/>
                    <a:pt x="43958" y="38586"/>
                    <a:pt x="43958" y="38586"/>
                  </a:cubicBezTo>
                  <a:cubicBezTo>
                    <a:pt x="43958" y="38586"/>
                    <a:pt x="43958" y="38586"/>
                    <a:pt x="43958" y="38586"/>
                  </a:cubicBezTo>
                  <a:lnTo>
                    <a:pt x="42403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1696" y="38586"/>
                    <a:pt x="41696" y="38586"/>
                  </a:cubicBez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0989" y="38586"/>
                    <a:pt x="40848" y="37597"/>
                  </a:cubicBezTo>
                  <a:cubicBezTo>
                    <a:pt x="40928" y="37224"/>
                    <a:pt x="40928" y="36839"/>
                    <a:pt x="40848" y="36466"/>
                  </a:cubicBezTo>
                  <a:lnTo>
                    <a:pt x="40848" y="36466"/>
                  </a:lnTo>
                  <a:cubicBezTo>
                    <a:pt x="40848" y="36466"/>
                    <a:pt x="40000" y="36466"/>
                    <a:pt x="40000" y="37173"/>
                  </a:cubicBezTo>
                  <a:lnTo>
                    <a:pt x="40000" y="37173"/>
                  </a:lnTo>
                  <a:cubicBezTo>
                    <a:pt x="39781" y="37299"/>
                    <a:pt x="39512" y="37299"/>
                    <a:pt x="39293" y="37173"/>
                  </a:cubicBezTo>
                  <a:lnTo>
                    <a:pt x="39293" y="37173"/>
                  </a:lnTo>
                  <a:cubicBezTo>
                    <a:pt x="39293" y="37173"/>
                    <a:pt x="39293" y="37173"/>
                    <a:pt x="39293" y="37173"/>
                  </a:cubicBezTo>
                  <a:lnTo>
                    <a:pt x="39293" y="37173"/>
                  </a:lnTo>
                  <a:lnTo>
                    <a:pt x="38304" y="37173"/>
                  </a:lnTo>
                  <a:lnTo>
                    <a:pt x="37314" y="37173"/>
                  </a:lnTo>
                  <a:lnTo>
                    <a:pt x="37314" y="37173"/>
                  </a:lnTo>
                  <a:cubicBezTo>
                    <a:pt x="37314" y="37173"/>
                    <a:pt x="37314" y="37173"/>
                    <a:pt x="37314" y="37173"/>
                  </a:cubicBezTo>
                  <a:cubicBezTo>
                    <a:pt x="37314" y="37173"/>
                    <a:pt x="38162" y="37173"/>
                    <a:pt x="38162" y="36042"/>
                  </a:cubicBezTo>
                  <a:cubicBezTo>
                    <a:pt x="38246" y="35718"/>
                    <a:pt x="38246" y="35377"/>
                    <a:pt x="38162" y="35053"/>
                  </a:cubicBezTo>
                  <a:cubicBezTo>
                    <a:pt x="38162" y="35053"/>
                    <a:pt x="38162" y="35053"/>
                    <a:pt x="38162" y="35053"/>
                  </a:cubicBezTo>
                  <a:lnTo>
                    <a:pt x="37455" y="35053"/>
                  </a:lnTo>
                  <a:cubicBezTo>
                    <a:pt x="37455" y="35053"/>
                    <a:pt x="37455" y="35053"/>
                    <a:pt x="37455" y="35901"/>
                  </a:cubicBezTo>
                  <a:cubicBezTo>
                    <a:pt x="37455" y="36749"/>
                    <a:pt x="37455" y="35901"/>
                    <a:pt x="37455" y="35901"/>
                  </a:cubicBezTo>
                  <a:lnTo>
                    <a:pt x="37455" y="35901"/>
                  </a:lnTo>
                  <a:lnTo>
                    <a:pt x="36183" y="35901"/>
                  </a:lnTo>
                  <a:cubicBezTo>
                    <a:pt x="36183" y="35901"/>
                    <a:pt x="36183" y="35901"/>
                    <a:pt x="36183" y="37314"/>
                  </a:cubicBezTo>
                  <a:lnTo>
                    <a:pt x="36183" y="37314"/>
                  </a:lnTo>
                  <a:lnTo>
                    <a:pt x="36183" y="36042"/>
                  </a:lnTo>
                  <a:cubicBezTo>
                    <a:pt x="36183" y="36042"/>
                    <a:pt x="36183" y="36042"/>
                    <a:pt x="35335" y="36042"/>
                  </a:cubicBezTo>
                  <a:cubicBezTo>
                    <a:pt x="34487" y="36042"/>
                    <a:pt x="35335" y="36042"/>
                    <a:pt x="35335" y="36890"/>
                  </a:cubicBezTo>
                  <a:lnTo>
                    <a:pt x="35335" y="38586"/>
                  </a:lnTo>
                  <a:cubicBezTo>
                    <a:pt x="35335" y="38586"/>
                    <a:pt x="34629" y="38586"/>
                    <a:pt x="34487" y="38586"/>
                  </a:cubicBezTo>
                  <a:cubicBezTo>
                    <a:pt x="34147" y="38411"/>
                    <a:pt x="33892" y="38105"/>
                    <a:pt x="3378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911" y="37738"/>
                    <a:pt x="3491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063" y="37738"/>
                    <a:pt x="33922" y="37738"/>
                  </a:cubicBezTo>
                  <a:cubicBezTo>
                    <a:pt x="33781" y="37738"/>
                    <a:pt x="33922" y="37738"/>
                    <a:pt x="33922" y="38586"/>
                  </a:cubicBezTo>
                  <a:lnTo>
                    <a:pt x="32508" y="38586"/>
                  </a:lnTo>
                  <a:cubicBezTo>
                    <a:pt x="32250" y="39222"/>
                    <a:pt x="31865" y="39799"/>
                    <a:pt x="31378" y="40282"/>
                  </a:cubicBezTo>
                  <a:lnTo>
                    <a:pt x="30671" y="40282"/>
                  </a:lnTo>
                  <a:lnTo>
                    <a:pt x="29258" y="40282"/>
                  </a:lnTo>
                  <a:cubicBezTo>
                    <a:pt x="29026" y="40342"/>
                    <a:pt x="28783" y="40342"/>
                    <a:pt x="28551" y="40282"/>
                  </a:cubicBezTo>
                  <a:lnTo>
                    <a:pt x="28551" y="40282"/>
                  </a:lnTo>
                  <a:lnTo>
                    <a:pt x="28551" y="40282"/>
                  </a:lnTo>
                  <a:lnTo>
                    <a:pt x="28551" y="40282"/>
                  </a:lnTo>
                  <a:cubicBezTo>
                    <a:pt x="28661" y="40554"/>
                    <a:pt x="28661" y="40859"/>
                    <a:pt x="28551" y="41131"/>
                  </a:cubicBezTo>
                  <a:cubicBezTo>
                    <a:pt x="28344" y="40781"/>
                    <a:pt x="28053" y="40489"/>
                    <a:pt x="27703" y="40282"/>
                  </a:cubicBezTo>
                  <a:lnTo>
                    <a:pt x="26714" y="40282"/>
                  </a:lnTo>
                  <a:lnTo>
                    <a:pt x="26714" y="40282"/>
                  </a:lnTo>
                  <a:lnTo>
                    <a:pt x="26714" y="40282"/>
                  </a:lnTo>
                  <a:lnTo>
                    <a:pt x="26714" y="39434"/>
                  </a:lnTo>
                  <a:cubicBezTo>
                    <a:pt x="26714" y="39434"/>
                    <a:pt x="26714" y="39434"/>
                    <a:pt x="26714" y="38586"/>
                  </a:cubicBezTo>
                  <a:lnTo>
                    <a:pt x="26714" y="38586"/>
                  </a:lnTo>
                  <a:cubicBezTo>
                    <a:pt x="26714" y="38586"/>
                    <a:pt x="25865" y="38586"/>
                    <a:pt x="25865" y="38586"/>
                  </a:cubicBezTo>
                  <a:cubicBezTo>
                    <a:pt x="25865" y="38586"/>
                    <a:pt x="25865" y="38586"/>
                    <a:pt x="25865" y="38586"/>
                  </a:cubicBezTo>
                  <a:lnTo>
                    <a:pt x="25865" y="38586"/>
                  </a:lnTo>
                  <a:lnTo>
                    <a:pt x="25865" y="38586"/>
                  </a:lnTo>
                  <a:cubicBezTo>
                    <a:pt x="25738" y="38855"/>
                    <a:pt x="25738" y="39166"/>
                    <a:pt x="25865" y="39434"/>
                  </a:cubicBezTo>
                  <a:cubicBezTo>
                    <a:pt x="25865" y="39434"/>
                    <a:pt x="26572" y="39434"/>
                    <a:pt x="26572" y="40706"/>
                  </a:cubicBezTo>
                  <a:cubicBezTo>
                    <a:pt x="26572" y="41979"/>
                    <a:pt x="26572" y="40706"/>
                    <a:pt x="25724" y="40706"/>
                  </a:cubicBezTo>
                  <a:lnTo>
                    <a:pt x="24735" y="40706"/>
                  </a:lnTo>
                  <a:cubicBezTo>
                    <a:pt x="24781" y="40378"/>
                    <a:pt x="24781" y="40045"/>
                    <a:pt x="24735" y="39717"/>
                  </a:cubicBezTo>
                  <a:lnTo>
                    <a:pt x="24028" y="38869"/>
                  </a:lnTo>
                  <a:lnTo>
                    <a:pt x="24028" y="38869"/>
                  </a:lnTo>
                  <a:lnTo>
                    <a:pt x="24028" y="39858"/>
                  </a:lnTo>
                  <a:lnTo>
                    <a:pt x="24028" y="39858"/>
                  </a:lnTo>
                  <a:cubicBezTo>
                    <a:pt x="24028" y="39858"/>
                    <a:pt x="24028" y="39858"/>
                    <a:pt x="24028" y="39858"/>
                  </a:cubicBezTo>
                  <a:cubicBezTo>
                    <a:pt x="23975" y="39578"/>
                    <a:pt x="23975" y="39290"/>
                    <a:pt x="24028" y="39010"/>
                  </a:cubicBezTo>
                  <a:cubicBezTo>
                    <a:pt x="23965" y="38636"/>
                    <a:pt x="23965" y="38254"/>
                    <a:pt x="24028" y="37880"/>
                  </a:cubicBez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cubicBezTo>
                    <a:pt x="24063" y="38114"/>
                    <a:pt x="24063" y="38352"/>
                    <a:pt x="24028" y="38586"/>
                  </a:cubicBezTo>
                  <a:lnTo>
                    <a:pt x="24028" y="38586"/>
                  </a:lnTo>
                  <a:lnTo>
                    <a:pt x="23321" y="38586"/>
                  </a:lnTo>
                  <a:lnTo>
                    <a:pt x="23321" y="38586"/>
                  </a:lnTo>
                  <a:lnTo>
                    <a:pt x="23321" y="38586"/>
                  </a:lnTo>
                  <a:cubicBezTo>
                    <a:pt x="23321" y="38586"/>
                    <a:pt x="22473" y="38586"/>
                    <a:pt x="22473" y="38586"/>
                  </a:cubicBezTo>
                  <a:lnTo>
                    <a:pt x="21625" y="38586"/>
                  </a:lnTo>
                  <a:lnTo>
                    <a:pt x="20495" y="37880"/>
                  </a:lnTo>
                  <a:lnTo>
                    <a:pt x="20495" y="37880"/>
                  </a:lnTo>
                  <a:lnTo>
                    <a:pt x="20495" y="37032"/>
                  </a:lnTo>
                  <a:lnTo>
                    <a:pt x="20495" y="36042"/>
                  </a:ln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331" y="35909"/>
                    <a:pt x="18974" y="35909"/>
                    <a:pt x="18657" y="36042"/>
                  </a:cubicBezTo>
                  <a:cubicBezTo>
                    <a:pt x="18870" y="35617"/>
                    <a:pt x="19157" y="35234"/>
                    <a:pt x="19505" y="34911"/>
                  </a:cubicBezTo>
                  <a:lnTo>
                    <a:pt x="20636" y="34911"/>
                  </a:lnTo>
                  <a:cubicBezTo>
                    <a:pt x="20636" y="34911"/>
                    <a:pt x="20636" y="34205"/>
                    <a:pt x="20636" y="34205"/>
                  </a:cubicBezTo>
                  <a:cubicBezTo>
                    <a:pt x="20636" y="34205"/>
                    <a:pt x="20636" y="34205"/>
                    <a:pt x="20636" y="34205"/>
                  </a:cubicBezTo>
                  <a:lnTo>
                    <a:pt x="20636" y="34205"/>
                  </a:lnTo>
                  <a:lnTo>
                    <a:pt x="20636" y="34205"/>
                  </a:lnTo>
                  <a:cubicBezTo>
                    <a:pt x="20636" y="34205"/>
                    <a:pt x="20636" y="34205"/>
                    <a:pt x="20636" y="34205"/>
                  </a:cubicBezTo>
                  <a:cubicBezTo>
                    <a:pt x="20636" y="34205"/>
                    <a:pt x="19929" y="34205"/>
                    <a:pt x="19929" y="35053"/>
                  </a:cubicBezTo>
                  <a:lnTo>
                    <a:pt x="19081" y="33498"/>
                  </a:lnTo>
                  <a:cubicBezTo>
                    <a:pt x="18912" y="32897"/>
                    <a:pt x="18912" y="32261"/>
                    <a:pt x="19081" y="31661"/>
                  </a:cubicBezTo>
                  <a:cubicBezTo>
                    <a:pt x="19081" y="31661"/>
                    <a:pt x="19081" y="31661"/>
                    <a:pt x="19081" y="30813"/>
                  </a:cubicBezTo>
                  <a:lnTo>
                    <a:pt x="19081" y="30813"/>
                  </a:lnTo>
                  <a:lnTo>
                    <a:pt x="19788" y="30813"/>
                  </a:lnTo>
                  <a:lnTo>
                    <a:pt x="20495" y="30813"/>
                  </a:lnTo>
                  <a:lnTo>
                    <a:pt x="20495" y="30813"/>
                  </a:lnTo>
                  <a:lnTo>
                    <a:pt x="20495" y="29823"/>
                  </a:lnTo>
                  <a:cubicBezTo>
                    <a:pt x="20495" y="29823"/>
                    <a:pt x="20495" y="29116"/>
                    <a:pt x="20495" y="29116"/>
                  </a:cubicBezTo>
                  <a:lnTo>
                    <a:pt x="20495" y="29116"/>
                  </a:lnTo>
                  <a:lnTo>
                    <a:pt x="20495" y="29116"/>
                  </a:lnTo>
                  <a:lnTo>
                    <a:pt x="20495" y="28268"/>
                  </a:lnTo>
                  <a:cubicBezTo>
                    <a:pt x="20495" y="28268"/>
                    <a:pt x="20495" y="28268"/>
                    <a:pt x="20495" y="28268"/>
                  </a:cubicBezTo>
                  <a:lnTo>
                    <a:pt x="20495" y="28268"/>
                  </a:lnTo>
                  <a:cubicBezTo>
                    <a:pt x="20592" y="28543"/>
                    <a:pt x="20592" y="28842"/>
                    <a:pt x="20495" y="29116"/>
                  </a:cubicBezTo>
                  <a:cubicBezTo>
                    <a:pt x="20385" y="29388"/>
                    <a:pt x="20385" y="29692"/>
                    <a:pt x="20495" y="29965"/>
                  </a:cubicBezTo>
                  <a:lnTo>
                    <a:pt x="20495" y="29965"/>
                  </a:lnTo>
                  <a:cubicBezTo>
                    <a:pt x="20495" y="29965"/>
                    <a:pt x="20495" y="29965"/>
                    <a:pt x="20495" y="29965"/>
                  </a:cubicBezTo>
                  <a:lnTo>
                    <a:pt x="21343" y="29965"/>
                  </a:lnTo>
                  <a:lnTo>
                    <a:pt x="6643" y="29965"/>
                  </a:lnTo>
                  <a:cubicBezTo>
                    <a:pt x="6726" y="29402"/>
                    <a:pt x="6726" y="28831"/>
                    <a:pt x="6643" y="28268"/>
                  </a:cubicBezTo>
                  <a:cubicBezTo>
                    <a:pt x="6574" y="27942"/>
                    <a:pt x="6574" y="27605"/>
                    <a:pt x="6643" y="27279"/>
                  </a:cubicBezTo>
                  <a:lnTo>
                    <a:pt x="6643" y="26148"/>
                  </a:lnTo>
                  <a:cubicBezTo>
                    <a:pt x="6643" y="26148"/>
                    <a:pt x="6643" y="26148"/>
                    <a:pt x="6643" y="26148"/>
                  </a:cubicBezTo>
                  <a:cubicBezTo>
                    <a:pt x="6727" y="26473"/>
                    <a:pt x="6727" y="26813"/>
                    <a:pt x="6643" y="27138"/>
                  </a:cubicBezTo>
                  <a:cubicBezTo>
                    <a:pt x="6556" y="27365"/>
                    <a:pt x="6556" y="27617"/>
                    <a:pt x="6643" y="27844"/>
                  </a:cubicBez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lnTo>
                    <a:pt x="6643" y="28975"/>
                  </a:ln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597" y="28742"/>
                    <a:pt x="6597" y="28502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9116"/>
                    <a:pt x="7915" y="29116"/>
                  </a:cubicBezTo>
                  <a:lnTo>
                    <a:pt x="7915" y="27844"/>
                  </a:lnTo>
                  <a:lnTo>
                    <a:pt x="7915" y="27844"/>
                  </a:lnTo>
                  <a:cubicBezTo>
                    <a:pt x="8008" y="27330"/>
                    <a:pt x="8008" y="26804"/>
                    <a:pt x="7915" y="26290"/>
                  </a:cubicBezTo>
                  <a:cubicBezTo>
                    <a:pt x="7915" y="26290"/>
                    <a:pt x="7915" y="26290"/>
                    <a:pt x="7915" y="25442"/>
                  </a:cubicBezTo>
                  <a:cubicBezTo>
                    <a:pt x="7915" y="24594"/>
                    <a:pt x="7915" y="25442"/>
                    <a:pt x="7915" y="25442"/>
                  </a:cubicBezTo>
                  <a:lnTo>
                    <a:pt x="8622" y="25442"/>
                  </a:lnTo>
                  <a:cubicBezTo>
                    <a:pt x="8496" y="24439"/>
                    <a:pt x="8865" y="23437"/>
                    <a:pt x="9612" y="22756"/>
                  </a:cubicBezTo>
                  <a:cubicBezTo>
                    <a:pt x="10075" y="22304"/>
                    <a:pt x="10668" y="22007"/>
                    <a:pt x="11308" y="21908"/>
                  </a:cubicBezTo>
                  <a:cubicBezTo>
                    <a:pt x="11307" y="21908"/>
                    <a:pt x="11307" y="22897"/>
                    <a:pt x="11307" y="22897"/>
                  </a:cubicBezTo>
                  <a:lnTo>
                    <a:pt x="11307" y="22897"/>
                  </a:lnTo>
                  <a:cubicBezTo>
                    <a:pt x="11404" y="22623"/>
                    <a:pt x="11404" y="22324"/>
                    <a:pt x="11307" y="22049"/>
                  </a:cubicBezTo>
                  <a:cubicBezTo>
                    <a:pt x="11307" y="22049"/>
                    <a:pt x="11307" y="22049"/>
                    <a:pt x="11307" y="22049"/>
                  </a:cubicBezTo>
                  <a:lnTo>
                    <a:pt x="12156" y="22049"/>
                  </a:lnTo>
                  <a:cubicBezTo>
                    <a:pt x="12156" y="21201"/>
                    <a:pt x="12156" y="20495"/>
                    <a:pt x="12862" y="19788"/>
                  </a:cubicBezTo>
                  <a:cubicBezTo>
                    <a:pt x="13105" y="19185"/>
                    <a:pt x="13494" y="18651"/>
                    <a:pt x="13993" y="18233"/>
                  </a:cubicBezTo>
                  <a:cubicBezTo>
                    <a:pt x="14422" y="17657"/>
                    <a:pt x="15114" y="17338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lnTo>
                    <a:pt x="15830" y="17385"/>
                  </a:lnTo>
                  <a:lnTo>
                    <a:pt x="15830" y="17385"/>
                  </a:lnTo>
                  <a:lnTo>
                    <a:pt x="15830" y="17385"/>
                  </a:ln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6678"/>
                  </a:cubicBezTo>
                  <a:cubicBezTo>
                    <a:pt x="15830" y="15972"/>
                    <a:pt x="15830" y="16678"/>
                    <a:pt x="15830" y="16678"/>
                  </a:cubicBezTo>
                  <a:cubicBezTo>
                    <a:pt x="15830" y="16678"/>
                    <a:pt x="15830" y="16678"/>
                    <a:pt x="16820" y="16678"/>
                  </a:cubicBezTo>
                  <a:lnTo>
                    <a:pt x="16820" y="17809"/>
                  </a:lnTo>
                  <a:cubicBezTo>
                    <a:pt x="16773" y="17481"/>
                    <a:pt x="16773" y="17148"/>
                    <a:pt x="16820" y="16820"/>
                  </a:cubicBezTo>
                  <a:cubicBezTo>
                    <a:pt x="17119" y="16372"/>
                    <a:pt x="17503" y="15988"/>
                    <a:pt x="17950" y="15689"/>
                  </a:cubicBezTo>
                  <a:cubicBezTo>
                    <a:pt x="18665" y="15119"/>
                    <a:pt x="19480" y="14688"/>
                    <a:pt x="20353" y="14417"/>
                  </a:cubicBezTo>
                  <a:lnTo>
                    <a:pt x="20353" y="14417"/>
                  </a:lnTo>
                  <a:lnTo>
                    <a:pt x="20353" y="14417"/>
                  </a:ln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cubicBezTo>
                    <a:pt x="20353" y="14417"/>
                    <a:pt x="20353" y="13569"/>
                    <a:pt x="21060" y="13569"/>
                  </a:cubicBezTo>
                  <a:cubicBezTo>
                    <a:pt x="21179" y="13250"/>
                    <a:pt x="21179" y="12898"/>
                    <a:pt x="21060" y="12579"/>
                  </a:cubicBezTo>
                  <a:lnTo>
                    <a:pt x="21060" y="12579"/>
                  </a:lnTo>
                  <a:lnTo>
                    <a:pt x="21060" y="12579"/>
                  </a:lnTo>
                  <a:lnTo>
                    <a:pt x="21060" y="12579"/>
                  </a:lnTo>
                  <a:lnTo>
                    <a:pt x="22191" y="11873"/>
                  </a:lnTo>
                  <a:lnTo>
                    <a:pt x="23039" y="11873"/>
                  </a:ln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745" y="11873"/>
                  </a:cubicBezTo>
                  <a:lnTo>
                    <a:pt x="23745" y="11873"/>
                  </a:ln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039" y="11873"/>
                    <a:pt x="23039" y="11873"/>
                  </a:cubicBez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cubicBezTo>
                    <a:pt x="22332" y="11873"/>
                    <a:pt x="22332" y="11873"/>
                    <a:pt x="22332" y="11873"/>
                  </a:cubicBezTo>
                  <a:cubicBezTo>
                    <a:pt x="22332" y="11873"/>
                    <a:pt x="22332" y="11873"/>
                    <a:pt x="22332" y="11873"/>
                  </a:cubicBezTo>
                  <a:cubicBezTo>
                    <a:pt x="22256" y="11643"/>
                    <a:pt x="22256" y="11396"/>
                    <a:pt x="22332" y="11166"/>
                  </a:cubicBezTo>
                  <a:cubicBezTo>
                    <a:pt x="22332" y="11166"/>
                    <a:pt x="22332" y="11166"/>
                    <a:pt x="22332" y="11166"/>
                  </a:cubicBezTo>
                  <a:lnTo>
                    <a:pt x="22332" y="11166"/>
                  </a:lnTo>
                  <a:cubicBezTo>
                    <a:pt x="22332" y="11166"/>
                    <a:pt x="22332" y="11166"/>
                    <a:pt x="22332" y="11166"/>
                  </a:cubicBezTo>
                  <a:lnTo>
                    <a:pt x="21484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19929" y="11166"/>
                  </a:lnTo>
                  <a:cubicBezTo>
                    <a:pt x="19613" y="11300"/>
                    <a:pt x="19256" y="11300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lnTo>
                    <a:pt x="17809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cubicBezTo>
                    <a:pt x="16678" y="11166"/>
                    <a:pt x="16678" y="11166"/>
                    <a:pt x="15830" y="11166"/>
                  </a:cubicBezTo>
                  <a:lnTo>
                    <a:pt x="15830" y="11166"/>
                  </a:lnTo>
                  <a:lnTo>
                    <a:pt x="15830" y="11166"/>
                  </a:lnTo>
                  <a:cubicBezTo>
                    <a:pt x="15568" y="11318"/>
                    <a:pt x="15244" y="11318"/>
                    <a:pt x="14982" y="11166"/>
                  </a:cubicBez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9329"/>
                  </a:lnTo>
                  <a:cubicBezTo>
                    <a:pt x="14982" y="9329"/>
                    <a:pt x="14982" y="9329"/>
                    <a:pt x="14276" y="9329"/>
                  </a:cubicBezTo>
                  <a:lnTo>
                    <a:pt x="13428" y="10601"/>
                  </a:lnTo>
                  <a:lnTo>
                    <a:pt x="12438" y="9894"/>
                  </a:lnTo>
                  <a:cubicBezTo>
                    <a:pt x="12089" y="9628"/>
                    <a:pt x="11800" y="9291"/>
                    <a:pt x="11590" y="8905"/>
                  </a:cubicBezTo>
                  <a:lnTo>
                    <a:pt x="11590" y="10318"/>
                  </a:lnTo>
                  <a:cubicBezTo>
                    <a:pt x="11536" y="9801"/>
                    <a:pt x="11536" y="9280"/>
                    <a:pt x="11590" y="8763"/>
                  </a:cubicBezTo>
                  <a:cubicBezTo>
                    <a:pt x="11728" y="8206"/>
                    <a:pt x="11728" y="7624"/>
                    <a:pt x="11590" y="7067"/>
                  </a:cubicBezTo>
                  <a:lnTo>
                    <a:pt x="10742" y="5654"/>
                  </a:lnTo>
                  <a:cubicBezTo>
                    <a:pt x="10663" y="5186"/>
                    <a:pt x="10663" y="4708"/>
                    <a:pt x="10742" y="4240"/>
                  </a:cubicBezTo>
                  <a:lnTo>
                    <a:pt x="18233" y="4240"/>
                  </a:lnTo>
                  <a:cubicBezTo>
                    <a:pt x="18792" y="4252"/>
                    <a:pt x="19321" y="3988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20777" y="3534"/>
                  </a:cubicBezTo>
                  <a:lnTo>
                    <a:pt x="23463" y="3534"/>
                  </a:lnTo>
                  <a:lnTo>
                    <a:pt x="24593" y="3534"/>
                  </a:lnTo>
                  <a:lnTo>
                    <a:pt x="26572" y="3534"/>
                  </a:lnTo>
                  <a:lnTo>
                    <a:pt x="27279" y="3534"/>
                  </a:lnTo>
                  <a:lnTo>
                    <a:pt x="28127" y="3534"/>
                  </a:lnTo>
                  <a:lnTo>
                    <a:pt x="29258" y="3534"/>
                  </a:lnTo>
                  <a:lnTo>
                    <a:pt x="30530" y="353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1519" y="4664"/>
                  </a:lnTo>
                  <a:lnTo>
                    <a:pt x="32367" y="4664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4487" y="3816"/>
                  </a:lnTo>
                  <a:lnTo>
                    <a:pt x="35759" y="3816"/>
                  </a:lnTo>
                  <a:lnTo>
                    <a:pt x="35759" y="3816"/>
                  </a:lnTo>
                  <a:lnTo>
                    <a:pt x="36890" y="3816"/>
                  </a:lnTo>
                  <a:lnTo>
                    <a:pt x="37738" y="3816"/>
                  </a:lnTo>
                  <a:cubicBezTo>
                    <a:pt x="37835" y="4235"/>
                    <a:pt x="37835" y="4670"/>
                    <a:pt x="37738" y="5088"/>
                  </a:cubicBezTo>
                  <a:lnTo>
                    <a:pt x="37738" y="5088"/>
                  </a:lnTo>
                  <a:lnTo>
                    <a:pt x="36890" y="5088"/>
                  </a:lnTo>
                  <a:cubicBezTo>
                    <a:pt x="36904" y="5324"/>
                    <a:pt x="36904" y="5560"/>
                    <a:pt x="36890" y="5795"/>
                  </a:cubicBezTo>
                  <a:lnTo>
                    <a:pt x="36890" y="6784"/>
                  </a:lnTo>
                  <a:cubicBezTo>
                    <a:pt x="37086" y="7669"/>
                    <a:pt x="37086" y="8585"/>
                    <a:pt x="36890" y="9470"/>
                  </a:cubicBezTo>
                  <a:lnTo>
                    <a:pt x="35618" y="11590"/>
                  </a:lnTo>
                  <a:lnTo>
                    <a:pt x="35618" y="11590"/>
                  </a:lnTo>
                  <a:lnTo>
                    <a:pt x="35618" y="11590"/>
                  </a:lnTo>
                  <a:lnTo>
                    <a:pt x="35618" y="12297"/>
                  </a:lnTo>
                  <a:lnTo>
                    <a:pt x="33074" y="14700"/>
                  </a:lnTo>
                  <a:lnTo>
                    <a:pt x="31802" y="15972"/>
                  </a:lnTo>
                  <a:lnTo>
                    <a:pt x="31802" y="15972"/>
                  </a:lnTo>
                  <a:cubicBezTo>
                    <a:pt x="31802" y="15972"/>
                    <a:pt x="31802" y="15972"/>
                    <a:pt x="31802" y="15972"/>
                  </a:cubicBezTo>
                  <a:lnTo>
                    <a:pt x="31802" y="15972"/>
                  </a:lnTo>
                  <a:cubicBezTo>
                    <a:pt x="31802" y="15972"/>
                    <a:pt x="31802" y="15972"/>
                    <a:pt x="31095" y="15972"/>
                  </a:cubicBezTo>
                  <a:cubicBezTo>
                    <a:pt x="30919" y="15615"/>
                    <a:pt x="30919" y="15197"/>
                    <a:pt x="31095" y="14841"/>
                  </a:cubicBez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0247" y="16254"/>
                  </a:lnTo>
                  <a:lnTo>
                    <a:pt x="29540" y="17244"/>
                  </a:lnTo>
                  <a:cubicBezTo>
                    <a:pt x="29266" y="17341"/>
                    <a:pt x="28967" y="17341"/>
                    <a:pt x="28692" y="17244"/>
                  </a:cubicBezTo>
                  <a:cubicBezTo>
                    <a:pt x="28692" y="17244"/>
                    <a:pt x="28692" y="17244"/>
                    <a:pt x="28692" y="17244"/>
                  </a:cubicBezTo>
                  <a:lnTo>
                    <a:pt x="28692" y="17244"/>
                  </a:lnTo>
                  <a:lnTo>
                    <a:pt x="28692" y="17244"/>
                  </a:lnTo>
                  <a:cubicBezTo>
                    <a:pt x="28164" y="17227"/>
                    <a:pt x="27694" y="17579"/>
                    <a:pt x="27562" y="18092"/>
                  </a:cubicBezTo>
                  <a:cubicBezTo>
                    <a:pt x="27562" y="18092"/>
                    <a:pt x="27562" y="18940"/>
                    <a:pt x="27562" y="18940"/>
                  </a:cubicBezTo>
                  <a:lnTo>
                    <a:pt x="27562" y="18940"/>
                  </a:lnTo>
                  <a:lnTo>
                    <a:pt x="27562" y="17809"/>
                  </a:lnTo>
                  <a:cubicBezTo>
                    <a:pt x="27562" y="17809"/>
                    <a:pt x="27562" y="17809"/>
                    <a:pt x="27562" y="18798"/>
                  </a:cubicBezTo>
                  <a:cubicBezTo>
                    <a:pt x="27646" y="19123"/>
                    <a:pt x="27646" y="19463"/>
                    <a:pt x="27562" y="19788"/>
                  </a:cubicBezTo>
                  <a:lnTo>
                    <a:pt x="25441" y="19788"/>
                  </a:lnTo>
                  <a:cubicBezTo>
                    <a:pt x="25475" y="20164"/>
                    <a:pt x="25475" y="20542"/>
                    <a:pt x="25441" y="20919"/>
                  </a:cubicBezTo>
                  <a:cubicBezTo>
                    <a:pt x="25441" y="20919"/>
                    <a:pt x="25441" y="21625"/>
                    <a:pt x="25441" y="21625"/>
                  </a:cubicBezTo>
                  <a:cubicBezTo>
                    <a:pt x="25441" y="21625"/>
                    <a:pt x="25441" y="20636"/>
                    <a:pt x="25441" y="20636"/>
                  </a:cubicBezTo>
                  <a:lnTo>
                    <a:pt x="25441" y="18374"/>
                  </a:lnTo>
                  <a:lnTo>
                    <a:pt x="26290" y="18374"/>
                  </a:lnTo>
                  <a:lnTo>
                    <a:pt x="26290" y="18374"/>
                  </a:lnTo>
                  <a:cubicBezTo>
                    <a:pt x="26290" y="18374"/>
                    <a:pt x="26290" y="18374"/>
                    <a:pt x="26290" y="18374"/>
                  </a:cubicBezTo>
                  <a:lnTo>
                    <a:pt x="26290" y="18374"/>
                  </a:lnTo>
                  <a:lnTo>
                    <a:pt x="26290" y="18374"/>
                  </a:lnTo>
                  <a:lnTo>
                    <a:pt x="26290" y="18374"/>
                  </a:lnTo>
                  <a:lnTo>
                    <a:pt x="25300" y="19222"/>
                  </a:lnTo>
                  <a:cubicBezTo>
                    <a:pt x="24593" y="19222"/>
                    <a:pt x="24311" y="19222"/>
                    <a:pt x="24311" y="20212"/>
                  </a:cubicBez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cubicBezTo>
                    <a:pt x="24398" y="20488"/>
                    <a:pt x="24398" y="20784"/>
                    <a:pt x="24311" y="21060"/>
                  </a:cubicBezTo>
                  <a:cubicBezTo>
                    <a:pt x="24311" y="21060"/>
                    <a:pt x="24311" y="21060"/>
                    <a:pt x="22897" y="21060"/>
                  </a:cubicBezTo>
                  <a:lnTo>
                    <a:pt x="20777" y="23321"/>
                  </a:lnTo>
                  <a:cubicBezTo>
                    <a:pt x="20885" y="23000"/>
                    <a:pt x="20885" y="22653"/>
                    <a:pt x="20777" y="22332"/>
                  </a:cubicBezTo>
                  <a:cubicBezTo>
                    <a:pt x="20777" y="22332"/>
                    <a:pt x="20777" y="22332"/>
                    <a:pt x="20777" y="22332"/>
                  </a:cubicBezTo>
                  <a:lnTo>
                    <a:pt x="19364" y="23321"/>
                  </a:lnTo>
                  <a:lnTo>
                    <a:pt x="19364" y="23321"/>
                  </a:lnTo>
                  <a:cubicBezTo>
                    <a:pt x="19453" y="23931"/>
                    <a:pt x="19453" y="24550"/>
                    <a:pt x="19364" y="25159"/>
                  </a:cubicBezTo>
                  <a:cubicBezTo>
                    <a:pt x="19474" y="25431"/>
                    <a:pt x="19474" y="25735"/>
                    <a:pt x="19364" y="26007"/>
                  </a:cubicBezTo>
                  <a:lnTo>
                    <a:pt x="19364" y="26007"/>
                  </a:lnTo>
                  <a:lnTo>
                    <a:pt x="19364" y="26007"/>
                  </a:lnTo>
                  <a:lnTo>
                    <a:pt x="19364" y="27562"/>
                  </a:lnTo>
                  <a:cubicBezTo>
                    <a:pt x="19364" y="27562"/>
                    <a:pt x="19364" y="27562"/>
                    <a:pt x="20212" y="27562"/>
                  </a:cubicBezTo>
                  <a:lnTo>
                    <a:pt x="21201" y="27562"/>
                  </a:lnTo>
                  <a:lnTo>
                    <a:pt x="22191" y="27562"/>
                  </a:lnTo>
                  <a:cubicBezTo>
                    <a:pt x="22510" y="27442"/>
                    <a:pt x="22861" y="27442"/>
                    <a:pt x="23180" y="27562"/>
                  </a:cubicBezTo>
                  <a:lnTo>
                    <a:pt x="23180" y="27562"/>
                  </a:lnTo>
                  <a:lnTo>
                    <a:pt x="23180" y="27562"/>
                  </a:lnTo>
                  <a:cubicBezTo>
                    <a:pt x="23180" y="27562"/>
                    <a:pt x="23180" y="27562"/>
                    <a:pt x="23180" y="27562"/>
                  </a:cubicBezTo>
                  <a:lnTo>
                    <a:pt x="23180" y="27562"/>
                  </a:lnTo>
                  <a:cubicBezTo>
                    <a:pt x="23889" y="27496"/>
                    <a:pt x="24569" y="27253"/>
                    <a:pt x="25159" y="26855"/>
                  </a:cubicBezTo>
                  <a:cubicBezTo>
                    <a:pt x="25623" y="26741"/>
                    <a:pt x="26108" y="26741"/>
                    <a:pt x="26573" y="26855"/>
                  </a:cubicBezTo>
                  <a:lnTo>
                    <a:pt x="36183" y="26855"/>
                  </a:lnTo>
                  <a:lnTo>
                    <a:pt x="37031" y="26855"/>
                  </a:lnTo>
                  <a:lnTo>
                    <a:pt x="38728" y="26855"/>
                  </a:lnTo>
                  <a:lnTo>
                    <a:pt x="40707" y="26855"/>
                  </a:lnTo>
                  <a:lnTo>
                    <a:pt x="42827" y="26855"/>
                  </a:lnTo>
                  <a:lnTo>
                    <a:pt x="44099" y="26855"/>
                  </a:lnTo>
                  <a:cubicBezTo>
                    <a:pt x="44753" y="26744"/>
                    <a:pt x="45422" y="26744"/>
                    <a:pt x="46078" y="26855"/>
                  </a:cubicBezTo>
                  <a:cubicBezTo>
                    <a:pt x="46078" y="26855"/>
                    <a:pt x="46926" y="26855"/>
                    <a:pt x="46784" y="26855"/>
                  </a:cubicBezTo>
                  <a:cubicBezTo>
                    <a:pt x="46643" y="26855"/>
                    <a:pt x="46784" y="26855"/>
                    <a:pt x="46784" y="26855"/>
                  </a:cubicBezTo>
                  <a:lnTo>
                    <a:pt x="47915" y="26855"/>
                  </a:lnTo>
                  <a:cubicBezTo>
                    <a:pt x="47915" y="26855"/>
                    <a:pt x="47915" y="26855"/>
                    <a:pt x="47915" y="26855"/>
                  </a:cubicBezTo>
                  <a:lnTo>
                    <a:pt x="47915" y="26855"/>
                  </a:lnTo>
                  <a:lnTo>
                    <a:pt x="49470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0176" y="26855"/>
                  </a:cubicBezTo>
                  <a:lnTo>
                    <a:pt x="50176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1166" y="26855"/>
                  </a:cubicBezTo>
                  <a:cubicBezTo>
                    <a:pt x="52155" y="26855"/>
                    <a:pt x="51166" y="26148"/>
                    <a:pt x="52014" y="26148"/>
                  </a:cubicBezTo>
                  <a:lnTo>
                    <a:pt x="53003" y="26996"/>
                  </a:lnTo>
                  <a:lnTo>
                    <a:pt x="54275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6113" y="28268"/>
                  </a:lnTo>
                  <a:lnTo>
                    <a:pt x="56961" y="28268"/>
                  </a:lnTo>
                  <a:lnTo>
                    <a:pt x="58233" y="28268"/>
                  </a:lnTo>
                  <a:cubicBezTo>
                    <a:pt x="58410" y="28575"/>
                    <a:pt x="58410" y="28952"/>
                    <a:pt x="58233" y="29258"/>
                  </a:cubicBezTo>
                  <a:lnTo>
                    <a:pt x="58233" y="29258"/>
                  </a:lnTo>
                  <a:lnTo>
                    <a:pt x="58233" y="29258"/>
                  </a:lnTo>
                  <a:lnTo>
                    <a:pt x="58233" y="29258"/>
                  </a:lnTo>
                  <a:cubicBezTo>
                    <a:pt x="58233" y="29258"/>
                    <a:pt x="58233" y="29258"/>
                    <a:pt x="58233" y="30247"/>
                  </a:cubicBezTo>
                  <a:lnTo>
                    <a:pt x="59222" y="30247"/>
                  </a:lnTo>
                  <a:lnTo>
                    <a:pt x="59222" y="30247"/>
                  </a:lnTo>
                  <a:cubicBezTo>
                    <a:pt x="59035" y="30687"/>
                    <a:pt x="58744" y="31075"/>
                    <a:pt x="58374" y="31378"/>
                  </a:cubicBezTo>
                  <a:cubicBezTo>
                    <a:pt x="58081" y="31742"/>
                    <a:pt x="57749" y="32074"/>
                    <a:pt x="57385" y="32367"/>
                  </a:cubicBezTo>
                  <a:cubicBezTo>
                    <a:pt x="57019" y="32497"/>
                    <a:pt x="56620" y="32497"/>
                    <a:pt x="56254" y="32367"/>
                  </a:cubicBezTo>
                  <a:lnTo>
                    <a:pt x="56254" y="32367"/>
                  </a:lnTo>
                  <a:cubicBezTo>
                    <a:pt x="56254" y="32367"/>
                    <a:pt x="56254" y="32367"/>
                    <a:pt x="56254" y="32367"/>
                  </a:cubicBezTo>
                  <a:lnTo>
                    <a:pt x="56254" y="32367"/>
                  </a:lnTo>
                  <a:lnTo>
                    <a:pt x="56254" y="32367"/>
                  </a:lnTo>
                  <a:cubicBezTo>
                    <a:pt x="55934" y="31954"/>
                    <a:pt x="55487" y="31656"/>
                    <a:pt x="54982" y="31519"/>
                  </a:cubicBezTo>
                  <a:cubicBezTo>
                    <a:pt x="54982" y="31519"/>
                    <a:pt x="54134" y="31519"/>
                    <a:pt x="54134" y="31519"/>
                  </a:cubicBezTo>
                  <a:cubicBezTo>
                    <a:pt x="54134" y="31519"/>
                    <a:pt x="54134" y="32226"/>
                    <a:pt x="54982" y="32650"/>
                  </a:cubicBezTo>
                  <a:lnTo>
                    <a:pt x="53993" y="32650"/>
                  </a:lnTo>
                  <a:cubicBezTo>
                    <a:pt x="53993" y="32650"/>
                    <a:pt x="53003" y="32650"/>
                    <a:pt x="52014" y="34205"/>
                  </a:cubicBezTo>
                  <a:lnTo>
                    <a:pt x="50600" y="34205"/>
                  </a:lnTo>
                  <a:lnTo>
                    <a:pt x="50600" y="34205"/>
                  </a:lnTo>
                  <a:lnTo>
                    <a:pt x="50600" y="34205"/>
                  </a:lnTo>
                  <a:cubicBezTo>
                    <a:pt x="50600" y="34205"/>
                    <a:pt x="50600" y="34205"/>
                    <a:pt x="50600" y="34205"/>
                  </a:cubicBezTo>
                  <a:lnTo>
                    <a:pt x="49328" y="34205"/>
                  </a:lnTo>
                  <a:lnTo>
                    <a:pt x="48198" y="34205"/>
                  </a:lnTo>
                  <a:lnTo>
                    <a:pt x="48198" y="34205"/>
                  </a:lnTo>
                  <a:close/>
                  <a:moveTo>
                    <a:pt x="0" y="27986"/>
                  </a:moveTo>
                  <a:cubicBezTo>
                    <a:pt x="0" y="27986"/>
                    <a:pt x="0" y="27986"/>
                    <a:pt x="0" y="27986"/>
                  </a:cubicBezTo>
                  <a:lnTo>
                    <a:pt x="0" y="27138"/>
                  </a:lnTo>
                  <a:close/>
                  <a:moveTo>
                    <a:pt x="1414" y="28692"/>
                  </a:moveTo>
                  <a:lnTo>
                    <a:pt x="1414" y="28692"/>
                  </a:lnTo>
                  <a:lnTo>
                    <a:pt x="1414" y="28692"/>
                  </a:lnTo>
                  <a:close/>
                  <a:moveTo>
                    <a:pt x="6785" y="26855"/>
                  </a:moveTo>
                  <a:cubicBezTo>
                    <a:pt x="6853" y="27181"/>
                    <a:pt x="6853" y="27518"/>
                    <a:pt x="6785" y="27844"/>
                  </a:cubicBezTo>
                  <a:cubicBezTo>
                    <a:pt x="6712" y="28170"/>
                    <a:pt x="6712" y="28508"/>
                    <a:pt x="6785" y="28834"/>
                  </a:cubicBezTo>
                  <a:cubicBezTo>
                    <a:pt x="6785" y="28834"/>
                    <a:pt x="6785" y="28834"/>
                    <a:pt x="6785" y="28834"/>
                  </a:cubicBezTo>
                  <a:lnTo>
                    <a:pt x="6785" y="28834"/>
                  </a:lnTo>
                  <a:cubicBezTo>
                    <a:pt x="6785" y="28834"/>
                    <a:pt x="6785" y="27986"/>
                    <a:pt x="6785" y="27844"/>
                  </a:cubicBezTo>
                  <a:cubicBezTo>
                    <a:pt x="6894" y="27510"/>
                    <a:pt x="6841" y="27145"/>
                    <a:pt x="6643" y="26855"/>
                  </a:cubicBezTo>
                  <a:close/>
                  <a:moveTo>
                    <a:pt x="8905" y="26855"/>
                  </a:moveTo>
                  <a:lnTo>
                    <a:pt x="8905" y="26855"/>
                  </a:lnTo>
                  <a:close/>
                  <a:moveTo>
                    <a:pt x="12297" y="22473"/>
                  </a:moveTo>
                  <a:lnTo>
                    <a:pt x="12297" y="22473"/>
                  </a:lnTo>
                  <a:lnTo>
                    <a:pt x="12297" y="22473"/>
                  </a:lnTo>
                  <a:lnTo>
                    <a:pt x="12297" y="22473"/>
                  </a:lnTo>
                  <a:close/>
                  <a:moveTo>
                    <a:pt x="12297" y="36608"/>
                  </a:moveTo>
                  <a:lnTo>
                    <a:pt x="12297" y="36608"/>
                  </a:lnTo>
                  <a:lnTo>
                    <a:pt x="12297" y="36608"/>
                  </a:lnTo>
                  <a:close/>
                  <a:moveTo>
                    <a:pt x="13145" y="28834"/>
                  </a:moveTo>
                  <a:lnTo>
                    <a:pt x="13145" y="28834"/>
                  </a:lnTo>
                  <a:lnTo>
                    <a:pt x="13145" y="28834"/>
                  </a:lnTo>
                  <a:lnTo>
                    <a:pt x="13145" y="28834"/>
                  </a:lnTo>
                  <a:close/>
                  <a:moveTo>
                    <a:pt x="14276" y="23463"/>
                  </a:moveTo>
                  <a:lnTo>
                    <a:pt x="14276" y="23463"/>
                  </a:lnTo>
                  <a:cubicBezTo>
                    <a:pt x="14276" y="23463"/>
                    <a:pt x="14276" y="23463"/>
                    <a:pt x="14276" y="23463"/>
                  </a:cubicBezTo>
                  <a:close/>
                  <a:moveTo>
                    <a:pt x="14276" y="22049"/>
                  </a:moveTo>
                  <a:lnTo>
                    <a:pt x="14276" y="22049"/>
                  </a:lnTo>
                  <a:lnTo>
                    <a:pt x="14276" y="22049"/>
                  </a:lnTo>
                  <a:lnTo>
                    <a:pt x="14276" y="22049"/>
                  </a:lnTo>
                  <a:close/>
                  <a:moveTo>
                    <a:pt x="14276" y="34346"/>
                  </a:moveTo>
                  <a:lnTo>
                    <a:pt x="14276" y="34346"/>
                  </a:lnTo>
                  <a:lnTo>
                    <a:pt x="14276" y="34346"/>
                  </a:lnTo>
                  <a:lnTo>
                    <a:pt x="14276" y="34346"/>
                  </a:lnTo>
                  <a:lnTo>
                    <a:pt x="15124" y="33357"/>
                  </a:lnTo>
                  <a:close/>
                  <a:moveTo>
                    <a:pt x="14276" y="22615"/>
                  </a:move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5406" y="21625"/>
                    <a:pt x="15265" y="21625"/>
                  </a:cubicBezTo>
                  <a:close/>
                  <a:moveTo>
                    <a:pt x="15265" y="35053"/>
                  </a:moveTo>
                  <a:lnTo>
                    <a:pt x="15265" y="35053"/>
                  </a:lnTo>
                  <a:lnTo>
                    <a:pt x="15265" y="35053"/>
                  </a:ln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lose/>
                  <a:moveTo>
                    <a:pt x="16254" y="23463"/>
                  </a:moveTo>
                  <a:lnTo>
                    <a:pt x="16254" y="23463"/>
                  </a:lnTo>
                  <a:cubicBezTo>
                    <a:pt x="16254" y="23463"/>
                    <a:pt x="16254" y="23463"/>
                    <a:pt x="16254" y="23463"/>
                  </a:cubicBezTo>
                  <a:lnTo>
                    <a:pt x="16254" y="23463"/>
                  </a:lnTo>
                  <a:close/>
                  <a:moveTo>
                    <a:pt x="16254" y="1413"/>
                  </a:moveTo>
                  <a:cubicBezTo>
                    <a:pt x="16254" y="1413"/>
                    <a:pt x="16254" y="1413"/>
                    <a:pt x="16254" y="1413"/>
                  </a:cubicBezTo>
                  <a:lnTo>
                    <a:pt x="16254" y="1413"/>
                  </a:lnTo>
                  <a:cubicBezTo>
                    <a:pt x="16254" y="1413"/>
                    <a:pt x="17950" y="424"/>
                    <a:pt x="17809" y="424"/>
                  </a:cubicBezTo>
                  <a:close/>
                  <a:moveTo>
                    <a:pt x="16254" y="20919"/>
                  </a:moveTo>
                  <a:lnTo>
                    <a:pt x="16254" y="20919"/>
                  </a:lnTo>
                  <a:lnTo>
                    <a:pt x="16254" y="20919"/>
                  </a:lnTo>
                  <a:lnTo>
                    <a:pt x="16254" y="20919"/>
                  </a:lnTo>
                  <a:close/>
                  <a:moveTo>
                    <a:pt x="17244" y="22191"/>
                  </a:move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close/>
                  <a:moveTo>
                    <a:pt x="18092" y="22191"/>
                  </a:moveTo>
                  <a:cubicBezTo>
                    <a:pt x="18092" y="22191"/>
                    <a:pt x="18798" y="22191"/>
                    <a:pt x="18940" y="22191"/>
                  </a:cubicBezTo>
                  <a:cubicBezTo>
                    <a:pt x="19023" y="21866"/>
                    <a:pt x="19023" y="21526"/>
                    <a:pt x="18940" y="21201"/>
                  </a:cubicBezTo>
                  <a:lnTo>
                    <a:pt x="17809" y="22191"/>
                  </a:lnTo>
                  <a:close/>
                  <a:moveTo>
                    <a:pt x="20919" y="1696"/>
                  </a:moveTo>
                  <a:lnTo>
                    <a:pt x="20919" y="1696"/>
                  </a:lnTo>
                  <a:lnTo>
                    <a:pt x="20919" y="1696"/>
                  </a:lnTo>
                  <a:lnTo>
                    <a:pt x="20919" y="1696"/>
                  </a:lnTo>
                  <a:close/>
                  <a:moveTo>
                    <a:pt x="22332" y="565"/>
                  </a:moveTo>
                  <a:cubicBezTo>
                    <a:pt x="22332" y="565"/>
                    <a:pt x="22332" y="565"/>
                    <a:pt x="22332" y="565"/>
                  </a:cubicBezTo>
                  <a:cubicBezTo>
                    <a:pt x="22332" y="565"/>
                    <a:pt x="24311" y="0"/>
                    <a:pt x="24169" y="0"/>
                  </a:cubicBezTo>
                  <a:close/>
                  <a:moveTo>
                    <a:pt x="23321" y="8763"/>
                  </a:moveTo>
                  <a:cubicBezTo>
                    <a:pt x="23321" y="8763"/>
                    <a:pt x="23321" y="8763"/>
                    <a:pt x="23321" y="8763"/>
                  </a:cubicBezTo>
                  <a:cubicBezTo>
                    <a:pt x="23321" y="8763"/>
                    <a:pt x="23321" y="8763"/>
                    <a:pt x="23321" y="8763"/>
                  </a:cubicBezTo>
                  <a:lnTo>
                    <a:pt x="23321" y="8763"/>
                  </a:lnTo>
                  <a:lnTo>
                    <a:pt x="25159" y="8198"/>
                  </a:lnTo>
                  <a:close/>
                  <a:moveTo>
                    <a:pt x="23321" y="1413"/>
                  </a:moveTo>
                  <a:cubicBezTo>
                    <a:pt x="23321" y="1413"/>
                    <a:pt x="23321" y="1413"/>
                    <a:pt x="23321" y="1413"/>
                  </a:cubicBezTo>
                  <a:lnTo>
                    <a:pt x="23321" y="1413"/>
                  </a:lnTo>
                  <a:cubicBezTo>
                    <a:pt x="23321" y="1413"/>
                    <a:pt x="25583" y="848"/>
                    <a:pt x="25441" y="848"/>
                  </a:cubicBezTo>
                  <a:close/>
                  <a:moveTo>
                    <a:pt x="23321" y="2827"/>
                  </a:moveTo>
                  <a:cubicBezTo>
                    <a:pt x="23321" y="2827"/>
                    <a:pt x="23321" y="2827"/>
                    <a:pt x="23321" y="2827"/>
                  </a:cubicBezTo>
                  <a:lnTo>
                    <a:pt x="23321" y="2827"/>
                  </a:lnTo>
                  <a:close/>
                  <a:moveTo>
                    <a:pt x="24311" y="15265"/>
                  </a:moveTo>
                  <a:lnTo>
                    <a:pt x="24311" y="15265"/>
                  </a:lnTo>
                  <a:cubicBezTo>
                    <a:pt x="24311" y="15265"/>
                    <a:pt x="24311" y="15265"/>
                    <a:pt x="24311" y="15265"/>
                  </a:cubicBezTo>
                  <a:cubicBezTo>
                    <a:pt x="24311" y="15265"/>
                    <a:pt x="24311" y="15265"/>
                    <a:pt x="24311" y="14558"/>
                  </a:cubicBezTo>
                  <a:cubicBezTo>
                    <a:pt x="24368" y="14278"/>
                    <a:pt x="24368" y="13990"/>
                    <a:pt x="24311" y="13710"/>
                  </a:cubicBezTo>
                  <a:cubicBezTo>
                    <a:pt x="24311" y="13710"/>
                    <a:pt x="24311" y="13003"/>
                    <a:pt x="24311" y="13003"/>
                  </a:cubicBezTo>
                  <a:lnTo>
                    <a:pt x="23604" y="13003"/>
                  </a:lnTo>
                  <a:cubicBezTo>
                    <a:pt x="23477" y="13272"/>
                    <a:pt x="23477" y="13583"/>
                    <a:pt x="23604" y="13852"/>
                  </a:cubicBezTo>
                  <a:lnTo>
                    <a:pt x="23604" y="13851"/>
                  </a:lnTo>
                  <a:cubicBezTo>
                    <a:pt x="23604" y="13851"/>
                    <a:pt x="26431" y="14700"/>
                    <a:pt x="26714" y="14700"/>
                  </a:cubicBezTo>
                  <a:close/>
                  <a:moveTo>
                    <a:pt x="24311" y="1131"/>
                  </a:moveTo>
                  <a:lnTo>
                    <a:pt x="24311" y="1131"/>
                  </a:lnTo>
                  <a:lnTo>
                    <a:pt x="24311" y="1131"/>
                  </a:lnTo>
                  <a:close/>
                  <a:moveTo>
                    <a:pt x="24311" y="16961"/>
                  </a:moveTo>
                  <a:lnTo>
                    <a:pt x="24311" y="16961"/>
                  </a:lnTo>
                  <a:lnTo>
                    <a:pt x="24311" y="16961"/>
                  </a:lnTo>
                  <a:lnTo>
                    <a:pt x="24311" y="16961"/>
                  </a:lnTo>
                  <a:close/>
                  <a:moveTo>
                    <a:pt x="25300" y="1413"/>
                  </a:moveTo>
                  <a:lnTo>
                    <a:pt x="25300" y="1413"/>
                  </a:lnTo>
                  <a:lnTo>
                    <a:pt x="25300" y="1413"/>
                  </a:lnTo>
                  <a:close/>
                  <a:moveTo>
                    <a:pt x="25300" y="13145"/>
                  </a:moveTo>
                  <a:lnTo>
                    <a:pt x="25300" y="13145"/>
                  </a:lnTo>
                  <a:lnTo>
                    <a:pt x="25300" y="13145"/>
                  </a:lnTo>
                  <a:close/>
                  <a:moveTo>
                    <a:pt x="25300" y="10601"/>
                  </a:moveTo>
                  <a:cubicBezTo>
                    <a:pt x="25300" y="10601"/>
                    <a:pt x="25300" y="10601"/>
                    <a:pt x="25300" y="10601"/>
                  </a:cubicBezTo>
                  <a:lnTo>
                    <a:pt x="25300" y="10601"/>
                  </a:lnTo>
                  <a:cubicBezTo>
                    <a:pt x="25300" y="10601"/>
                    <a:pt x="28834" y="9753"/>
                    <a:pt x="28692" y="9753"/>
                  </a:cubicBezTo>
                  <a:close/>
                  <a:moveTo>
                    <a:pt x="26148" y="13710"/>
                  </a:moveTo>
                  <a:cubicBezTo>
                    <a:pt x="26148" y="13710"/>
                    <a:pt x="26148" y="13710"/>
                    <a:pt x="26148" y="14417"/>
                  </a:cubicBezTo>
                  <a:cubicBezTo>
                    <a:pt x="26080" y="14838"/>
                    <a:pt x="26080" y="15268"/>
                    <a:pt x="26148" y="15689"/>
                  </a:cubicBezTo>
                  <a:lnTo>
                    <a:pt x="27138" y="15689"/>
                  </a:lnTo>
                  <a:cubicBezTo>
                    <a:pt x="27138" y="15689"/>
                    <a:pt x="28127" y="15689"/>
                    <a:pt x="28127" y="15689"/>
                  </a:cubicBezTo>
                  <a:cubicBezTo>
                    <a:pt x="28127" y="15689"/>
                    <a:pt x="28127" y="15689"/>
                    <a:pt x="27279" y="15689"/>
                  </a:cubicBezTo>
                  <a:cubicBezTo>
                    <a:pt x="26431" y="15689"/>
                    <a:pt x="26431" y="15689"/>
                    <a:pt x="26431" y="15689"/>
                  </a:cubicBezTo>
                  <a:lnTo>
                    <a:pt x="26431" y="15689"/>
                  </a:lnTo>
                  <a:cubicBezTo>
                    <a:pt x="26431" y="15689"/>
                    <a:pt x="29540" y="13003"/>
                    <a:pt x="29540" y="12862"/>
                  </a:cubicBezTo>
                  <a:close/>
                  <a:moveTo>
                    <a:pt x="26148" y="7350"/>
                  </a:moveTo>
                  <a:lnTo>
                    <a:pt x="26148" y="7350"/>
                  </a:lnTo>
                  <a:lnTo>
                    <a:pt x="26148" y="7350"/>
                  </a:lnTo>
                  <a:lnTo>
                    <a:pt x="26148" y="7350"/>
                  </a:lnTo>
                  <a:close/>
                  <a:moveTo>
                    <a:pt x="26996" y="6360"/>
                  </a:moveTo>
                  <a:lnTo>
                    <a:pt x="26996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close/>
                  <a:moveTo>
                    <a:pt x="26996" y="33781"/>
                  </a:move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30812" y="32367"/>
                    <a:pt x="30671" y="32367"/>
                  </a:cubicBezTo>
                  <a:close/>
                  <a:moveTo>
                    <a:pt x="27703" y="1837"/>
                  </a:moveTo>
                  <a:cubicBezTo>
                    <a:pt x="27666" y="2213"/>
                    <a:pt x="27666" y="2592"/>
                    <a:pt x="27703" y="2968"/>
                  </a:cubicBezTo>
                  <a:lnTo>
                    <a:pt x="27703" y="2968"/>
                  </a:lnTo>
                  <a:lnTo>
                    <a:pt x="27703" y="2968"/>
                  </a:lnTo>
                  <a:lnTo>
                    <a:pt x="27703" y="2968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cubicBezTo>
                    <a:pt x="27703" y="2261"/>
                    <a:pt x="31378" y="848"/>
                    <a:pt x="31378" y="989"/>
                  </a:cubicBezTo>
                  <a:close/>
                  <a:moveTo>
                    <a:pt x="27703" y="9894"/>
                  </a:moveTo>
                  <a:lnTo>
                    <a:pt x="27703" y="9894"/>
                  </a:lnTo>
                  <a:lnTo>
                    <a:pt x="27703" y="9894"/>
                  </a:lnTo>
                  <a:close/>
                  <a:moveTo>
                    <a:pt x="27703" y="13993"/>
                  </a:moveTo>
                  <a:lnTo>
                    <a:pt x="27703" y="13993"/>
                  </a:lnTo>
                  <a:lnTo>
                    <a:pt x="27703" y="13993"/>
                  </a:lnTo>
                  <a:lnTo>
                    <a:pt x="27703" y="13993"/>
                  </a:lnTo>
                  <a:close/>
                  <a:moveTo>
                    <a:pt x="27703" y="4947"/>
                  </a:moveTo>
                  <a:lnTo>
                    <a:pt x="27703" y="4947"/>
                  </a:lnTo>
                  <a:lnTo>
                    <a:pt x="27703" y="4947"/>
                  </a:lnTo>
                  <a:lnTo>
                    <a:pt x="27703" y="4947"/>
                  </a:lnTo>
                  <a:close/>
                  <a:moveTo>
                    <a:pt x="27703" y="11025"/>
                  </a:moveTo>
                  <a:lnTo>
                    <a:pt x="27703" y="11025"/>
                  </a:lnTo>
                  <a:close/>
                  <a:moveTo>
                    <a:pt x="28551" y="11025"/>
                  </a:move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close/>
                  <a:moveTo>
                    <a:pt x="29399" y="3816"/>
                  </a:moveTo>
                  <a:lnTo>
                    <a:pt x="29399" y="3816"/>
                  </a:lnTo>
                  <a:lnTo>
                    <a:pt x="29399" y="3816"/>
                  </a:lnTo>
                  <a:close/>
                  <a:moveTo>
                    <a:pt x="30954" y="30530"/>
                  </a:moveTo>
                  <a:lnTo>
                    <a:pt x="30954" y="30530"/>
                  </a:lnTo>
                  <a:close/>
                  <a:moveTo>
                    <a:pt x="30954" y="35477"/>
                  </a:moveTo>
                  <a:lnTo>
                    <a:pt x="30954" y="35477"/>
                  </a:lnTo>
                  <a:close/>
                  <a:moveTo>
                    <a:pt x="30954" y="7208"/>
                  </a:moveTo>
                  <a:lnTo>
                    <a:pt x="30954" y="7208"/>
                  </a:lnTo>
                  <a:lnTo>
                    <a:pt x="30954" y="7208"/>
                  </a:lnTo>
                  <a:lnTo>
                    <a:pt x="30954" y="7208"/>
                  </a:lnTo>
                  <a:close/>
                  <a:moveTo>
                    <a:pt x="32650" y="8905"/>
                  </a:moveTo>
                  <a:cubicBezTo>
                    <a:pt x="32650" y="8905"/>
                    <a:pt x="32650" y="8905"/>
                    <a:pt x="32650" y="8905"/>
                  </a:cubicBezTo>
                  <a:cubicBezTo>
                    <a:pt x="32650" y="8905"/>
                    <a:pt x="32650" y="8905"/>
                    <a:pt x="32650" y="9611"/>
                  </a:cubicBezTo>
                  <a:lnTo>
                    <a:pt x="32650" y="9611"/>
                  </a:lnTo>
                  <a:cubicBezTo>
                    <a:pt x="32650" y="9611"/>
                    <a:pt x="38021" y="8198"/>
                    <a:pt x="38021" y="7774"/>
                  </a:cubicBezTo>
                  <a:close/>
                  <a:moveTo>
                    <a:pt x="33498" y="35901"/>
                  </a:moveTo>
                  <a:lnTo>
                    <a:pt x="33498" y="35901"/>
                  </a:ln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8869" y="34629"/>
                    <a:pt x="38869" y="34770"/>
                  </a:cubicBezTo>
                  <a:close/>
                  <a:moveTo>
                    <a:pt x="33498" y="35901"/>
                  </a:move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lnTo>
                    <a:pt x="33498" y="35901"/>
                  </a:lnTo>
                  <a:close/>
                  <a:moveTo>
                    <a:pt x="34346" y="36749"/>
                  </a:moveTo>
                  <a:cubicBezTo>
                    <a:pt x="34346" y="36749"/>
                    <a:pt x="34346" y="36749"/>
                    <a:pt x="34346" y="36749"/>
                  </a:cubicBezTo>
                  <a:cubicBezTo>
                    <a:pt x="34346" y="36749"/>
                    <a:pt x="34346" y="36749"/>
                    <a:pt x="34346" y="36749"/>
                  </a:cubicBezTo>
                  <a:lnTo>
                    <a:pt x="34346" y="36749"/>
                  </a:lnTo>
                  <a:close/>
                  <a:moveTo>
                    <a:pt x="35477" y="37597"/>
                  </a:moveTo>
                  <a:cubicBezTo>
                    <a:pt x="35477" y="37597"/>
                    <a:pt x="35477" y="37597"/>
                    <a:pt x="35477" y="36749"/>
                  </a:cubicBezTo>
                  <a:lnTo>
                    <a:pt x="35477" y="36749"/>
                  </a:lnTo>
                  <a:close/>
                  <a:moveTo>
                    <a:pt x="36466" y="37597"/>
                  </a:moveTo>
                  <a:lnTo>
                    <a:pt x="36466" y="37597"/>
                  </a:lnTo>
                  <a:lnTo>
                    <a:pt x="36466" y="37597"/>
                  </a:lnTo>
                  <a:close/>
                  <a:moveTo>
                    <a:pt x="36466" y="29116"/>
                  </a:moveTo>
                  <a:cubicBezTo>
                    <a:pt x="36466" y="29116"/>
                    <a:pt x="36466" y="29116"/>
                    <a:pt x="36466" y="29116"/>
                  </a:cubicBezTo>
                  <a:lnTo>
                    <a:pt x="36466" y="29116"/>
                  </a:lnTo>
                  <a:close/>
                  <a:moveTo>
                    <a:pt x="37314" y="34629"/>
                  </a:move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8021" y="33781"/>
                  </a:cubicBezTo>
                  <a:cubicBezTo>
                    <a:pt x="38082" y="33501"/>
                    <a:pt x="38082" y="33212"/>
                    <a:pt x="38021" y="32933"/>
                  </a:cubicBezTo>
                  <a:lnTo>
                    <a:pt x="38021" y="32933"/>
                  </a:lnTo>
                  <a:close/>
                  <a:moveTo>
                    <a:pt x="40565" y="34629"/>
                  </a:moveTo>
                  <a:lnTo>
                    <a:pt x="40565" y="34629"/>
                  </a:lnTo>
                  <a:lnTo>
                    <a:pt x="40565" y="34629"/>
                  </a:lnTo>
                  <a:close/>
                  <a:moveTo>
                    <a:pt x="43958" y="36608"/>
                  </a:moveTo>
                  <a:lnTo>
                    <a:pt x="43958" y="36608"/>
                  </a:lnTo>
                  <a:lnTo>
                    <a:pt x="43958" y="36608"/>
                  </a:lnTo>
                  <a:lnTo>
                    <a:pt x="43958" y="36608"/>
                  </a:lnTo>
                  <a:close/>
                  <a:moveTo>
                    <a:pt x="45371" y="34629"/>
                  </a:moveTo>
                  <a:lnTo>
                    <a:pt x="45371" y="34629"/>
                  </a:lnTo>
                  <a:lnTo>
                    <a:pt x="45371" y="34629"/>
                  </a:lnTo>
                  <a:close/>
                  <a:moveTo>
                    <a:pt x="46360" y="34629"/>
                  </a:moveTo>
                  <a:cubicBezTo>
                    <a:pt x="46360" y="34629"/>
                    <a:pt x="46360" y="34629"/>
                    <a:pt x="46360" y="34629"/>
                  </a:cubicBezTo>
                  <a:cubicBezTo>
                    <a:pt x="46233" y="34897"/>
                    <a:pt x="46233" y="35208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ubicBezTo>
                    <a:pt x="46360" y="35477"/>
                    <a:pt x="46360" y="35477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lose/>
                  <a:moveTo>
                    <a:pt x="46360" y="35760"/>
                  </a:moveTo>
                  <a:lnTo>
                    <a:pt x="47067" y="35760"/>
                  </a:lnTo>
                  <a:lnTo>
                    <a:pt x="47067" y="35760"/>
                  </a:lnTo>
                  <a:lnTo>
                    <a:pt x="47067" y="35760"/>
                  </a:lnTo>
                  <a:close/>
                  <a:moveTo>
                    <a:pt x="47774" y="35760"/>
                  </a:moveTo>
                  <a:lnTo>
                    <a:pt x="47774" y="35760"/>
                  </a:lnTo>
                  <a:lnTo>
                    <a:pt x="47774" y="35760"/>
                  </a:lnTo>
                  <a:lnTo>
                    <a:pt x="47774" y="35760"/>
                  </a:lnTo>
                  <a:close/>
                  <a:moveTo>
                    <a:pt x="47774" y="32933"/>
                  </a:moveTo>
                  <a:lnTo>
                    <a:pt x="47774" y="32933"/>
                  </a:lnTo>
                  <a:lnTo>
                    <a:pt x="47774" y="32933"/>
                  </a:lnTo>
                  <a:lnTo>
                    <a:pt x="47774" y="329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3632128" y="286453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3632128" y="364191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3355522" y="525970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3146761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5786743" y="4646283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5576426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5997060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8670964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846220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6611049" y="327498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8670964" y="156644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335552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7" name="Google Shape;2877;p67"/>
          <p:cNvSpPr/>
          <p:nvPr/>
        </p:nvSpPr>
        <p:spPr>
          <a:xfrm>
            <a:off x="3041223" y="5656433"/>
            <a:ext cx="5909501" cy="13038"/>
          </a:xfrm>
          <a:custGeom>
            <a:avLst/>
            <a:gdLst/>
            <a:ahLst/>
            <a:cxnLst/>
            <a:rect l="l" t="t" r="r" b="b"/>
            <a:pathLst>
              <a:path w="5909501" h="13038" extrusionOk="0">
                <a:moveTo>
                  <a:pt x="0" y="6572"/>
                </a:moveTo>
                <a:cubicBezTo>
                  <a:pt x="1892991" y="-2191"/>
                  <a:pt x="4016511" y="-2191"/>
                  <a:pt x="5909502" y="6572"/>
                </a:cubicBezTo>
                <a:cubicBezTo>
                  <a:pt x="4016511" y="15194"/>
                  <a:pt x="1892991" y="15194"/>
                  <a:pt x="0" y="657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8" name="Google Shape;2878;p67"/>
          <p:cNvGrpSpPr/>
          <p:nvPr/>
        </p:nvGrpSpPr>
        <p:grpSpPr>
          <a:xfrm>
            <a:off x="3359383" y="1010424"/>
            <a:ext cx="5273180" cy="3339482"/>
            <a:chOff x="3459409" y="605179"/>
            <a:chExt cx="5273180" cy="3339482"/>
          </a:xfrm>
        </p:grpSpPr>
        <p:sp>
          <p:nvSpPr>
            <p:cNvPr id="2879" name="Google Shape;2879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3782092" y="746945"/>
              <a:ext cx="4644209" cy="2860193"/>
            </a:xfrm>
            <a:custGeom>
              <a:avLst/>
              <a:gdLst/>
              <a:ahLst/>
              <a:cxnLst/>
              <a:rect l="l" t="t" r="r" b="b"/>
              <a:pathLst>
                <a:path w="4644209" h="2860193" extrusionOk="0">
                  <a:moveTo>
                    <a:pt x="0" y="0"/>
                  </a:moveTo>
                  <a:lnTo>
                    <a:pt x="4644210" y="0"/>
                  </a:lnTo>
                  <a:lnTo>
                    <a:pt x="4644210" y="2860193"/>
                  </a:lnTo>
                  <a:lnTo>
                    <a:pt x="0" y="286019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846827" y="3696466"/>
              <a:ext cx="511798" cy="52437"/>
            </a:xfrm>
            <a:custGeom>
              <a:avLst/>
              <a:gdLst/>
              <a:ahLst/>
              <a:cxnLst/>
              <a:rect l="l" t="t" r="r" b="b"/>
              <a:pathLst>
                <a:path w="511798" h="52437" extrusionOk="0">
                  <a:moveTo>
                    <a:pt x="0" y="0"/>
                  </a:moveTo>
                  <a:lnTo>
                    <a:pt x="511799" y="0"/>
                  </a:lnTo>
                  <a:lnTo>
                    <a:pt x="511799" y="52438"/>
                  </a:lnTo>
                  <a:lnTo>
                    <a:pt x="0" y="5243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3873258" y="3582968"/>
              <a:ext cx="458936" cy="113497"/>
            </a:xfrm>
            <a:custGeom>
              <a:avLst/>
              <a:gdLst/>
              <a:ahLst/>
              <a:cxnLst/>
              <a:rect l="l" t="t" r="r" b="b"/>
              <a:pathLst>
                <a:path w="458936" h="113497" extrusionOk="0">
                  <a:moveTo>
                    <a:pt x="0" y="0"/>
                  </a:moveTo>
                  <a:lnTo>
                    <a:pt x="458937" y="0"/>
                  </a:lnTo>
                  <a:lnTo>
                    <a:pt x="458937" y="113498"/>
                  </a:lnTo>
                  <a:lnTo>
                    <a:pt x="0" y="113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4443006" y="3711307"/>
              <a:ext cx="330739" cy="37596"/>
            </a:xfrm>
            <a:custGeom>
              <a:avLst/>
              <a:gdLst/>
              <a:ahLst/>
              <a:cxnLst/>
              <a:rect l="l" t="t" r="r" b="b"/>
              <a:pathLst>
                <a:path w="330739" h="37596" extrusionOk="0">
                  <a:moveTo>
                    <a:pt x="0" y="0"/>
                  </a:moveTo>
                  <a:lnTo>
                    <a:pt x="330740" y="0"/>
                  </a:lnTo>
                  <a:lnTo>
                    <a:pt x="330740" y="37597"/>
                  </a:lnTo>
                  <a:lnTo>
                    <a:pt x="0" y="37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7" name="Google Shape;2887;p67"/>
            <p:cNvGrpSpPr/>
            <p:nvPr/>
          </p:nvGrpSpPr>
          <p:grpSpPr>
            <a:xfrm>
              <a:off x="3938366" y="912325"/>
              <a:ext cx="4317092" cy="2463860"/>
              <a:chOff x="3938366" y="912325"/>
              <a:chExt cx="4317092" cy="2463860"/>
            </a:xfrm>
          </p:grpSpPr>
          <p:sp>
            <p:nvSpPr>
              <p:cNvPr id="2888" name="Google Shape;2888;p67"/>
              <p:cNvSpPr/>
              <p:nvPr/>
            </p:nvSpPr>
            <p:spPr>
              <a:xfrm>
                <a:off x="4429862" y="2757781"/>
                <a:ext cx="3051" cy="1871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1871" extrusionOk="0">
                    <a:moveTo>
                      <a:pt x="2262" y="34"/>
                    </a:moveTo>
                    <a:cubicBezTo>
                      <a:pt x="-848" y="34"/>
                      <a:pt x="424" y="1589"/>
                      <a:pt x="0" y="1871"/>
                    </a:cubicBezTo>
                    <a:cubicBezTo>
                      <a:pt x="5230" y="1306"/>
                      <a:pt x="2120" y="-249"/>
                      <a:pt x="226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7"/>
              <p:cNvSpPr/>
              <p:nvPr/>
            </p:nvSpPr>
            <p:spPr>
              <a:xfrm>
                <a:off x="4482865" y="2749193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848" y="848"/>
                    </a:moveTo>
                    <a:lnTo>
                      <a:pt x="0" y="1413"/>
                    </a:lnTo>
                    <a:lnTo>
                      <a:pt x="7633" y="0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67"/>
              <p:cNvSpPr/>
              <p:nvPr/>
            </p:nvSpPr>
            <p:spPr>
              <a:xfrm>
                <a:off x="4501380" y="2749181"/>
                <a:ext cx="31095" cy="2132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2132" extrusionOk="0">
                    <a:moveTo>
                      <a:pt x="31095" y="2132"/>
                    </a:moveTo>
                    <a:cubicBezTo>
                      <a:pt x="27424" y="619"/>
                      <a:pt x="23475" y="-103"/>
                      <a:pt x="19505" y="12"/>
                    </a:cubicBezTo>
                    <a:cubicBezTo>
                      <a:pt x="14799" y="329"/>
                      <a:pt x="10077" y="329"/>
                      <a:pt x="5371" y="12"/>
                    </a:cubicBezTo>
                    <a:lnTo>
                      <a:pt x="3958" y="12"/>
                    </a:lnTo>
                    <a:lnTo>
                      <a:pt x="0" y="1991"/>
                    </a:lnTo>
                    <a:lnTo>
                      <a:pt x="16961" y="1143"/>
                    </a:lnTo>
                    <a:cubicBezTo>
                      <a:pt x="21694" y="998"/>
                      <a:pt x="26429" y="1330"/>
                      <a:pt x="31095" y="2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67"/>
              <p:cNvSpPr/>
              <p:nvPr/>
            </p:nvSpPr>
            <p:spPr>
              <a:xfrm>
                <a:off x="4551557" y="2758239"/>
                <a:ext cx="679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848" extrusionOk="0">
                    <a:moveTo>
                      <a:pt x="5936" y="848"/>
                    </a:moveTo>
                    <a:cubicBezTo>
                      <a:pt x="4523" y="-283"/>
                      <a:pt x="11590" y="848"/>
                      <a:pt x="0" y="0"/>
                    </a:cubicBez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67"/>
              <p:cNvSpPr/>
              <p:nvPr/>
            </p:nvSpPr>
            <p:spPr>
              <a:xfrm>
                <a:off x="4550916" y="2759087"/>
                <a:ext cx="241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565" extrusionOk="0">
                    <a:moveTo>
                      <a:pt x="1631" y="0"/>
                    </a:moveTo>
                    <a:cubicBezTo>
                      <a:pt x="-3316" y="0"/>
                      <a:pt x="4882" y="1272"/>
                      <a:pt x="1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67"/>
              <p:cNvSpPr/>
              <p:nvPr/>
            </p:nvSpPr>
            <p:spPr>
              <a:xfrm>
                <a:off x="4568942" y="2762338"/>
                <a:ext cx="9649" cy="2293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293" extrusionOk="0">
                    <a:moveTo>
                      <a:pt x="6643" y="0"/>
                    </a:moveTo>
                    <a:lnTo>
                      <a:pt x="0" y="0"/>
                    </a:lnTo>
                    <a:cubicBezTo>
                      <a:pt x="1272" y="848"/>
                      <a:pt x="7067" y="2120"/>
                      <a:pt x="4806" y="2120"/>
                    </a:cubicBezTo>
                    <a:cubicBezTo>
                      <a:pt x="11590" y="2686"/>
                      <a:pt x="10318" y="1838"/>
                      <a:pt x="6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67"/>
              <p:cNvSpPr/>
              <p:nvPr/>
            </p:nvSpPr>
            <p:spPr>
              <a:xfrm>
                <a:off x="4578694" y="2761914"/>
                <a:ext cx="3533" cy="283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83" extrusionOk="0">
                    <a:moveTo>
                      <a:pt x="3534" y="0"/>
                    </a:moveTo>
                    <a:lnTo>
                      <a:pt x="0" y="0"/>
                    </a:lnTo>
                    <a:cubicBezTo>
                      <a:pt x="1148" y="378"/>
                      <a:pt x="2386" y="378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67"/>
              <p:cNvSpPr/>
              <p:nvPr/>
            </p:nvSpPr>
            <p:spPr>
              <a:xfrm>
                <a:off x="4571486" y="2760755"/>
                <a:ext cx="7208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75" extrusionOk="0">
                    <a:moveTo>
                      <a:pt x="0" y="28"/>
                    </a:moveTo>
                    <a:lnTo>
                      <a:pt x="7208" y="876"/>
                    </a:lnTo>
                    <a:cubicBezTo>
                      <a:pt x="6360" y="169"/>
                      <a:pt x="6502" y="-679"/>
                      <a:pt x="3958" y="876"/>
                    </a:cubicBezTo>
                    <a:cubicBezTo>
                      <a:pt x="4664" y="-255"/>
                      <a:pt x="3110" y="16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67"/>
              <p:cNvSpPr/>
              <p:nvPr/>
            </p:nvSpPr>
            <p:spPr>
              <a:xfrm>
                <a:off x="4557169" y="2756338"/>
                <a:ext cx="10218" cy="2748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2748" extrusionOk="0">
                    <a:moveTo>
                      <a:pt x="10218" y="2748"/>
                    </a:moveTo>
                    <a:cubicBezTo>
                      <a:pt x="6684" y="1476"/>
                      <a:pt x="2020" y="63"/>
                      <a:pt x="8805" y="628"/>
                    </a:cubicBezTo>
                    <a:cubicBezTo>
                      <a:pt x="2444" y="-785"/>
                      <a:pt x="-383" y="628"/>
                      <a:pt x="41" y="628"/>
                    </a:cubicBezTo>
                    <a:cubicBezTo>
                      <a:pt x="3385" y="1551"/>
                      <a:pt x="6784" y="2259"/>
                      <a:pt x="10218" y="27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67"/>
              <p:cNvSpPr/>
              <p:nvPr/>
            </p:nvSpPr>
            <p:spPr>
              <a:xfrm>
                <a:off x="4525691" y="2747779"/>
                <a:ext cx="9477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433" extrusionOk="0">
                    <a:moveTo>
                      <a:pt x="9470" y="1272"/>
                    </a:moveTo>
                    <a:lnTo>
                      <a:pt x="4382" y="0"/>
                    </a:lnTo>
                    <a:lnTo>
                      <a:pt x="0" y="0"/>
                    </a:lnTo>
                    <a:cubicBezTo>
                      <a:pt x="2262" y="141"/>
                      <a:pt x="9753" y="1979"/>
                      <a:pt x="947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67"/>
              <p:cNvSpPr/>
              <p:nvPr/>
            </p:nvSpPr>
            <p:spPr>
              <a:xfrm>
                <a:off x="4608376" y="2770535"/>
                <a:ext cx="6784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3957" extrusionOk="0">
                    <a:moveTo>
                      <a:pt x="6784" y="3958"/>
                    </a:moveTo>
                    <a:cubicBezTo>
                      <a:pt x="6784" y="3958"/>
                      <a:pt x="5088" y="1838"/>
                      <a:pt x="4947" y="989"/>
                    </a:cubicBezTo>
                    <a:lnTo>
                      <a:pt x="0" y="0"/>
                    </a:lnTo>
                    <a:cubicBezTo>
                      <a:pt x="2262" y="1131"/>
                      <a:pt x="6784" y="2686"/>
                      <a:pt x="6784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7"/>
              <p:cNvSpPr/>
              <p:nvPr/>
            </p:nvSpPr>
            <p:spPr>
              <a:xfrm>
                <a:off x="4613287" y="2771109"/>
                <a:ext cx="7244" cy="1970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1970" extrusionOk="0">
                    <a:moveTo>
                      <a:pt x="36" y="416"/>
                    </a:moveTo>
                    <a:lnTo>
                      <a:pt x="7245" y="1971"/>
                    </a:lnTo>
                    <a:cubicBezTo>
                      <a:pt x="1026" y="-291"/>
                      <a:pt x="-246" y="-291"/>
                      <a:pt x="36" y="4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67"/>
              <p:cNvSpPr/>
              <p:nvPr/>
            </p:nvSpPr>
            <p:spPr>
              <a:xfrm>
                <a:off x="4571627" y="2758804"/>
                <a:ext cx="1469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699" h="1130" extrusionOk="0">
                    <a:moveTo>
                      <a:pt x="12438" y="707"/>
                    </a:moveTo>
                    <a:lnTo>
                      <a:pt x="0" y="0"/>
                    </a:lnTo>
                    <a:lnTo>
                      <a:pt x="14700" y="1131"/>
                    </a:lnTo>
                    <a:lnTo>
                      <a:pt x="1243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67"/>
              <p:cNvSpPr/>
              <p:nvPr/>
            </p:nvSpPr>
            <p:spPr>
              <a:xfrm>
                <a:off x="4636927" y="2783822"/>
                <a:ext cx="734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1554" extrusionOk="0">
                    <a:moveTo>
                      <a:pt x="4240" y="707"/>
                    </a:moveTo>
                    <a:lnTo>
                      <a:pt x="0" y="0"/>
                    </a:lnTo>
                    <a:lnTo>
                      <a:pt x="7350" y="1555"/>
                    </a:lnTo>
                    <a:lnTo>
                      <a:pt x="424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7"/>
              <p:cNvSpPr/>
              <p:nvPr/>
            </p:nvSpPr>
            <p:spPr>
              <a:xfrm>
                <a:off x="4657018" y="2792161"/>
                <a:ext cx="13266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7349" extrusionOk="0">
                    <a:moveTo>
                      <a:pt x="969" y="0"/>
                    </a:moveTo>
                    <a:cubicBezTo>
                      <a:pt x="-2282" y="0"/>
                      <a:pt x="3937" y="3392"/>
                      <a:pt x="969" y="2544"/>
                    </a:cubicBezTo>
                    <a:cubicBezTo>
                      <a:pt x="5775" y="4240"/>
                      <a:pt x="9591" y="6078"/>
                      <a:pt x="13266" y="7350"/>
                    </a:cubicBezTo>
                    <a:cubicBezTo>
                      <a:pt x="9038" y="5123"/>
                      <a:pt x="4933" y="2670"/>
                      <a:pt x="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67"/>
              <p:cNvSpPr/>
              <p:nvPr/>
            </p:nvSpPr>
            <p:spPr>
              <a:xfrm>
                <a:off x="4670001" y="2799086"/>
                <a:ext cx="6077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402" extrusionOk="0">
                    <a:moveTo>
                      <a:pt x="6078" y="2403"/>
                    </a:moveTo>
                    <a:lnTo>
                      <a:pt x="0" y="0"/>
                    </a:lnTo>
                    <a:cubicBezTo>
                      <a:pt x="1938" y="1007"/>
                      <a:pt x="3975" y="1812"/>
                      <a:pt x="6078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67"/>
              <p:cNvSpPr/>
              <p:nvPr/>
            </p:nvSpPr>
            <p:spPr>
              <a:xfrm>
                <a:off x="4632404" y="2777320"/>
                <a:ext cx="466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3816" extrusionOk="0">
                    <a:moveTo>
                      <a:pt x="0" y="0"/>
                    </a:moveTo>
                    <a:cubicBezTo>
                      <a:pt x="1238" y="1616"/>
                      <a:pt x="2835" y="2923"/>
                      <a:pt x="4664" y="3816"/>
                    </a:cubicBezTo>
                    <a:lnTo>
                      <a:pt x="2544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7"/>
              <p:cNvSpPr/>
              <p:nvPr/>
            </p:nvSpPr>
            <p:spPr>
              <a:xfrm>
                <a:off x="4634949" y="2778450"/>
                <a:ext cx="5653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82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654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67"/>
              <p:cNvSpPr/>
              <p:nvPr/>
            </p:nvSpPr>
            <p:spPr>
              <a:xfrm>
                <a:off x="4631698" y="277697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283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67"/>
              <p:cNvSpPr/>
              <p:nvPr/>
            </p:nvSpPr>
            <p:spPr>
              <a:xfrm>
                <a:off x="4602581" y="2763892"/>
                <a:ext cx="8534" cy="2277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277" extrusionOk="0">
                    <a:moveTo>
                      <a:pt x="0" y="1414"/>
                    </a:moveTo>
                    <a:cubicBezTo>
                      <a:pt x="4382" y="1414"/>
                      <a:pt x="13286" y="4099"/>
                      <a:pt x="5371" y="0"/>
                    </a:cubicBezTo>
                    <a:cubicBezTo>
                      <a:pt x="2120" y="0"/>
                      <a:pt x="6643" y="2403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7"/>
              <p:cNvSpPr/>
              <p:nvPr/>
            </p:nvSpPr>
            <p:spPr>
              <a:xfrm>
                <a:off x="4620532" y="2771242"/>
                <a:ext cx="8339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968" extrusionOk="0">
                    <a:moveTo>
                      <a:pt x="8339" y="2968"/>
                    </a:moveTo>
                    <a:lnTo>
                      <a:pt x="989" y="0"/>
                    </a:lnTo>
                    <a:cubicBezTo>
                      <a:pt x="989" y="0"/>
                      <a:pt x="2262" y="1555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67"/>
              <p:cNvSpPr/>
              <p:nvPr/>
            </p:nvSpPr>
            <p:spPr>
              <a:xfrm>
                <a:off x="4628871" y="2774069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848"/>
                    </a:moveTo>
                    <a:lnTo>
                      <a:pt x="0" y="0"/>
                    </a:lnTo>
                    <a:lnTo>
                      <a:pt x="2827" y="1131"/>
                    </a:lnTo>
                    <a:lnTo>
                      <a:pt x="395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67"/>
              <p:cNvSpPr/>
              <p:nvPr/>
            </p:nvSpPr>
            <p:spPr>
              <a:xfrm>
                <a:off x="4662978" y="2791454"/>
                <a:ext cx="1253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7491" extrusionOk="0">
                    <a:moveTo>
                      <a:pt x="2500" y="2262"/>
                    </a:moveTo>
                    <a:cubicBezTo>
                      <a:pt x="5996" y="3698"/>
                      <a:pt x="9355" y="5449"/>
                      <a:pt x="12536" y="7491"/>
                    </a:cubicBezTo>
                    <a:cubicBezTo>
                      <a:pt x="8861" y="4806"/>
                      <a:pt x="5045" y="2262"/>
                      <a:pt x="1228" y="0"/>
                    </a:cubicBezTo>
                    <a:cubicBezTo>
                      <a:pt x="380" y="141"/>
                      <a:pt x="-1599" y="-141"/>
                      <a:pt x="2500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7"/>
              <p:cNvSpPr/>
              <p:nvPr/>
            </p:nvSpPr>
            <p:spPr>
              <a:xfrm>
                <a:off x="4650779" y="2785957"/>
                <a:ext cx="706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5" extrusionOk="0">
                    <a:moveTo>
                      <a:pt x="0" y="126"/>
                    </a:moveTo>
                    <a:lnTo>
                      <a:pt x="707" y="126"/>
                    </a:lnTo>
                    <a:cubicBezTo>
                      <a:pt x="707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67"/>
              <p:cNvSpPr/>
              <p:nvPr/>
            </p:nvSpPr>
            <p:spPr>
              <a:xfrm>
                <a:off x="4708446" y="2821843"/>
                <a:ext cx="706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5" extrusionOk="0">
                    <a:moveTo>
                      <a:pt x="707" y="565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707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67"/>
              <p:cNvSpPr/>
              <p:nvPr/>
            </p:nvSpPr>
            <p:spPr>
              <a:xfrm>
                <a:off x="4656715" y="2788203"/>
                <a:ext cx="7581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3250" extrusionOk="0">
                    <a:moveTo>
                      <a:pt x="6926" y="2686"/>
                    </a:moveTo>
                    <a:cubicBezTo>
                      <a:pt x="4787" y="1403"/>
                      <a:pt x="2445" y="495"/>
                      <a:pt x="0" y="0"/>
                    </a:cubicBezTo>
                    <a:lnTo>
                      <a:pt x="7491" y="3251"/>
                    </a:lnTo>
                    <a:cubicBezTo>
                      <a:pt x="7491" y="3251"/>
                      <a:pt x="7915" y="3110"/>
                      <a:pt x="6926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7"/>
              <p:cNvSpPr/>
              <p:nvPr/>
            </p:nvSpPr>
            <p:spPr>
              <a:xfrm>
                <a:off x="4681733" y="2803609"/>
                <a:ext cx="4522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75" extrusionOk="0">
                    <a:moveTo>
                      <a:pt x="4523" y="3675"/>
                    </a:moveTo>
                    <a:lnTo>
                      <a:pt x="0" y="0"/>
                    </a:lnTo>
                    <a:cubicBezTo>
                      <a:pt x="848" y="1272"/>
                      <a:pt x="3675" y="3675"/>
                      <a:pt x="4523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67"/>
              <p:cNvSpPr/>
              <p:nvPr/>
            </p:nvSpPr>
            <p:spPr>
              <a:xfrm>
                <a:off x="4652334" y="2787355"/>
                <a:ext cx="267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4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67"/>
              <p:cNvSpPr/>
              <p:nvPr/>
            </p:nvSpPr>
            <p:spPr>
              <a:xfrm>
                <a:off x="4651486" y="2786507"/>
                <a:ext cx="522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837" extrusionOk="0">
                    <a:moveTo>
                      <a:pt x="848" y="848"/>
                    </a:moveTo>
                    <a:lnTo>
                      <a:pt x="5230" y="18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7"/>
              <p:cNvSpPr/>
              <p:nvPr/>
            </p:nvSpPr>
            <p:spPr>
              <a:xfrm>
                <a:off x="4705986" y="2811760"/>
                <a:ext cx="25216" cy="1820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8205" extrusionOk="0">
                    <a:moveTo>
                      <a:pt x="18997" y="11072"/>
                    </a:moveTo>
                    <a:cubicBezTo>
                      <a:pt x="13436" y="9195"/>
                      <a:pt x="8531" y="5761"/>
                      <a:pt x="4863" y="1178"/>
                    </a:cubicBezTo>
                    <a:cubicBezTo>
                      <a:pt x="-1921" y="-2779"/>
                      <a:pt x="-649" y="4005"/>
                      <a:pt x="2884" y="10083"/>
                    </a:cubicBezTo>
                    <a:cubicBezTo>
                      <a:pt x="2884" y="10083"/>
                      <a:pt x="3874" y="9235"/>
                      <a:pt x="10517" y="13475"/>
                    </a:cubicBezTo>
                    <a:cubicBezTo>
                      <a:pt x="8821" y="11214"/>
                      <a:pt x="-2063" y="1320"/>
                      <a:pt x="4015" y="4429"/>
                    </a:cubicBezTo>
                    <a:cubicBezTo>
                      <a:pt x="12637" y="10224"/>
                      <a:pt x="10375" y="10083"/>
                      <a:pt x="13909" y="13758"/>
                    </a:cubicBezTo>
                    <a:cubicBezTo>
                      <a:pt x="11930" y="9376"/>
                      <a:pt x="25216" y="20966"/>
                      <a:pt x="25216" y="17574"/>
                    </a:cubicBezTo>
                    <a:lnTo>
                      <a:pt x="18008" y="11779"/>
                    </a:lnTo>
                    <a:cubicBezTo>
                      <a:pt x="18008" y="11779"/>
                      <a:pt x="20835" y="13192"/>
                      <a:pt x="18997" y="11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67"/>
              <p:cNvSpPr/>
              <p:nvPr/>
            </p:nvSpPr>
            <p:spPr>
              <a:xfrm>
                <a:off x="4694029" y="2810676"/>
                <a:ext cx="13851" cy="11195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1195" extrusionOk="0">
                    <a:moveTo>
                      <a:pt x="2686" y="1838"/>
                    </a:moveTo>
                    <a:lnTo>
                      <a:pt x="0" y="0"/>
                    </a:lnTo>
                    <a:cubicBezTo>
                      <a:pt x="2732" y="2559"/>
                      <a:pt x="5238" y="5349"/>
                      <a:pt x="7491" y="8339"/>
                    </a:cubicBezTo>
                    <a:cubicBezTo>
                      <a:pt x="12155" y="11025"/>
                      <a:pt x="13286" y="11307"/>
                      <a:pt x="13851" y="11166"/>
                    </a:cubicBezTo>
                    <a:lnTo>
                      <a:pt x="1696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67"/>
              <p:cNvSpPr/>
              <p:nvPr/>
            </p:nvSpPr>
            <p:spPr>
              <a:xfrm>
                <a:off x="4675514" y="2798238"/>
                <a:ext cx="19363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3003" extrusionOk="0">
                    <a:moveTo>
                      <a:pt x="7067" y="4806"/>
                    </a:moveTo>
                    <a:cubicBezTo>
                      <a:pt x="10035" y="4806"/>
                      <a:pt x="16961" y="8339"/>
                      <a:pt x="13851" y="4806"/>
                    </a:cubicBezTo>
                    <a:cubicBezTo>
                      <a:pt x="5795" y="-141"/>
                      <a:pt x="7491" y="2403"/>
                      <a:pt x="2403" y="0"/>
                    </a:cubicBezTo>
                    <a:cubicBezTo>
                      <a:pt x="15548" y="7632"/>
                      <a:pt x="-1696" y="-1555"/>
                      <a:pt x="7067" y="4806"/>
                    </a:cubicBezTo>
                    <a:cubicBezTo>
                      <a:pt x="4649" y="3653"/>
                      <a:pt x="2290" y="2379"/>
                      <a:pt x="0" y="989"/>
                    </a:cubicBezTo>
                    <a:lnTo>
                      <a:pt x="6219" y="5654"/>
                    </a:lnTo>
                    <a:lnTo>
                      <a:pt x="6219" y="5654"/>
                    </a:lnTo>
                    <a:lnTo>
                      <a:pt x="6219" y="5654"/>
                    </a:lnTo>
                    <a:cubicBezTo>
                      <a:pt x="6219" y="5654"/>
                      <a:pt x="6219" y="5654"/>
                      <a:pt x="6219" y="5654"/>
                    </a:cubicBezTo>
                    <a:lnTo>
                      <a:pt x="7067" y="5654"/>
                    </a:lnTo>
                    <a:cubicBezTo>
                      <a:pt x="10601" y="8198"/>
                      <a:pt x="7067" y="5654"/>
                      <a:pt x="6219" y="5654"/>
                    </a:cubicBezTo>
                    <a:lnTo>
                      <a:pt x="6219" y="5654"/>
                    </a:lnTo>
                    <a:cubicBezTo>
                      <a:pt x="10601" y="8198"/>
                      <a:pt x="15265" y="10177"/>
                      <a:pt x="19364" y="13003"/>
                    </a:cubicBezTo>
                    <a:cubicBezTo>
                      <a:pt x="15541" y="9877"/>
                      <a:pt x="11423" y="7132"/>
                      <a:pt x="7067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7"/>
              <p:cNvSpPr/>
              <p:nvPr/>
            </p:nvSpPr>
            <p:spPr>
              <a:xfrm>
                <a:off x="4616715" y="2763468"/>
                <a:ext cx="753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5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696" y="5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67"/>
              <p:cNvSpPr/>
              <p:nvPr/>
            </p:nvSpPr>
            <p:spPr>
              <a:xfrm>
                <a:off x="4612614" y="2763556"/>
                <a:ext cx="15549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5549" h="8534" extrusionOk="0">
                    <a:moveTo>
                      <a:pt x="9755" y="2739"/>
                    </a:moveTo>
                    <a:cubicBezTo>
                      <a:pt x="7860" y="2735"/>
                      <a:pt x="5986" y="2351"/>
                      <a:pt x="4243" y="1608"/>
                    </a:cubicBezTo>
                    <a:cubicBezTo>
                      <a:pt x="1274" y="195"/>
                      <a:pt x="4243" y="902"/>
                      <a:pt x="4243" y="336"/>
                    </a:cubicBezTo>
                    <a:cubicBezTo>
                      <a:pt x="2122" y="336"/>
                      <a:pt x="-3390" y="-1077"/>
                      <a:pt x="2970" y="1891"/>
                    </a:cubicBezTo>
                    <a:lnTo>
                      <a:pt x="4101" y="1891"/>
                    </a:lnTo>
                    <a:cubicBezTo>
                      <a:pt x="8253" y="3468"/>
                      <a:pt x="12120" y="5712"/>
                      <a:pt x="15550" y="8534"/>
                    </a:cubicBezTo>
                    <a:cubicBezTo>
                      <a:pt x="13985" y="6268"/>
                      <a:pt x="12021" y="4304"/>
                      <a:pt x="9755" y="27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67"/>
              <p:cNvSpPr/>
              <p:nvPr/>
            </p:nvSpPr>
            <p:spPr>
              <a:xfrm>
                <a:off x="4654312" y="2782373"/>
                <a:ext cx="11872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5265" extrusionOk="0">
                    <a:moveTo>
                      <a:pt x="0" y="601"/>
                    </a:moveTo>
                    <a:lnTo>
                      <a:pt x="11873" y="5265"/>
                    </a:lnTo>
                    <a:lnTo>
                      <a:pt x="6643" y="1308"/>
                    </a:lnTo>
                    <a:lnTo>
                      <a:pt x="6643" y="2156"/>
                    </a:lnTo>
                    <a:cubicBezTo>
                      <a:pt x="0" y="-1237"/>
                      <a:pt x="1131" y="318"/>
                      <a:pt x="0" y="6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7"/>
              <p:cNvSpPr/>
              <p:nvPr/>
            </p:nvSpPr>
            <p:spPr>
              <a:xfrm>
                <a:off x="4707457" y="2823821"/>
                <a:ext cx="7067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2968" extrusionOk="0">
                    <a:moveTo>
                      <a:pt x="2262" y="0"/>
                    </a:moveTo>
                    <a:lnTo>
                      <a:pt x="0" y="283"/>
                    </a:lnTo>
                    <a:lnTo>
                      <a:pt x="7067" y="2968"/>
                    </a:lnTo>
                    <a:lnTo>
                      <a:pt x="22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67"/>
              <p:cNvSpPr/>
              <p:nvPr/>
            </p:nvSpPr>
            <p:spPr>
              <a:xfrm>
                <a:off x="4720885" y="283428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1413" y="0"/>
                    </a:moveTo>
                    <a:lnTo>
                      <a:pt x="0" y="565"/>
                    </a:lnTo>
                    <a:lnTo>
                      <a:pt x="3675" y="2968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67"/>
              <p:cNvSpPr/>
              <p:nvPr/>
            </p:nvSpPr>
            <p:spPr>
              <a:xfrm>
                <a:off x="4297283" y="3333641"/>
                <a:ext cx="367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30" extrusionOk="0">
                    <a:moveTo>
                      <a:pt x="3675" y="1131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7"/>
              <p:cNvSpPr/>
              <p:nvPr/>
            </p:nvSpPr>
            <p:spPr>
              <a:xfrm>
                <a:off x="4326257" y="3345055"/>
                <a:ext cx="1414" cy="31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318" extrusionOk="0">
                    <a:moveTo>
                      <a:pt x="567" y="318"/>
                    </a:moveTo>
                    <a:lnTo>
                      <a:pt x="1415" y="318"/>
                    </a:lnTo>
                    <a:cubicBezTo>
                      <a:pt x="143" y="-106"/>
                      <a:pt x="-564" y="-106"/>
                      <a:pt x="567" y="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67"/>
              <p:cNvSpPr/>
              <p:nvPr/>
            </p:nvSpPr>
            <p:spPr>
              <a:xfrm>
                <a:off x="4764782" y="3199790"/>
                <a:ext cx="7551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8056" extrusionOk="0">
                    <a:moveTo>
                      <a:pt x="7551" y="0"/>
                    </a:moveTo>
                    <a:cubicBezTo>
                      <a:pt x="3594" y="3958"/>
                      <a:pt x="-1353" y="7774"/>
                      <a:pt x="343" y="8057"/>
                    </a:cubicBezTo>
                    <a:lnTo>
                      <a:pt x="2463" y="8057"/>
                    </a:lnTo>
                    <a:cubicBezTo>
                      <a:pt x="3929" y="5233"/>
                      <a:pt x="5631" y="2538"/>
                      <a:pt x="7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67"/>
              <p:cNvSpPr/>
              <p:nvPr/>
            </p:nvSpPr>
            <p:spPr>
              <a:xfrm>
                <a:off x="4551981" y="3353429"/>
                <a:ext cx="522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978" extrusionOk="0">
                    <a:moveTo>
                      <a:pt x="0" y="1979"/>
                    </a:moveTo>
                    <a:lnTo>
                      <a:pt x="1696" y="1979"/>
                    </a:lnTo>
                    <a:lnTo>
                      <a:pt x="5230" y="0"/>
                    </a:lnTo>
                    <a:cubicBezTo>
                      <a:pt x="3392" y="848"/>
                      <a:pt x="1838" y="1272"/>
                      <a:pt x="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7"/>
              <p:cNvSpPr/>
              <p:nvPr/>
            </p:nvSpPr>
            <p:spPr>
              <a:xfrm>
                <a:off x="4549154" y="336205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67"/>
              <p:cNvSpPr/>
              <p:nvPr/>
            </p:nvSpPr>
            <p:spPr>
              <a:xfrm>
                <a:off x="4175022" y="3239225"/>
                <a:ext cx="3816" cy="364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640" extrusionOk="0">
                    <a:moveTo>
                      <a:pt x="3816" y="2827"/>
                    </a:moveTo>
                    <a:lnTo>
                      <a:pt x="0" y="0"/>
                    </a:lnTo>
                    <a:cubicBezTo>
                      <a:pt x="4099" y="5936"/>
                      <a:pt x="2968" y="2827"/>
                      <a:pt x="3816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67"/>
              <p:cNvSpPr/>
              <p:nvPr/>
            </p:nvSpPr>
            <p:spPr>
              <a:xfrm>
                <a:off x="4807951" y="2974916"/>
                <a:ext cx="1837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448" extrusionOk="0">
                    <a:moveTo>
                      <a:pt x="0" y="0"/>
                    </a:moveTo>
                    <a:cubicBezTo>
                      <a:pt x="989" y="4523"/>
                      <a:pt x="1414" y="8198"/>
                      <a:pt x="1838" y="11449"/>
                    </a:cubicBezTo>
                    <a:cubicBezTo>
                      <a:pt x="1838" y="5795"/>
                      <a:pt x="1838" y="113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7"/>
              <p:cNvSpPr/>
              <p:nvPr/>
            </p:nvSpPr>
            <p:spPr>
              <a:xfrm>
                <a:off x="4313961" y="3324140"/>
                <a:ext cx="3289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" extrusionOk="0">
                    <a:moveTo>
                      <a:pt x="3251" y="314"/>
                    </a:moveTo>
                    <a:cubicBezTo>
                      <a:pt x="989" y="314"/>
                      <a:pt x="0" y="-393"/>
                      <a:pt x="0" y="314"/>
                    </a:cubicBezTo>
                    <a:cubicBezTo>
                      <a:pt x="2262" y="314"/>
                      <a:pt x="3534" y="314"/>
                      <a:pt x="3251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67"/>
              <p:cNvSpPr/>
              <p:nvPr/>
            </p:nvSpPr>
            <p:spPr>
              <a:xfrm>
                <a:off x="4809788" y="2986223"/>
                <a:ext cx="2403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144" extrusionOk="0">
                    <a:moveTo>
                      <a:pt x="2403" y="13145"/>
                    </a:moveTo>
                    <a:lnTo>
                      <a:pt x="2403" y="10601"/>
                    </a:lnTo>
                    <a:cubicBezTo>
                      <a:pt x="1555" y="7350"/>
                      <a:pt x="707" y="4099"/>
                      <a:pt x="0" y="0"/>
                    </a:cubicBezTo>
                    <a:cubicBezTo>
                      <a:pt x="-15" y="4492"/>
                      <a:pt x="799" y="8949"/>
                      <a:pt x="2403" y="13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67"/>
              <p:cNvSpPr/>
              <p:nvPr/>
            </p:nvSpPr>
            <p:spPr>
              <a:xfrm>
                <a:off x="4282866" y="2752114"/>
                <a:ext cx="1130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88" extrusionOk="0">
                    <a:moveTo>
                      <a:pt x="0" y="188"/>
                    </a:moveTo>
                    <a:lnTo>
                      <a:pt x="1131" y="188"/>
                    </a:lnTo>
                    <a:cubicBezTo>
                      <a:pt x="1131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7"/>
              <p:cNvSpPr/>
              <p:nvPr/>
            </p:nvSpPr>
            <p:spPr>
              <a:xfrm>
                <a:off x="4428448" y="2707638"/>
                <a:ext cx="636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989" extrusionOk="0">
                    <a:moveTo>
                      <a:pt x="6360" y="0"/>
                    </a:moveTo>
                    <a:cubicBezTo>
                      <a:pt x="4806" y="0"/>
                      <a:pt x="2261" y="0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67"/>
              <p:cNvSpPr/>
              <p:nvPr/>
            </p:nvSpPr>
            <p:spPr>
              <a:xfrm>
                <a:off x="4763680" y="2882776"/>
                <a:ext cx="879" cy="1256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256" extrusionOk="0">
                    <a:moveTo>
                      <a:pt x="879" y="1256"/>
                    </a:moveTo>
                    <a:cubicBezTo>
                      <a:pt x="-1099" y="-1570"/>
                      <a:pt x="879" y="1256"/>
                      <a:pt x="879" y="1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67"/>
              <p:cNvSpPr/>
              <p:nvPr/>
            </p:nvSpPr>
            <p:spPr>
              <a:xfrm>
                <a:off x="4759471" y="2866789"/>
                <a:ext cx="1554" cy="12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29" extrusionOk="0">
                    <a:moveTo>
                      <a:pt x="0" y="0"/>
                    </a:moveTo>
                    <a:cubicBezTo>
                      <a:pt x="707" y="0"/>
                      <a:pt x="1131" y="0"/>
                      <a:pt x="1555" y="0"/>
                    </a:cubicBezTo>
                    <a:cubicBezTo>
                      <a:pt x="1051" y="172"/>
                      <a:pt x="504" y="1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67"/>
              <p:cNvSpPr/>
              <p:nvPr/>
            </p:nvSpPr>
            <p:spPr>
              <a:xfrm>
                <a:off x="4825477" y="3032670"/>
                <a:ext cx="105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78" extrusionOk="0">
                    <a:moveTo>
                      <a:pt x="0" y="478"/>
                    </a:moveTo>
                    <a:lnTo>
                      <a:pt x="0" y="478"/>
                    </a:lnTo>
                    <a:cubicBezTo>
                      <a:pt x="141" y="-228"/>
                      <a:pt x="141" y="-87"/>
                      <a:pt x="0" y="4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7"/>
              <p:cNvSpPr/>
              <p:nvPr/>
            </p:nvSpPr>
            <p:spPr>
              <a:xfrm>
                <a:off x="4762298" y="2879227"/>
                <a:ext cx="2120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957" extrusionOk="0">
                    <a:moveTo>
                      <a:pt x="0" y="0"/>
                    </a:moveTo>
                    <a:cubicBezTo>
                      <a:pt x="625" y="1361"/>
                      <a:pt x="1333" y="2683"/>
                      <a:pt x="212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67"/>
              <p:cNvSpPr/>
              <p:nvPr/>
            </p:nvSpPr>
            <p:spPr>
              <a:xfrm>
                <a:off x="4760563" y="2877672"/>
                <a:ext cx="159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685" extrusionOk="0">
                    <a:moveTo>
                      <a:pt x="1593" y="2686"/>
                    </a:moveTo>
                    <a:lnTo>
                      <a:pt x="38" y="0"/>
                    </a:lnTo>
                    <a:cubicBezTo>
                      <a:pt x="38" y="0"/>
                      <a:pt x="-386" y="283"/>
                      <a:pt x="15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67"/>
              <p:cNvSpPr/>
              <p:nvPr/>
            </p:nvSpPr>
            <p:spPr>
              <a:xfrm>
                <a:off x="4764418" y="2883185"/>
                <a:ext cx="2968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805" extrusionOk="0">
                    <a:moveTo>
                      <a:pt x="2968" y="4806"/>
                    </a:moveTo>
                    <a:cubicBezTo>
                      <a:pt x="1838" y="3110"/>
                      <a:pt x="848" y="1555"/>
                      <a:pt x="0" y="0"/>
                    </a:cubicBezTo>
                    <a:cubicBezTo>
                      <a:pt x="0" y="707"/>
                      <a:pt x="0" y="989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7"/>
              <p:cNvSpPr/>
              <p:nvPr/>
            </p:nvSpPr>
            <p:spPr>
              <a:xfrm>
                <a:off x="4126825" y="2993254"/>
                <a:ext cx="326" cy="2862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862" extrusionOk="0">
                    <a:moveTo>
                      <a:pt x="0" y="2863"/>
                    </a:moveTo>
                    <a:lnTo>
                      <a:pt x="0" y="2156"/>
                    </a:lnTo>
                    <a:cubicBezTo>
                      <a:pt x="565" y="-1519"/>
                      <a:pt x="283" y="36"/>
                      <a:pt x="0" y="28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67"/>
              <p:cNvSpPr/>
              <p:nvPr/>
            </p:nvSpPr>
            <p:spPr>
              <a:xfrm>
                <a:off x="4726255" y="3280921"/>
                <a:ext cx="424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24" extrusionOk="0">
                    <a:moveTo>
                      <a:pt x="283" y="424"/>
                    </a:moveTo>
                    <a:lnTo>
                      <a:pt x="424" y="0"/>
                    </a:lnTo>
                    <a:lnTo>
                      <a:pt x="0" y="283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67"/>
              <p:cNvSpPr/>
              <p:nvPr/>
            </p:nvSpPr>
            <p:spPr>
              <a:xfrm>
                <a:off x="4717068" y="3281203"/>
                <a:ext cx="91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9187" extrusionOk="0">
                    <a:moveTo>
                      <a:pt x="0" y="9187"/>
                    </a:moveTo>
                    <a:cubicBezTo>
                      <a:pt x="2269" y="5422"/>
                      <a:pt x="5423" y="2269"/>
                      <a:pt x="9187" y="0"/>
                    </a:cubicBez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7"/>
              <p:cNvSpPr/>
              <p:nvPr/>
            </p:nvSpPr>
            <p:spPr>
              <a:xfrm>
                <a:off x="4119255" y="2694211"/>
                <a:ext cx="710320" cy="675472"/>
              </a:xfrm>
              <a:custGeom>
                <a:avLst/>
                <a:gdLst/>
                <a:ahLst/>
                <a:cxnLst/>
                <a:rect l="l" t="t" r="r" b="b"/>
                <a:pathLst>
                  <a:path w="710320" h="675472" extrusionOk="0">
                    <a:moveTo>
                      <a:pt x="122904" y="607063"/>
                    </a:moveTo>
                    <a:lnTo>
                      <a:pt x="129689" y="613565"/>
                    </a:lnTo>
                    <a:cubicBezTo>
                      <a:pt x="119229" y="608901"/>
                      <a:pt x="113010" y="603530"/>
                      <a:pt x="119088" y="610173"/>
                    </a:cubicBezTo>
                    <a:cubicBezTo>
                      <a:pt x="121067" y="608618"/>
                      <a:pt x="128417" y="613847"/>
                      <a:pt x="135908" y="618936"/>
                    </a:cubicBezTo>
                    <a:cubicBezTo>
                      <a:pt x="143399" y="624024"/>
                      <a:pt x="151738" y="627558"/>
                      <a:pt x="153293" y="626003"/>
                    </a:cubicBezTo>
                    <a:lnTo>
                      <a:pt x="158098" y="629819"/>
                    </a:lnTo>
                    <a:cubicBezTo>
                      <a:pt x="156685" y="628971"/>
                      <a:pt x="156261" y="629112"/>
                      <a:pt x="154706" y="628264"/>
                    </a:cubicBezTo>
                    <a:cubicBezTo>
                      <a:pt x="164176" y="635897"/>
                      <a:pt x="164035" y="629536"/>
                      <a:pt x="177179" y="637028"/>
                    </a:cubicBezTo>
                    <a:cubicBezTo>
                      <a:pt x="181844" y="639430"/>
                      <a:pt x="185095" y="641409"/>
                      <a:pt x="181420" y="640561"/>
                    </a:cubicBezTo>
                    <a:lnTo>
                      <a:pt x="192868" y="643953"/>
                    </a:lnTo>
                    <a:cubicBezTo>
                      <a:pt x="195978" y="645225"/>
                      <a:pt x="194989" y="645791"/>
                      <a:pt x="191738" y="643953"/>
                    </a:cubicBezTo>
                    <a:lnTo>
                      <a:pt x="208557" y="650314"/>
                    </a:lnTo>
                    <a:lnTo>
                      <a:pt x="208557" y="650314"/>
                    </a:lnTo>
                    <a:cubicBezTo>
                      <a:pt x="212298" y="650962"/>
                      <a:pt x="216074" y="651387"/>
                      <a:pt x="219865" y="651586"/>
                    </a:cubicBezTo>
                    <a:cubicBezTo>
                      <a:pt x="224105" y="653423"/>
                      <a:pt x="217603" y="651586"/>
                      <a:pt x="218451" y="652292"/>
                    </a:cubicBezTo>
                    <a:lnTo>
                      <a:pt x="228345" y="653847"/>
                    </a:lnTo>
                    <a:cubicBezTo>
                      <a:pt x="231879" y="656250"/>
                      <a:pt x="223681" y="655119"/>
                      <a:pt x="217038" y="653847"/>
                    </a:cubicBezTo>
                    <a:cubicBezTo>
                      <a:pt x="224670" y="660914"/>
                      <a:pt x="225377" y="654837"/>
                      <a:pt x="243893" y="663035"/>
                    </a:cubicBezTo>
                    <a:lnTo>
                      <a:pt x="234706" y="661056"/>
                    </a:lnTo>
                    <a:cubicBezTo>
                      <a:pt x="241763" y="665222"/>
                      <a:pt x="249378" y="668363"/>
                      <a:pt x="257320" y="670384"/>
                    </a:cubicBezTo>
                    <a:cubicBezTo>
                      <a:pt x="254776" y="670384"/>
                      <a:pt x="237532" y="660773"/>
                      <a:pt x="248274" y="662752"/>
                    </a:cubicBezTo>
                    <a:cubicBezTo>
                      <a:pt x="252254" y="664410"/>
                      <a:pt x="256546" y="665182"/>
                      <a:pt x="260854" y="665013"/>
                    </a:cubicBezTo>
                    <a:cubicBezTo>
                      <a:pt x="260854" y="666709"/>
                      <a:pt x="266225" y="667275"/>
                      <a:pt x="273292" y="668264"/>
                    </a:cubicBezTo>
                    <a:lnTo>
                      <a:pt x="272444" y="670526"/>
                    </a:lnTo>
                    <a:cubicBezTo>
                      <a:pt x="276428" y="670756"/>
                      <a:pt x="280425" y="670423"/>
                      <a:pt x="284317" y="669536"/>
                    </a:cubicBezTo>
                    <a:cubicBezTo>
                      <a:pt x="288780" y="669835"/>
                      <a:pt x="292969" y="671803"/>
                      <a:pt x="296048" y="675048"/>
                    </a:cubicBezTo>
                    <a:cubicBezTo>
                      <a:pt x="310182" y="677027"/>
                      <a:pt x="287002" y="671374"/>
                      <a:pt x="303115" y="672504"/>
                    </a:cubicBezTo>
                    <a:cubicBezTo>
                      <a:pt x="314037" y="673878"/>
                      <a:pt x="325069" y="674162"/>
                      <a:pt x="336048" y="673352"/>
                    </a:cubicBezTo>
                    <a:cubicBezTo>
                      <a:pt x="343963" y="674624"/>
                      <a:pt x="334634" y="674624"/>
                      <a:pt x="337461" y="675472"/>
                    </a:cubicBezTo>
                    <a:lnTo>
                      <a:pt x="344528" y="674059"/>
                    </a:lnTo>
                    <a:cubicBezTo>
                      <a:pt x="346224" y="674059"/>
                      <a:pt x="345659" y="674059"/>
                      <a:pt x="345376" y="675048"/>
                    </a:cubicBezTo>
                    <a:cubicBezTo>
                      <a:pt x="351313" y="675048"/>
                      <a:pt x="345376" y="672787"/>
                      <a:pt x="355129" y="672080"/>
                    </a:cubicBezTo>
                    <a:cubicBezTo>
                      <a:pt x="357673" y="669536"/>
                      <a:pt x="374351" y="675190"/>
                      <a:pt x="385800" y="672080"/>
                    </a:cubicBezTo>
                    <a:cubicBezTo>
                      <a:pt x="388627" y="672080"/>
                      <a:pt x="384387" y="673494"/>
                      <a:pt x="385800" y="674342"/>
                    </a:cubicBezTo>
                    <a:cubicBezTo>
                      <a:pt x="394696" y="673370"/>
                      <a:pt x="403434" y="671281"/>
                      <a:pt x="411807" y="668123"/>
                    </a:cubicBezTo>
                    <a:lnTo>
                      <a:pt x="421984" y="668123"/>
                    </a:lnTo>
                    <a:cubicBezTo>
                      <a:pt x="413786" y="668123"/>
                      <a:pt x="423680" y="664165"/>
                      <a:pt x="432301" y="661480"/>
                    </a:cubicBezTo>
                    <a:cubicBezTo>
                      <a:pt x="429965" y="661027"/>
                      <a:pt x="427606" y="660697"/>
                      <a:pt x="425234" y="660490"/>
                    </a:cubicBezTo>
                    <a:cubicBezTo>
                      <a:pt x="429899" y="659360"/>
                      <a:pt x="434563" y="658653"/>
                      <a:pt x="439369" y="657239"/>
                    </a:cubicBezTo>
                    <a:cubicBezTo>
                      <a:pt x="441065" y="657239"/>
                      <a:pt x="439369" y="658229"/>
                      <a:pt x="437814" y="659642"/>
                    </a:cubicBezTo>
                    <a:lnTo>
                      <a:pt x="440217" y="658512"/>
                    </a:lnTo>
                    <a:cubicBezTo>
                      <a:pt x="445305" y="658512"/>
                      <a:pt x="443044" y="660066"/>
                      <a:pt x="440217" y="662186"/>
                    </a:cubicBezTo>
                    <a:cubicBezTo>
                      <a:pt x="438429" y="662318"/>
                      <a:pt x="436633" y="662318"/>
                      <a:pt x="434845" y="662186"/>
                    </a:cubicBezTo>
                    <a:cubicBezTo>
                      <a:pt x="431595" y="664024"/>
                      <a:pt x="428485" y="666003"/>
                      <a:pt x="429475" y="667133"/>
                    </a:cubicBezTo>
                    <a:cubicBezTo>
                      <a:pt x="430994" y="666625"/>
                      <a:pt x="432555" y="666247"/>
                      <a:pt x="434139" y="666003"/>
                    </a:cubicBezTo>
                    <a:cubicBezTo>
                      <a:pt x="433291" y="666003"/>
                      <a:pt x="432725" y="666851"/>
                      <a:pt x="433149" y="666992"/>
                    </a:cubicBezTo>
                    <a:cubicBezTo>
                      <a:pt x="433574" y="667133"/>
                      <a:pt x="435128" y="666992"/>
                      <a:pt x="437390" y="665720"/>
                    </a:cubicBezTo>
                    <a:cubicBezTo>
                      <a:pt x="438571" y="666416"/>
                      <a:pt x="439799" y="667031"/>
                      <a:pt x="441065" y="667557"/>
                    </a:cubicBezTo>
                    <a:lnTo>
                      <a:pt x="441065" y="666285"/>
                    </a:lnTo>
                    <a:lnTo>
                      <a:pt x="460005" y="663459"/>
                    </a:lnTo>
                    <a:lnTo>
                      <a:pt x="478803" y="654695"/>
                    </a:lnTo>
                    <a:cubicBezTo>
                      <a:pt x="486429" y="650225"/>
                      <a:pt x="494364" y="646305"/>
                      <a:pt x="502548" y="642964"/>
                    </a:cubicBezTo>
                    <a:cubicBezTo>
                      <a:pt x="498167" y="646497"/>
                      <a:pt x="502548" y="646215"/>
                      <a:pt x="502548" y="648335"/>
                    </a:cubicBezTo>
                    <a:cubicBezTo>
                      <a:pt x="496188" y="648335"/>
                      <a:pt x="487283" y="655119"/>
                      <a:pt x="476400" y="657946"/>
                    </a:cubicBezTo>
                    <a:cubicBezTo>
                      <a:pt x="482054" y="656674"/>
                      <a:pt x="481064" y="657946"/>
                      <a:pt x="479792" y="657946"/>
                    </a:cubicBezTo>
                    <a:lnTo>
                      <a:pt x="498026" y="649324"/>
                    </a:lnTo>
                    <a:cubicBezTo>
                      <a:pt x="498026" y="651162"/>
                      <a:pt x="502548" y="649324"/>
                      <a:pt x="507637" y="648052"/>
                    </a:cubicBezTo>
                    <a:cubicBezTo>
                      <a:pt x="505234" y="647063"/>
                      <a:pt x="508485" y="645225"/>
                      <a:pt x="513290" y="643247"/>
                    </a:cubicBezTo>
                    <a:cubicBezTo>
                      <a:pt x="518153" y="641045"/>
                      <a:pt x="522873" y="638543"/>
                      <a:pt x="527425" y="635755"/>
                    </a:cubicBezTo>
                    <a:cubicBezTo>
                      <a:pt x="528414" y="636603"/>
                      <a:pt x="527425" y="638582"/>
                      <a:pt x="518096" y="642681"/>
                    </a:cubicBezTo>
                    <a:cubicBezTo>
                      <a:pt x="529121" y="640279"/>
                      <a:pt x="529121" y="632646"/>
                      <a:pt x="539721" y="629960"/>
                    </a:cubicBezTo>
                    <a:cubicBezTo>
                      <a:pt x="537460" y="631091"/>
                      <a:pt x="536188" y="631515"/>
                      <a:pt x="535622" y="632505"/>
                    </a:cubicBezTo>
                    <a:cubicBezTo>
                      <a:pt x="540287" y="629254"/>
                      <a:pt x="552866" y="623600"/>
                      <a:pt x="549756" y="625862"/>
                    </a:cubicBezTo>
                    <a:lnTo>
                      <a:pt x="547778" y="627134"/>
                    </a:lnTo>
                    <a:cubicBezTo>
                      <a:pt x="554704" y="623035"/>
                      <a:pt x="565021" y="616392"/>
                      <a:pt x="573643" y="610455"/>
                    </a:cubicBezTo>
                    <a:cubicBezTo>
                      <a:pt x="579384" y="606900"/>
                      <a:pt x="584222" y="602062"/>
                      <a:pt x="587777" y="596321"/>
                    </a:cubicBezTo>
                    <a:cubicBezTo>
                      <a:pt x="588162" y="598043"/>
                      <a:pt x="588162" y="599829"/>
                      <a:pt x="587777" y="601551"/>
                    </a:cubicBezTo>
                    <a:cubicBezTo>
                      <a:pt x="593283" y="593187"/>
                      <a:pt x="598286" y="584502"/>
                      <a:pt x="602760" y="575544"/>
                    </a:cubicBezTo>
                    <a:cubicBezTo>
                      <a:pt x="602760" y="579219"/>
                      <a:pt x="613785" y="576675"/>
                      <a:pt x="605304" y="587275"/>
                    </a:cubicBezTo>
                    <a:cubicBezTo>
                      <a:pt x="609670" y="583795"/>
                      <a:pt x="613607" y="579810"/>
                      <a:pt x="617035" y="575403"/>
                    </a:cubicBezTo>
                    <a:cubicBezTo>
                      <a:pt x="614915" y="576957"/>
                      <a:pt x="609827" y="577240"/>
                      <a:pt x="612230" y="574554"/>
                    </a:cubicBezTo>
                    <a:cubicBezTo>
                      <a:pt x="617868" y="571445"/>
                      <a:pt x="623255" y="567901"/>
                      <a:pt x="628343" y="563954"/>
                    </a:cubicBezTo>
                    <a:cubicBezTo>
                      <a:pt x="625233" y="566357"/>
                      <a:pt x="625374" y="560703"/>
                      <a:pt x="629191" y="555897"/>
                    </a:cubicBezTo>
                    <a:cubicBezTo>
                      <a:pt x="629191" y="557028"/>
                      <a:pt x="632583" y="558017"/>
                      <a:pt x="631452" y="560138"/>
                    </a:cubicBezTo>
                    <a:lnTo>
                      <a:pt x="637954" y="546003"/>
                    </a:lnTo>
                    <a:cubicBezTo>
                      <a:pt x="636116" y="549396"/>
                      <a:pt x="640215" y="548689"/>
                      <a:pt x="643325" y="546003"/>
                    </a:cubicBezTo>
                    <a:cubicBezTo>
                      <a:pt x="641629" y="546852"/>
                      <a:pt x="651805" y="535685"/>
                      <a:pt x="653360" y="531869"/>
                    </a:cubicBezTo>
                    <a:lnTo>
                      <a:pt x="649120" y="536816"/>
                    </a:lnTo>
                    <a:cubicBezTo>
                      <a:pt x="658872" y="522682"/>
                      <a:pt x="653926" y="519431"/>
                      <a:pt x="663254" y="505014"/>
                    </a:cubicBezTo>
                    <a:cubicBezTo>
                      <a:pt x="663254" y="507276"/>
                      <a:pt x="665233" y="512081"/>
                      <a:pt x="669756" y="505014"/>
                    </a:cubicBezTo>
                    <a:cubicBezTo>
                      <a:pt x="669506" y="493439"/>
                      <a:pt x="670837" y="481883"/>
                      <a:pt x="673713" y="470668"/>
                    </a:cubicBezTo>
                    <a:lnTo>
                      <a:pt x="675834" y="468548"/>
                    </a:lnTo>
                    <a:lnTo>
                      <a:pt x="678802" y="457523"/>
                    </a:lnTo>
                    <a:cubicBezTo>
                      <a:pt x="679011" y="470957"/>
                      <a:pt x="677443" y="484360"/>
                      <a:pt x="674137" y="497382"/>
                    </a:cubicBezTo>
                    <a:cubicBezTo>
                      <a:pt x="677954" y="492011"/>
                      <a:pt x="676258" y="496392"/>
                      <a:pt x="680639" y="487488"/>
                    </a:cubicBezTo>
                    <a:cubicBezTo>
                      <a:pt x="683183" y="484944"/>
                      <a:pt x="679650" y="493000"/>
                      <a:pt x="678378" y="495686"/>
                    </a:cubicBezTo>
                    <a:cubicBezTo>
                      <a:pt x="682967" y="489039"/>
                      <a:pt x="687031" y="482045"/>
                      <a:pt x="690533" y="474767"/>
                    </a:cubicBezTo>
                    <a:cubicBezTo>
                      <a:pt x="687989" y="474767"/>
                      <a:pt x="694773" y="457665"/>
                      <a:pt x="692653" y="457806"/>
                    </a:cubicBezTo>
                    <a:lnTo>
                      <a:pt x="685727" y="481693"/>
                    </a:lnTo>
                    <a:cubicBezTo>
                      <a:pt x="683183" y="481693"/>
                      <a:pt x="684879" y="465863"/>
                      <a:pt x="690957" y="451163"/>
                    </a:cubicBezTo>
                    <a:cubicBezTo>
                      <a:pt x="692936" y="447630"/>
                      <a:pt x="694067" y="455545"/>
                      <a:pt x="694773" y="455403"/>
                    </a:cubicBezTo>
                    <a:cubicBezTo>
                      <a:pt x="695508" y="449813"/>
                      <a:pt x="696835" y="444317"/>
                      <a:pt x="698731" y="439008"/>
                    </a:cubicBezTo>
                    <a:lnTo>
                      <a:pt x="698731" y="445934"/>
                    </a:lnTo>
                    <a:cubicBezTo>
                      <a:pt x="700251" y="437572"/>
                      <a:pt x="702280" y="429312"/>
                      <a:pt x="704808" y="421199"/>
                    </a:cubicBezTo>
                    <a:cubicBezTo>
                      <a:pt x="705657" y="417665"/>
                      <a:pt x="710038" y="410881"/>
                      <a:pt x="708766" y="410033"/>
                    </a:cubicBezTo>
                    <a:cubicBezTo>
                      <a:pt x="704808" y="415404"/>
                      <a:pt x="696469" y="414697"/>
                      <a:pt x="694632" y="410033"/>
                    </a:cubicBezTo>
                    <a:lnTo>
                      <a:pt x="702547" y="387983"/>
                    </a:lnTo>
                    <a:cubicBezTo>
                      <a:pt x="705232" y="382188"/>
                      <a:pt x="706505" y="397736"/>
                      <a:pt x="708907" y="392789"/>
                    </a:cubicBezTo>
                    <a:cubicBezTo>
                      <a:pt x="708907" y="392789"/>
                      <a:pt x="707918" y="388973"/>
                      <a:pt x="707777" y="387559"/>
                    </a:cubicBezTo>
                    <a:cubicBezTo>
                      <a:pt x="708766" y="383743"/>
                      <a:pt x="709614" y="389538"/>
                      <a:pt x="710180" y="381057"/>
                    </a:cubicBezTo>
                    <a:cubicBezTo>
                      <a:pt x="708059" y="379361"/>
                      <a:pt x="712300" y="363955"/>
                      <a:pt x="708625" y="376817"/>
                    </a:cubicBezTo>
                    <a:cubicBezTo>
                      <a:pt x="708625" y="368478"/>
                      <a:pt x="710321" y="368195"/>
                      <a:pt x="710321" y="358443"/>
                    </a:cubicBezTo>
                    <a:cubicBezTo>
                      <a:pt x="708625" y="361411"/>
                      <a:pt x="705091" y="349538"/>
                      <a:pt x="704667" y="341482"/>
                    </a:cubicBezTo>
                    <a:cubicBezTo>
                      <a:pt x="704667" y="341482"/>
                      <a:pt x="706081" y="340210"/>
                      <a:pt x="706505" y="339220"/>
                    </a:cubicBezTo>
                    <a:cubicBezTo>
                      <a:pt x="706365" y="325441"/>
                      <a:pt x="705184" y="311691"/>
                      <a:pt x="702971" y="298090"/>
                    </a:cubicBezTo>
                    <a:cubicBezTo>
                      <a:pt x="702971" y="296535"/>
                      <a:pt x="702971" y="288903"/>
                      <a:pt x="704102" y="291871"/>
                    </a:cubicBezTo>
                    <a:cubicBezTo>
                      <a:pt x="702755" y="289083"/>
                      <a:pt x="701759" y="286140"/>
                      <a:pt x="701134" y="283108"/>
                    </a:cubicBezTo>
                    <a:cubicBezTo>
                      <a:pt x="701134" y="278443"/>
                      <a:pt x="701134" y="280987"/>
                      <a:pt x="702547" y="283814"/>
                    </a:cubicBezTo>
                    <a:cubicBezTo>
                      <a:pt x="703960" y="286641"/>
                      <a:pt x="704102" y="289892"/>
                      <a:pt x="704526" y="286076"/>
                    </a:cubicBezTo>
                    <a:cubicBezTo>
                      <a:pt x="701552" y="280197"/>
                      <a:pt x="698910" y="274157"/>
                      <a:pt x="696611" y="267984"/>
                    </a:cubicBezTo>
                    <a:cubicBezTo>
                      <a:pt x="694915" y="270670"/>
                      <a:pt x="701275" y="283249"/>
                      <a:pt x="702971" y="290033"/>
                    </a:cubicBezTo>
                    <a:cubicBezTo>
                      <a:pt x="701416" y="290033"/>
                      <a:pt x="699579" y="287630"/>
                      <a:pt x="697035" y="283108"/>
                    </a:cubicBezTo>
                    <a:cubicBezTo>
                      <a:pt x="693676" y="277222"/>
                      <a:pt x="690793" y="271078"/>
                      <a:pt x="688413" y="264733"/>
                    </a:cubicBezTo>
                    <a:cubicBezTo>
                      <a:pt x="684031" y="252861"/>
                      <a:pt x="688413" y="258938"/>
                      <a:pt x="687565" y="256959"/>
                    </a:cubicBezTo>
                    <a:cubicBezTo>
                      <a:pt x="685198" y="250016"/>
                      <a:pt x="681765" y="243483"/>
                      <a:pt x="677388" y="237596"/>
                    </a:cubicBezTo>
                    <a:cubicBezTo>
                      <a:pt x="673821" y="232528"/>
                      <a:pt x="670834" y="227075"/>
                      <a:pt x="668484" y="221341"/>
                    </a:cubicBezTo>
                    <a:cubicBezTo>
                      <a:pt x="666505" y="213426"/>
                      <a:pt x="671735" y="219221"/>
                      <a:pt x="672159" y="217101"/>
                    </a:cubicBezTo>
                    <a:cubicBezTo>
                      <a:pt x="676107" y="223765"/>
                      <a:pt x="679104" y="230949"/>
                      <a:pt x="681063" y="238444"/>
                    </a:cubicBezTo>
                    <a:lnTo>
                      <a:pt x="678660" y="229963"/>
                    </a:lnTo>
                    <a:cubicBezTo>
                      <a:pt x="681180" y="234010"/>
                      <a:pt x="683131" y="238386"/>
                      <a:pt x="684455" y="242966"/>
                    </a:cubicBezTo>
                    <a:cubicBezTo>
                      <a:pt x="682435" y="234667"/>
                      <a:pt x="679196" y="226713"/>
                      <a:pt x="674844" y="219362"/>
                    </a:cubicBezTo>
                    <a:lnTo>
                      <a:pt x="666646" y="203249"/>
                    </a:lnTo>
                    <a:cubicBezTo>
                      <a:pt x="663678" y="198020"/>
                      <a:pt x="660427" y="193356"/>
                      <a:pt x="658307" y="189115"/>
                    </a:cubicBezTo>
                    <a:cubicBezTo>
                      <a:pt x="656187" y="184875"/>
                      <a:pt x="652229" y="182331"/>
                      <a:pt x="653078" y="185016"/>
                    </a:cubicBezTo>
                    <a:lnTo>
                      <a:pt x="656470" y="189822"/>
                    </a:lnTo>
                    <a:cubicBezTo>
                      <a:pt x="658307" y="195193"/>
                      <a:pt x="648696" y="181766"/>
                      <a:pt x="652229" y="188409"/>
                    </a:cubicBezTo>
                    <a:lnTo>
                      <a:pt x="643749" y="178797"/>
                    </a:lnTo>
                    <a:cubicBezTo>
                      <a:pt x="640189" y="175256"/>
                      <a:pt x="636927" y="171427"/>
                      <a:pt x="633996" y="167349"/>
                    </a:cubicBezTo>
                    <a:lnTo>
                      <a:pt x="633996" y="164380"/>
                    </a:lnTo>
                    <a:cubicBezTo>
                      <a:pt x="635334" y="167602"/>
                      <a:pt x="637417" y="170460"/>
                      <a:pt x="640074" y="172720"/>
                    </a:cubicBezTo>
                    <a:cubicBezTo>
                      <a:pt x="636399" y="169893"/>
                      <a:pt x="631452" y="157738"/>
                      <a:pt x="625940" y="155759"/>
                    </a:cubicBezTo>
                    <a:lnTo>
                      <a:pt x="629756" y="162684"/>
                    </a:lnTo>
                    <a:cubicBezTo>
                      <a:pt x="624244" y="157031"/>
                      <a:pt x="615622" y="152084"/>
                      <a:pt x="609120" y="144875"/>
                    </a:cubicBezTo>
                    <a:cubicBezTo>
                      <a:pt x="610675" y="149398"/>
                      <a:pt x="610816" y="146289"/>
                      <a:pt x="613926" y="152790"/>
                    </a:cubicBezTo>
                    <a:cubicBezTo>
                      <a:pt x="612936" y="149681"/>
                      <a:pt x="617318" y="153921"/>
                      <a:pt x="621417" y="158020"/>
                    </a:cubicBezTo>
                    <a:cubicBezTo>
                      <a:pt x="625516" y="162119"/>
                      <a:pt x="628343" y="166501"/>
                      <a:pt x="626646" y="161695"/>
                    </a:cubicBezTo>
                    <a:cubicBezTo>
                      <a:pt x="628908" y="169045"/>
                      <a:pt x="633431" y="172013"/>
                      <a:pt x="637247" y="180493"/>
                    </a:cubicBezTo>
                    <a:cubicBezTo>
                      <a:pt x="637247" y="180493"/>
                      <a:pt x="636540" y="177101"/>
                      <a:pt x="641063" y="183744"/>
                    </a:cubicBez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cubicBezTo>
                      <a:pt x="641843" y="183620"/>
                      <a:pt x="641369" y="182290"/>
                      <a:pt x="641063" y="180918"/>
                    </a:cubicBezTo>
                    <a:cubicBezTo>
                      <a:pt x="646181" y="186019"/>
                      <a:pt x="650905" y="191500"/>
                      <a:pt x="655198" y="197313"/>
                    </a:cubicBezTo>
                    <a:cubicBezTo>
                      <a:pt x="657600" y="201553"/>
                      <a:pt x="653360" y="196041"/>
                      <a:pt x="654208" y="198727"/>
                    </a:cubicBezTo>
                    <a:lnTo>
                      <a:pt x="659014" y="203391"/>
                    </a:lnTo>
                    <a:cubicBezTo>
                      <a:pt x="658307" y="204663"/>
                      <a:pt x="662830" y="215970"/>
                      <a:pt x="656752" y="206500"/>
                    </a:cubicBezTo>
                    <a:cubicBezTo>
                      <a:pt x="658448" y="209468"/>
                      <a:pt x="659862" y="212437"/>
                      <a:pt x="661417" y="215546"/>
                    </a:cubicBezTo>
                    <a:cubicBezTo>
                      <a:pt x="663555" y="221608"/>
                      <a:pt x="666402" y="227396"/>
                      <a:pt x="669897" y="232790"/>
                    </a:cubicBezTo>
                    <a:cubicBezTo>
                      <a:pt x="671593" y="237313"/>
                      <a:pt x="676116" y="243249"/>
                      <a:pt x="673431" y="239857"/>
                    </a:cubicBezTo>
                    <a:lnTo>
                      <a:pt x="680356" y="253991"/>
                    </a:lnTo>
                    <a:lnTo>
                      <a:pt x="680356" y="253991"/>
                    </a:lnTo>
                    <a:cubicBezTo>
                      <a:pt x="687363" y="269354"/>
                      <a:pt x="691712" y="285795"/>
                      <a:pt x="693219" y="302613"/>
                    </a:cubicBezTo>
                    <a:cubicBezTo>
                      <a:pt x="695254" y="308867"/>
                      <a:pt x="696303" y="315400"/>
                      <a:pt x="696328" y="321977"/>
                    </a:cubicBezTo>
                    <a:lnTo>
                      <a:pt x="695056" y="323814"/>
                    </a:lnTo>
                    <a:cubicBezTo>
                      <a:pt x="696328" y="330457"/>
                      <a:pt x="695056" y="344026"/>
                      <a:pt x="696187" y="346994"/>
                    </a:cubicBezTo>
                    <a:cubicBezTo>
                      <a:pt x="694295" y="353653"/>
                      <a:pt x="693484" y="360573"/>
                      <a:pt x="693784" y="367489"/>
                    </a:cubicBezTo>
                    <a:cubicBezTo>
                      <a:pt x="692936" y="376252"/>
                      <a:pt x="692512" y="385580"/>
                      <a:pt x="691523" y="391517"/>
                    </a:cubicBezTo>
                    <a:lnTo>
                      <a:pt x="693360" y="391517"/>
                    </a:lnTo>
                    <a:cubicBezTo>
                      <a:pt x="691664" y="399573"/>
                      <a:pt x="690533" y="407347"/>
                      <a:pt x="689261" y="417665"/>
                    </a:cubicBezTo>
                    <a:lnTo>
                      <a:pt x="690957" y="417665"/>
                    </a:lnTo>
                    <a:cubicBezTo>
                      <a:pt x="688058" y="429664"/>
                      <a:pt x="684133" y="441391"/>
                      <a:pt x="679226" y="452718"/>
                    </a:cubicBezTo>
                    <a:cubicBezTo>
                      <a:pt x="679226" y="451587"/>
                      <a:pt x="680780" y="448336"/>
                      <a:pt x="681628" y="446075"/>
                    </a:cubicBezTo>
                    <a:cubicBezTo>
                      <a:pt x="672583" y="460209"/>
                      <a:pt x="671311" y="480138"/>
                      <a:pt x="661417" y="492294"/>
                    </a:cubicBezTo>
                    <a:cubicBezTo>
                      <a:pt x="660546" y="495247"/>
                      <a:pt x="659159" y="498023"/>
                      <a:pt x="657318" y="500491"/>
                    </a:cubicBezTo>
                    <a:cubicBezTo>
                      <a:pt x="657318" y="500491"/>
                      <a:pt x="657318" y="500491"/>
                      <a:pt x="657318" y="499643"/>
                    </a:cubicBezTo>
                    <a:lnTo>
                      <a:pt x="656611" y="501057"/>
                    </a:lnTo>
                    <a:cubicBezTo>
                      <a:pt x="655622" y="502329"/>
                      <a:pt x="654350" y="503601"/>
                      <a:pt x="653078" y="505014"/>
                    </a:cubicBezTo>
                    <a:cubicBezTo>
                      <a:pt x="654257" y="504077"/>
                      <a:pt x="655303" y="502984"/>
                      <a:pt x="656187" y="501763"/>
                    </a:cubicBezTo>
                    <a:cubicBezTo>
                      <a:pt x="654774" y="504308"/>
                      <a:pt x="652512" y="507983"/>
                      <a:pt x="650533" y="511940"/>
                    </a:cubicBezTo>
                    <a:lnTo>
                      <a:pt x="647989" y="511940"/>
                    </a:lnTo>
                    <a:lnTo>
                      <a:pt x="647989" y="512929"/>
                    </a:lnTo>
                    <a:cubicBezTo>
                      <a:pt x="645162" y="516039"/>
                      <a:pt x="646717" y="516180"/>
                      <a:pt x="649120" y="514908"/>
                    </a:cubicBezTo>
                    <a:cubicBezTo>
                      <a:pt x="648199" y="516673"/>
                      <a:pt x="647442" y="518518"/>
                      <a:pt x="646858" y="520420"/>
                    </a:cubicBezTo>
                    <a:cubicBezTo>
                      <a:pt x="642759" y="521693"/>
                      <a:pt x="641487" y="530597"/>
                      <a:pt x="635975" y="532435"/>
                    </a:cubicBezTo>
                    <a:cubicBezTo>
                      <a:pt x="635268" y="535544"/>
                      <a:pt x="623113" y="550102"/>
                      <a:pt x="623961" y="553919"/>
                    </a:cubicBezTo>
                    <a:cubicBezTo>
                      <a:pt x="623961" y="553919"/>
                      <a:pt x="622548" y="553919"/>
                      <a:pt x="623961" y="552788"/>
                    </a:cubicBezTo>
                    <a:cubicBezTo>
                      <a:pt x="620419" y="555940"/>
                      <a:pt x="617156" y="559392"/>
                      <a:pt x="614208" y="563106"/>
                    </a:cubicBezTo>
                    <a:lnTo>
                      <a:pt x="611240" y="563106"/>
                    </a:lnTo>
                    <a:lnTo>
                      <a:pt x="605728" y="573706"/>
                    </a:lnTo>
                    <a:cubicBezTo>
                      <a:pt x="600216" y="577381"/>
                      <a:pt x="597813" y="578653"/>
                      <a:pt x="601205" y="572858"/>
                    </a:cubicBezTo>
                    <a:cubicBezTo>
                      <a:pt x="591594" y="585297"/>
                      <a:pt x="592300" y="581622"/>
                      <a:pt x="583820" y="592081"/>
                    </a:cubicBezTo>
                    <a:lnTo>
                      <a:pt x="583820" y="590667"/>
                    </a:lnTo>
                    <a:cubicBezTo>
                      <a:pt x="580145" y="593494"/>
                      <a:pt x="575622" y="600137"/>
                      <a:pt x="572512" y="600561"/>
                    </a:cubicBezTo>
                    <a:cubicBezTo>
                      <a:pt x="562412" y="605347"/>
                      <a:pt x="552680" y="610874"/>
                      <a:pt x="543396" y="617098"/>
                    </a:cubicBezTo>
                    <a:lnTo>
                      <a:pt x="522195" y="627134"/>
                    </a:lnTo>
                    <a:lnTo>
                      <a:pt x="511594" y="631939"/>
                    </a:lnTo>
                    <a:lnTo>
                      <a:pt x="501276" y="634766"/>
                    </a:lnTo>
                    <a:cubicBezTo>
                      <a:pt x="507637" y="636886"/>
                      <a:pt x="488697" y="637310"/>
                      <a:pt x="488838" y="640561"/>
                    </a:cubicBezTo>
                    <a:cubicBezTo>
                      <a:pt x="487001" y="640561"/>
                      <a:pt x="483326" y="640561"/>
                      <a:pt x="487142" y="638724"/>
                    </a:cubicBezTo>
                    <a:cubicBezTo>
                      <a:pt x="474563" y="644660"/>
                      <a:pt x="467072" y="643105"/>
                      <a:pt x="458874" y="648052"/>
                    </a:cubicBezTo>
                    <a:cubicBezTo>
                      <a:pt x="457178" y="647346"/>
                      <a:pt x="461418" y="645932"/>
                      <a:pt x="460005" y="645649"/>
                    </a:cubicBezTo>
                    <a:cubicBezTo>
                      <a:pt x="458271" y="646611"/>
                      <a:pt x="456332" y="647144"/>
                      <a:pt x="454351" y="647204"/>
                    </a:cubicBezTo>
                    <a:cubicBezTo>
                      <a:pt x="452937" y="647204"/>
                      <a:pt x="456188" y="646073"/>
                      <a:pt x="458167" y="645084"/>
                    </a:cubicBezTo>
                    <a:cubicBezTo>
                      <a:pt x="444033" y="648476"/>
                      <a:pt x="444033" y="651727"/>
                      <a:pt x="444033" y="654695"/>
                    </a:cubicBezTo>
                    <a:cubicBezTo>
                      <a:pt x="438607" y="654555"/>
                      <a:pt x="433227" y="655718"/>
                      <a:pt x="428344" y="658088"/>
                    </a:cubicBezTo>
                    <a:cubicBezTo>
                      <a:pt x="425658" y="658088"/>
                      <a:pt x="421418" y="656957"/>
                      <a:pt x="430181" y="655543"/>
                    </a:cubicBezTo>
                    <a:cubicBezTo>
                      <a:pt x="419852" y="655952"/>
                      <a:pt x="409607" y="657565"/>
                      <a:pt x="399651" y="660349"/>
                    </a:cubicBezTo>
                    <a:cubicBezTo>
                      <a:pt x="396904" y="660362"/>
                      <a:pt x="394162" y="660598"/>
                      <a:pt x="391454" y="661056"/>
                    </a:cubicBezTo>
                    <a:cubicBezTo>
                      <a:pt x="380288" y="661056"/>
                      <a:pt x="379298" y="661056"/>
                      <a:pt x="368415" y="661056"/>
                    </a:cubicBezTo>
                    <a:lnTo>
                      <a:pt x="371383" y="661056"/>
                    </a:lnTo>
                    <a:cubicBezTo>
                      <a:pt x="367143" y="663883"/>
                      <a:pt x="362337" y="661904"/>
                      <a:pt x="353433" y="662469"/>
                    </a:cubicBezTo>
                    <a:lnTo>
                      <a:pt x="353433" y="662469"/>
                    </a:lnTo>
                    <a:cubicBezTo>
                      <a:pt x="343966" y="662028"/>
                      <a:pt x="334530" y="661084"/>
                      <a:pt x="325164" y="659642"/>
                    </a:cubicBezTo>
                    <a:lnTo>
                      <a:pt x="326013" y="661480"/>
                    </a:lnTo>
                    <a:cubicBezTo>
                      <a:pt x="323892" y="664731"/>
                      <a:pt x="308486" y="658653"/>
                      <a:pt x="296896" y="658229"/>
                    </a:cubicBezTo>
                    <a:lnTo>
                      <a:pt x="300995" y="659925"/>
                    </a:lnTo>
                    <a:cubicBezTo>
                      <a:pt x="294493" y="659925"/>
                      <a:pt x="284175" y="652010"/>
                      <a:pt x="278098" y="650596"/>
                    </a:cubicBezTo>
                    <a:cubicBezTo>
                      <a:pt x="276825" y="650596"/>
                      <a:pt x="280359" y="650596"/>
                      <a:pt x="282196" y="650596"/>
                    </a:cubicBezTo>
                    <a:cubicBezTo>
                      <a:pt x="266366" y="645649"/>
                      <a:pt x="279794" y="652434"/>
                      <a:pt x="268062" y="650596"/>
                    </a:cubicBezTo>
                    <a:cubicBezTo>
                      <a:pt x="266084" y="649042"/>
                      <a:pt x="271596" y="648052"/>
                      <a:pt x="263398" y="646497"/>
                    </a:cubicBezTo>
                    <a:cubicBezTo>
                      <a:pt x="251780" y="645044"/>
                      <a:pt x="240327" y="642488"/>
                      <a:pt x="229193" y="638865"/>
                    </a:cubicBezTo>
                    <a:cubicBezTo>
                      <a:pt x="231313" y="640420"/>
                      <a:pt x="233434" y="641975"/>
                      <a:pt x="227639" y="641127"/>
                    </a:cubicBezTo>
                    <a:cubicBezTo>
                      <a:pt x="218734" y="639713"/>
                      <a:pt x="206720" y="629536"/>
                      <a:pt x="198239" y="629678"/>
                    </a:cubicBezTo>
                    <a:cubicBezTo>
                      <a:pt x="197250" y="628971"/>
                      <a:pt x="196967" y="628547"/>
                      <a:pt x="197109" y="628406"/>
                    </a:cubicBezTo>
                    <a:lnTo>
                      <a:pt x="182974" y="624166"/>
                    </a:lnTo>
                    <a:cubicBezTo>
                      <a:pt x="179416" y="622390"/>
                      <a:pt x="175671" y="621015"/>
                      <a:pt x="171808" y="620067"/>
                    </a:cubicBezTo>
                    <a:cubicBezTo>
                      <a:pt x="170395" y="615968"/>
                      <a:pt x="160925" y="611586"/>
                      <a:pt x="152162" y="607628"/>
                    </a:cubicBezTo>
                    <a:cubicBezTo>
                      <a:pt x="143399" y="603671"/>
                      <a:pt x="136049" y="598441"/>
                      <a:pt x="138028" y="596321"/>
                    </a:cubicBezTo>
                    <a:cubicBezTo>
                      <a:pt x="132515" y="592364"/>
                      <a:pt x="126720" y="588830"/>
                      <a:pt x="121350" y="584590"/>
                    </a:cubicBezTo>
                    <a:lnTo>
                      <a:pt x="121350" y="584590"/>
                    </a:lnTo>
                    <a:cubicBezTo>
                      <a:pt x="116192" y="579081"/>
                      <a:pt x="110058" y="574576"/>
                      <a:pt x="103258" y="571304"/>
                    </a:cubicBezTo>
                    <a:cubicBezTo>
                      <a:pt x="101279" y="569042"/>
                      <a:pt x="103258" y="570173"/>
                      <a:pt x="103258" y="570032"/>
                    </a:cubicBezTo>
                    <a:cubicBezTo>
                      <a:pt x="96332" y="563530"/>
                      <a:pt x="93222" y="559148"/>
                      <a:pt x="89123" y="555897"/>
                    </a:cubicBezTo>
                    <a:cubicBezTo>
                      <a:pt x="85025" y="552646"/>
                      <a:pt x="82198" y="549537"/>
                      <a:pt x="75837" y="544307"/>
                    </a:cubicBezTo>
                    <a:lnTo>
                      <a:pt x="75837" y="542046"/>
                    </a:lnTo>
                    <a:cubicBezTo>
                      <a:pt x="71866" y="537582"/>
                      <a:pt x="68536" y="532587"/>
                      <a:pt x="65944" y="527205"/>
                    </a:cubicBezTo>
                    <a:cubicBezTo>
                      <a:pt x="61421" y="519572"/>
                      <a:pt x="55484" y="511092"/>
                      <a:pt x="50537" y="503036"/>
                    </a:cubicBezTo>
                    <a:cubicBezTo>
                      <a:pt x="50537" y="503036"/>
                      <a:pt x="51385" y="503036"/>
                      <a:pt x="52233" y="504449"/>
                    </a:cubicBezTo>
                    <a:cubicBezTo>
                      <a:pt x="39371" y="487064"/>
                      <a:pt x="35414" y="457099"/>
                      <a:pt x="27074" y="451870"/>
                    </a:cubicBezTo>
                    <a:lnTo>
                      <a:pt x="21703" y="438866"/>
                    </a:lnTo>
                    <a:cubicBezTo>
                      <a:pt x="26226" y="456534"/>
                      <a:pt x="18311" y="437029"/>
                      <a:pt x="19301" y="444520"/>
                    </a:cubicBezTo>
                    <a:cubicBezTo>
                      <a:pt x="17039" y="437594"/>
                      <a:pt x="16191" y="426146"/>
                      <a:pt x="19301" y="434485"/>
                    </a:cubicBezTo>
                    <a:lnTo>
                      <a:pt x="19301" y="435898"/>
                    </a:lnTo>
                    <a:cubicBezTo>
                      <a:pt x="21421" y="437029"/>
                      <a:pt x="20149" y="431517"/>
                      <a:pt x="19301" y="425722"/>
                    </a:cubicBezTo>
                    <a:cubicBezTo>
                      <a:pt x="18453" y="419926"/>
                      <a:pt x="17322" y="413566"/>
                      <a:pt x="18453" y="413566"/>
                    </a:cubicBezTo>
                    <a:cubicBezTo>
                      <a:pt x="12310" y="379600"/>
                      <a:pt x="12694" y="344775"/>
                      <a:pt x="19583" y="310952"/>
                    </a:cubicBezTo>
                    <a:lnTo>
                      <a:pt x="16474" y="314203"/>
                    </a:lnTo>
                    <a:cubicBezTo>
                      <a:pt x="16927" y="310354"/>
                      <a:pt x="17588" y="306532"/>
                      <a:pt x="18453" y="302754"/>
                    </a:cubicBezTo>
                    <a:cubicBezTo>
                      <a:pt x="19866" y="299927"/>
                      <a:pt x="21138" y="299221"/>
                      <a:pt x="19583" y="307277"/>
                    </a:cubicBezTo>
                    <a:cubicBezTo>
                      <a:pt x="21100" y="302729"/>
                      <a:pt x="21583" y="297901"/>
                      <a:pt x="20997" y="293143"/>
                    </a:cubicBezTo>
                    <a:cubicBezTo>
                      <a:pt x="25944" y="277454"/>
                      <a:pt x="22269" y="299927"/>
                      <a:pt x="23541" y="295122"/>
                    </a:cubicBezTo>
                    <a:lnTo>
                      <a:pt x="25096" y="288479"/>
                    </a:lnTo>
                    <a:lnTo>
                      <a:pt x="25096" y="289892"/>
                    </a:lnTo>
                    <a:cubicBezTo>
                      <a:pt x="24782" y="284502"/>
                      <a:pt x="25404" y="279098"/>
                      <a:pt x="26933" y="273920"/>
                    </a:cubicBezTo>
                    <a:cubicBezTo>
                      <a:pt x="29053" y="267843"/>
                      <a:pt x="29336" y="271094"/>
                      <a:pt x="30043" y="268691"/>
                    </a:cubicBezTo>
                    <a:cubicBezTo>
                      <a:pt x="30043" y="268691"/>
                      <a:pt x="30043" y="267984"/>
                      <a:pt x="31315" y="265157"/>
                    </a:cubicBezTo>
                    <a:lnTo>
                      <a:pt x="36403" y="251023"/>
                    </a:lnTo>
                    <a:lnTo>
                      <a:pt x="32445" y="255829"/>
                    </a:lnTo>
                    <a:cubicBezTo>
                      <a:pt x="33718" y="249327"/>
                      <a:pt x="37110" y="242825"/>
                      <a:pt x="32445" y="248479"/>
                    </a:cubicBezTo>
                    <a:cubicBezTo>
                      <a:pt x="35838" y="244380"/>
                      <a:pt x="40361" y="231376"/>
                      <a:pt x="46580" y="220211"/>
                    </a:cubicBezTo>
                    <a:lnTo>
                      <a:pt x="54353" y="203391"/>
                    </a:lnTo>
                    <a:cubicBezTo>
                      <a:pt x="55840" y="200175"/>
                      <a:pt x="57690" y="197141"/>
                      <a:pt x="59866" y="194345"/>
                    </a:cubicBezTo>
                    <a:cubicBezTo>
                      <a:pt x="63468" y="185162"/>
                      <a:pt x="68217" y="176471"/>
                      <a:pt x="74000" y="168479"/>
                    </a:cubicBezTo>
                    <a:cubicBezTo>
                      <a:pt x="72021" y="170458"/>
                      <a:pt x="69194" y="170599"/>
                      <a:pt x="74989" y="162826"/>
                    </a:cubicBezTo>
                    <a:cubicBezTo>
                      <a:pt x="76968" y="168479"/>
                      <a:pt x="86862" y="149540"/>
                      <a:pt x="94353" y="145441"/>
                    </a:cubicBezTo>
                    <a:cubicBezTo>
                      <a:pt x="88134" y="149398"/>
                      <a:pt x="111738" y="124381"/>
                      <a:pt x="102268" y="131306"/>
                    </a:cubicBezTo>
                    <a:cubicBezTo>
                      <a:pt x="107781" y="125370"/>
                      <a:pt x="103964" y="132154"/>
                      <a:pt x="108770" y="128197"/>
                    </a:cubicBezTo>
                    <a:cubicBezTo>
                      <a:pt x="123143" y="111697"/>
                      <a:pt x="139362" y="96901"/>
                      <a:pt x="157109" y="84098"/>
                    </a:cubicBezTo>
                    <a:cubicBezTo>
                      <a:pt x="157109" y="83392"/>
                      <a:pt x="153434" y="85229"/>
                      <a:pt x="157109" y="81272"/>
                    </a:cubicBezTo>
                    <a:cubicBezTo>
                      <a:pt x="161067" y="79434"/>
                      <a:pt x="165165" y="78021"/>
                      <a:pt x="169123" y="76466"/>
                    </a:cubicBezTo>
                    <a:cubicBezTo>
                      <a:pt x="173081" y="74911"/>
                      <a:pt x="170678" y="71095"/>
                      <a:pt x="178876" y="67985"/>
                    </a:cubicBezTo>
                    <a:cubicBezTo>
                      <a:pt x="177604" y="67985"/>
                      <a:pt x="175625" y="68692"/>
                      <a:pt x="178876" y="66713"/>
                    </a:cubicBezTo>
                    <a:cubicBezTo>
                      <a:pt x="218451" y="43392"/>
                      <a:pt x="262550" y="19788"/>
                      <a:pt x="309900" y="16678"/>
                    </a:cubicBezTo>
                    <a:cubicBezTo>
                      <a:pt x="303539" y="16678"/>
                      <a:pt x="307638" y="15830"/>
                      <a:pt x="312302" y="14699"/>
                    </a:cubicBezTo>
                    <a:cubicBezTo>
                      <a:pt x="309193" y="14699"/>
                      <a:pt x="312302" y="13286"/>
                      <a:pt x="311454" y="12579"/>
                    </a:cubicBezTo>
                    <a:cubicBezTo>
                      <a:pt x="317956" y="12579"/>
                      <a:pt x="324599" y="12579"/>
                      <a:pt x="331101" y="12579"/>
                    </a:cubicBezTo>
                    <a:cubicBezTo>
                      <a:pt x="334493" y="9329"/>
                      <a:pt x="352019" y="11025"/>
                      <a:pt x="353998" y="8763"/>
                    </a:cubicBezTo>
                    <a:lnTo>
                      <a:pt x="347779" y="8763"/>
                    </a:lnTo>
                    <a:cubicBezTo>
                      <a:pt x="356118" y="6078"/>
                      <a:pt x="335906" y="3110"/>
                      <a:pt x="336754" y="0"/>
                    </a:cubicBezTo>
                    <a:cubicBezTo>
                      <a:pt x="327709" y="4099"/>
                      <a:pt x="310889" y="-1838"/>
                      <a:pt x="296189" y="6078"/>
                    </a:cubicBezTo>
                    <a:cubicBezTo>
                      <a:pt x="292656" y="6078"/>
                      <a:pt x="298875" y="4523"/>
                      <a:pt x="296896" y="4099"/>
                    </a:cubicBezTo>
                    <a:cubicBezTo>
                      <a:pt x="291535" y="6650"/>
                      <a:pt x="285815" y="8366"/>
                      <a:pt x="279935" y="9187"/>
                    </a:cubicBezTo>
                    <a:lnTo>
                      <a:pt x="280783" y="9187"/>
                    </a:lnTo>
                    <a:cubicBezTo>
                      <a:pt x="260126" y="14664"/>
                      <a:pt x="239829" y="21414"/>
                      <a:pt x="220006" y="29399"/>
                    </a:cubicBezTo>
                    <a:lnTo>
                      <a:pt x="222550" y="29399"/>
                    </a:lnTo>
                    <a:cubicBezTo>
                      <a:pt x="219444" y="30790"/>
                      <a:pt x="216230" y="31924"/>
                      <a:pt x="212939" y="32791"/>
                    </a:cubicBezTo>
                    <a:cubicBezTo>
                      <a:pt x="207709" y="38021"/>
                      <a:pt x="228345" y="25583"/>
                      <a:pt x="223822" y="30812"/>
                    </a:cubicBezTo>
                    <a:cubicBezTo>
                      <a:pt x="215651" y="32816"/>
                      <a:pt x="207834" y="36057"/>
                      <a:pt x="200642" y="40424"/>
                    </a:cubicBezTo>
                    <a:cubicBezTo>
                      <a:pt x="194196" y="44793"/>
                      <a:pt x="187084" y="48087"/>
                      <a:pt x="179582" y="50176"/>
                    </a:cubicBezTo>
                    <a:cubicBezTo>
                      <a:pt x="171667" y="55123"/>
                      <a:pt x="182833" y="50176"/>
                      <a:pt x="175059" y="55265"/>
                    </a:cubicBezTo>
                    <a:lnTo>
                      <a:pt x="172374" y="55265"/>
                    </a:lnTo>
                    <a:lnTo>
                      <a:pt x="171243" y="57809"/>
                    </a:lnTo>
                    <a:cubicBezTo>
                      <a:pt x="166155" y="61060"/>
                      <a:pt x="162763" y="61766"/>
                      <a:pt x="162056" y="61060"/>
                    </a:cubicBezTo>
                    <a:cubicBezTo>
                      <a:pt x="163702" y="60008"/>
                      <a:pt x="165262" y="58826"/>
                      <a:pt x="166720" y="57526"/>
                    </a:cubicBezTo>
                    <a:cubicBezTo>
                      <a:pt x="159522" y="61611"/>
                      <a:pt x="152709" y="66342"/>
                      <a:pt x="146367" y="71660"/>
                    </a:cubicBezTo>
                    <a:cubicBezTo>
                      <a:pt x="148751" y="69803"/>
                      <a:pt x="151253" y="68104"/>
                      <a:pt x="153858" y="66572"/>
                    </a:cubicBezTo>
                    <a:cubicBezTo>
                      <a:pt x="132128" y="82872"/>
                      <a:pt x="112560" y="101870"/>
                      <a:pt x="95625" y="123109"/>
                    </a:cubicBezTo>
                    <a:lnTo>
                      <a:pt x="97463" y="122119"/>
                    </a:lnTo>
                    <a:cubicBezTo>
                      <a:pt x="86579" y="137384"/>
                      <a:pt x="86438" y="132578"/>
                      <a:pt x="75131" y="150388"/>
                    </a:cubicBezTo>
                    <a:lnTo>
                      <a:pt x="75131" y="150388"/>
                    </a:lnTo>
                    <a:cubicBezTo>
                      <a:pt x="72968" y="154995"/>
                      <a:pt x="70314" y="159354"/>
                      <a:pt x="67216" y="163391"/>
                    </a:cubicBezTo>
                    <a:cubicBezTo>
                      <a:pt x="69477" y="158586"/>
                      <a:pt x="60007" y="170317"/>
                      <a:pt x="63117" y="164239"/>
                    </a:cubicBezTo>
                    <a:cubicBezTo>
                      <a:pt x="58987" y="171107"/>
                      <a:pt x="56160" y="178678"/>
                      <a:pt x="54778" y="186571"/>
                    </a:cubicBezTo>
                    <a:lnTo>
                      <a:pt x="51951" y="188550"/>
                    </a:lnTo>
                    <a:cubicBezTo>
                      <a:pt x="50776" y="193453"/>
                      <a:pt x="49021" y="198198"/>
                      <a:pt x="46721" y="202684"/>
                    </a:cubicBezTo>
                    <a:cubicBezTo>
                      <a:pt x="49265" y="194486"/>
                      <a:pt x="42198" y="207631"/>
                      <a:pt x="44742" y="198444"/>
                    </a:cubicBezTo>
                    <a:cubicBezTo>
                      <a:pt x="33435" y="216960"/>
                      <a:pt x="33294" y="228408"/>
                      <a:pt x="26650" y="236324"/>
                    </a:cubicBezTo>
                    <a:cubicBezTo>
                      <a:pt x="26650" y="241553"/>
                      <a:pt x="28771" y="237454"/>
                      <a:pt x="30608" y="232507"/>
                    </a:cubicBezTo>
                    <a:cubicBezTo>
                      <a:pt x="32445" y="227560"/>
                      <a:pt x="34990" y="222613"/>
                      <a:pt x="34000" y="225157"/>
                    </a:cubicBezTo>
                    <a:cubicBezTo>
                      <a:pt x="36968" y="221483"/>
                      <a:pt x="33011" y="233497"/>
                      <a:pt x="30891" y="239292"/>
                    </a:cubicBezTo>
                    <a:cubicBezTo>
                      <a:pt x="25268" y="247383"/>
                      <a:pt x="20530" y="256055"/>
                      <a:pt x="16757" y="265157"/>
                    </a:cubicBezTo>
                    <a:cubicBezTo>
                      <a:pt x="16972" y="263964"/>
                      <a:pt x="17255" y="262785"/>
                      <a:pt x="17605" y="261624"/>
                    </a:cubicBezTo>
                    <a:cubicBezTo>
                      <a:pt x="14778" y="267560"/>
                      <a:pt x="15626" y="274345"/>
                      <a:pt x="12092" y="281694"/>
                    </a:cubicBezTo>
                    <a:cubicBezTo>
                      <a:pt x="13223" y="286500"/>
                      <a:pt x="9548" y="291588"/>
                      <a:pt x="12092" y="293567"/>
                    </a:cubicBezTo>
                    <a:lnTo>
                      <a:pt x="15343" y="278019"/>
                    </a:lnTo>
                    <a:cubicBezTo>
                      <a:pt x="14524" y="288715"/>
                      <a:pt x="12966" y="299341"/>
                      <a:pt x="10679" y="309821"/>
                    </a:cubicBezTo>
                    <a:cubicBezTo>
                      <a:pt x="10350" y="306909"/>
                      <a:pt x="10350" y="303970"/>
                      <a:pt x="10679" y="301058"/>
                    </a:cubicBezTo>
                    <a:cubicBezTo>
                      <a:pt x="9124" y="305157"/>
                      <a:pt x="9972" y="309397"/>
                      <a:pt x="8417" y="313638"/>
                    </a:cubicBezTo>
                    <a:cubicBezTo>
                      <a:pt x="7145" y="312789"/>
                      <a:pt x="8417" y="307984"/>
                      <a:pt x="8417" y="302189"/>
                    </a:cubicBezTo>
                    <a:cubicBezTo>
                      <a:pt x="9859" y="296474"/>
                      <a:pt x="10899" y="290664"/>
                      <a:pt x="11527" y="284804"/>
                    </a:cubicBezTo>
                    <a:cubicBezTo>
                      <a:pt x="9124" y="289044"/>
                      <a:pt x="8983" y="302895"/>
                      <a:pt x="7287" y="297666"/>
                    </a:cubicBezTo>
                    <a:cubicBezTo>
                      <a:pt x="9265" y="305157"/>
                      <a:pt x="4036" y="314627"/>
                      <a:pt x="5167" y="326641"/>
                    </a:cubicBezTo>
                    <a:lnTo>
                      <a:pt x="3612" y="325793"/>
                    </a:lnTo>
                    <a:cubicBezTo>
                      <a:pt x="3612" y="327630"/>
                      <a:pt x="3612" y="331588"/>
                      <a:pt x="3612" y="334980"/>
                    </a:cubicBezTo>
                    <a:cubicBezTo>
                      <a:pt x="2991" y="332848"/>
                      <a:pt x="2519" y="330676"/>
                      <a:pt x="2198" y="328478"/>
                    </a:cubicBezTo>
                    <a:cubicBezTo>
                      <a:pt x="2198" y="338231"/>
                      <a:pt x="-487" y="346994"/>
                      <a:pt x="78" y="356747"/>
                    </a:cubicBezTo>
                    <a:cubicBezTo>
                      <a:pt x="78" y="337383"/>
                      <a:pt x="2198" y="352507"/>
                      <a:pt x="3753" y="344309"/>
                    </a:cubicBezTo>
                    <a:cubicBezTo>
                      <a:pt x="5308" y="368054"/>
                      <a:pt x="-1901" y="358443"/>
                      <a:pt x="785" y="384732"/>
                    </a:cubicBezTo>
                    <a:cubicBezTo>
                      <a:pt x="785" y="381057"/>
                      <a:pt x="785" y="370598"/>
                      <a:pt x="2057" y="376676"/>
                    </a:cubicBezTo>
                    <a:cubicBezTo>
                      <a:pt x="2148" y="381689"/>
                      <a:pt x="1817" y="386701"/>
                      <a:pt x="1068" y="391658"/>
                    </a:cubicBezTo>
                    <a:cubicBezTo>
                      <a:pt x="3188" y="409326"/>
                      <a:pt x="2481" y="388831"/>
                      <a:pt x="4177" y="396181"/>
                    </a:cubicBezTo>
                    <a:cubicBezTo>
                      <a:pt x="3188" y="402400"/>
                      <a:pt x="6439" y="404661"/>
                      <a:pt x="8417" y="412011"/>
                    </a:cubicBezTo>
                    <a:lnTo>
                      <a:pt x="6721" y="412011"/>
                    </a:lnTo>
                    <a:cubicBezTo>
                      <a:pt x="9407" y="431941"/>
                      <a:pt x="10396" y="416676"/>
                      <a:pt x="13647" y="434343"/>
                    </a:cubicBezTo>
                    <a:lnTo>
                      <a:pt x="9265" y="427559"/>
                    </a:lnTo>
                    <a:lnTo>
                      <a:pt x="12375" y="436463"/>
                    </a:lnTo>
                    <a:lnTo>
                      <a:pt x="9972" y="435050"/>
                    </a:lnTo>
                    <a:cubicBezTo>
                      <a:pt x="13215" y="442270"/>
                      <a:pt x="15542" y="449867"/>
                      <a:pt x="16898" y="457665"/>
                    </a:cubicBezTo>
                    <a:cubicBezTo>
                      <a:pt x="16898" y="454979"/>
                      <a:pt x="20007" y="457665"/>
                      <a:pt x="23541" y="466145"/>
                    </a:cubicBezTo>
                    <a:cubicBezTo>
                      <a:pt x="24813" y="472082"/>
                      <a:pt x="20714" y="463460"/>
                      <a:pt x="25661" y="475050"/>
                    </a:cubicBezTo>
                    <a:cubicBezTo>
                      <a:pt x="22672" y="472415"/>
                      <a:pt x="20843" y="468707"/>
                      <a:pt x="20573" y="464732"/>
                    </a:cubicBezTo>
                    <a:cubicBezTo>
                      <a:pt x="20573" y="464732"/>
                      <a:pt x="18453" y="462470"/>
                      <a:pt x="17746" y="462188"/>
                    </a:cubicBezTo>
                    <a:cubicBezTo>
                      <a:pt x="19779" y="468924"/>
                      <a:pt x="22331" y="475492"/>
                      <a:pt x="25378" y="481834"/>
                    </a:cubicBezTo>
                    <a:cubicBezTo>
                      <a:pt x="24788" y="480270"/>
                      <a:pt x="24316" y="478663"/>
                      <a:pt x="23965" y="477029"/>
                    </a:cubicBezTo>
                    <a:cubicBezTo>
                      <a:pt x="26769" y="482479"/>
                      <a:pt x="29884" y="487765"/>
                      <a:pt x="33294" y="492859"/>
                    </a:cubicBezTo>
                    <a:cubicBezTo>
                      <a:pt x="34142" y="495686"/>
                      <a:pt x="33294" y="493990"/>
                      <a:pt x="31032" y="492152"/>
                    </a:cubicBezTo>
                    <a:cubicBezTo>
                      <a:pt x="33011" y="495403"/>
                      <a:pt x="34848" y="497240"/>
                      <a:pt x="37534" y="502046"/>
                    </a:cubicBezTo>
                    <a:cubicBezTo>
                      <a:pt x="35696" y="501339"/>
                      <a:pt x="34566" y="502046"/>
                      <a:pt x="30325" y="495827"/>
                    </a:cubicBezTo>
                    <a:lnTo>
                      <a:pt x="39937" y="509961"/>
                    </a:lnTo>
                    <a:cubicBezTo>
                      <a:pt x="39937" y="511233"/>
                      <a:pt x="42763" y="518724"/>
                      <a:pt x="41350" y="517028"/>
                    </a:cubicBezTo>
                    <a:cubicBezTo>
                      <a:pt x="45449" y="525933"/>
                      <a:pt x="56898" y="535403"/>
                      <a:pt x="63258" y="546569"/>
                    </a:cubicBezTo>
                    <a:lnTo>
                      <a:pt x="66792" y="549820"/>
                    </a:lnTo>
                    <a:cubicBezTo>
                      <a:pt x="73806" y="560295"/>
                      <a:pt x="82170" y="569799"/>
                      <a:pt x="91668" y="578088"/>
                    </a:cubicBezTo>
                    <a:lnTo>
                      <a:pt x="96049" y="585297"/>
                    </a:lnTo>
                    <a:cubicBezTo>
                      <a:pt x="104812" y="592505"/>
                      <a:pt x="89972" y="575685"/>
                      <a:pt x="104530" y="587417"/>
                    </a:cubicBezTo>
                    <a:cubicBezTo>
                      <a:pt x="114706" y="595614"/>
                      <a:pt x="106791" y="592364"/>
                      <a:pt x="109759" y="596038"/>
                    </a:cubicBezTo>
                    <a:cubicBezTo>
                      <a:pt x="118887" y="600350"/>
                      <a:pt x="127396" y="605864"/>
                      <a:pt x="135060" y="612434"/>
                    </a:cubicBezTo>
                    <a:cubicBezTo>
                      <a:pt x="128417" y="611162"/>
                      <a:pt x="126155" y="609042"/>
                      <a:pt x="122904" y="607063"/>
                    </a:cubicBezTo>
                    <a:close/>
                    <a:moveTo>
                      <a:pt x="247850" y="662328"/>
                    </a:moveTo>
                    <a:cubicBezTo>
                      <a:pt x="245165" y="662328"/>
                      <a:pt x="239794" y="661621"/>
                      <a:pt x="238239" y="660066"/>
                    </a:cubicBezTo>
                    <a:cubicBezTo>
                      <a:pt x="241631" y="658512"/>
                      <a:pt x="243610" y="660490"/>
                      <a:pt x="247850" y="662328"/>
                    </a:cubicBezTo>
                    <a:close/>
                    <a:moveTo>
                      <a:pt x="452796" y="660349"/>
                    </a:moveTo>
                    <a:cubicBezTo>
                      <a:pt x="450203" y="661436"/>
                      <a:pt x="447410" y="661965"/>
                      <a:pt x="444598" y="661904"/>
                    </a:cubicBezTo>
                    <a:cubicBezTo>
                      <a:pt x="447273" y="661117"/>
                      <a:pt x="450019" y="660597"/>
                      <a:pt x="452796" y="660349"/>
                    </a:cubicBezTo>
                    <a:close/>
                    <a:moveTo>
                      <a:pt x="665939" y="222189"/>
                    </a:moveTo>
                    <a:lnTo>
                      <a:pt x="665939" y="222189"/>
                    </a:lnTo>
                    <a:cubicBezTo>
                      <a:pt x="668201" y="226995"/>
                      <a:pt x="667494" y="225157"/>
                      <a:pt x="665939" y="221624"/>
                    </a:cubicBezTo>
                    <a:close/>
                    <a:moveTo>
                      <a:pt x="661134" y="211447"/>
                    </a:moveTo>
                    <a:cubicBezTo>
                      <a:pt x="661134" y="210458"/>
                      <a:pt x="660286" y="210599"/>
                      <a:pt x="660286" y="211447"/>
                    </a:cubicBezTo>
                    <a:cubicBezTo>
                      <a:pt x="661658" y="213150"/>
                      <a:pt x="662755" y="215058"/>
                      <a:pt x="663537" y="217101"/>
                    </a:cubicBezTo>
                    <a:cubicBezTo>
                      <a:pt x="663468" y="214815"/>
                      <a:pt x="662620" y="212620"/>
                      <a:pt x="661134" y="210882"/>
                    </a:cubicBezTo>
                    <a:close/>
                    <a:moveTo>
                      <a:pt x="27923" y="267984"/>
                    </a:moveTo>
                    <a:cubicBezTo>
                      <a:pt x="27535" y="268662"/>
                      <a:pt x="27204" y="269371"/>
                      <a:pt x="26933" y="270104"/>
                    </a:cubicBezTo>
                    <a:cubicBezTo>
                      <a:pt x="27781" y="264874"/>
                      <a:pt x="27923" y="266429"/>
                      <a:pt x="27923" y="2678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67"/>
              <p:cNvSpPr/>
              <p:nvPr/>
            </p:nvSpPr>
            <p:spPr>
              <a:xfrm>
                <a:off x="4547675" y="3360496"/>
                <a:ext cx="190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848" extrusionOk="0">
                    <a:moveTo>
                      <a:pt x="1903" y="848"/>
                    </a:moveTo>
                    <a:cubicBezTo>
                      <a:pt x="1398" y="711"/>
                      <a:pt x="951" y="414"/>
                      <a:pt x="631" y="0"/>
                    </a:cubicBezTo>
                    <a:cubicBezTo>
                      <a:pt x="-358" y="424"/>
                      <a:pt x="-358" y="848"/>
                      <a:pt x="190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67"/>
              <p:cNvSpPr/>
              <p:nvPr/>
            </p:nvSpPr>
            <p:spPr>
              <a:xfrm>
                <a:off x="4179545" y="32426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7"/>
              <p:cNvSpPr/>
              <p:nvPr/>
            </p:nvSpPr>
            <p:spPr>
              <a:xfrm>
                <a:off x="4827880" y="3082053"/>
                <a:ext cx="1413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664" extrusionOk="0">
                    <a:moveTo>
                      <a:pt x="1414" y="0"/>
                    </a:moveTo>
                    <a:cubicBezTo>
                      <a:pt x="1104" y="1599"/>
                      <a:pt x="630" y="3162"/>
                      <a:pt x="0" y="4664"/>
                    </a:cubicBezTo>
                    <a:cubicBezTo>
                      <a:pt x="0" y="4664"/>
                      <a:pt x="848" y="3816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67"/>
              <p:cNvSpPr/>
              <p:nvPr/>
            </p:nvSpPr>
            <p:spPr>
              <a:xfrm>
                <a:off x="4742086" y="2856330"/>
                <a:ext cx="5088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512" extrusionOk="0">
                    <a:moveTo>
                      <a:pt x="0" y="141"/>
                    </a:moveTo>
                    <a:lnTo>
                      <a:pt x="5088" y="5512"/>
                    </a:lnTo>
                    <a:cubicBezTo>
                      <a:pt x="3602" y="3833"/>
                      <a:pt x="2321" y="1982"/>
                      <a:pt x="1272" y="0"/>
                    </a:cubicBezTo>
                    <a:cubicBezTo>
                      <a:pt x="1272" y="0"/>
                      <a:pt x="1555" y="1696"/>
                      <a:pt x="0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67"/>
              <p:cNvSpPr/>
              <p:nvPr/>
            </p:nvSpPr>
            <p:spPr>
              <a:xfrm>
                <a:off x="4697422" y="2802620"/>
                <a:ext cx="4576" cy="3901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901" extrusionOk="0">
                    <a:moveTo>
                      <a:pt x="2827" y="1979"/>
                    </a:moveTo>
                    <a:cubicBezTo>
                      <a:pt x="1852" y="1367"/>
                      <a:pt x="908" y="707"/>
                      <a:pt x="0" y="0"/>
                    </a:cubicBezTo>
                    <a:lnTo>
                      <a:pt x="0" y="848"/>
                    </a:lnTo>
                    <a:cubicBezTo>
                      <a:pt x="3534" y="3816"/>
                      <a:pt x="6643" y="5371"/>
                      <a:pt x="282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7"/>
              <p:cNvSpPr/>
              <p:nvPr/>
            </p:nvSpPr>
            <p:spPr>
              <a:xfrm>
                <a:off x="4734425" y="2839369"/>
                <a:ext cx="7236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236" h="8056" extrusionOk="0">
                    <a:moveTo>
                      <a:pt x="7237" y="8057"/>
                    </a:moveTo>
                    <a:cubicBezTo>
                      <a:pt x="7237" y="6643"/>
                      <a:pt x="4127" y="3675"/>
                      <a:pt x="28" y="0"/>
                    </a:cubicBezTo>
                    <a:lnTo>
                      <a:pt x="735" y="0"/>
                    </a:lnTo>
                    <a:cubicBezTo>
                      <a:pt x="-1809" y="989"/>
                      <a:pt x="2714" y="4523"/>
                      <a:pt x="7237" y="80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67"/>
              <p:cNvSpPr/>
              <p:nvPr/>
            </p:nvSpPr>
            <p:spPr>
              <a:xfrm>
                <a:off x="4729833" y="2835129"/>
                <a:ext cx="3772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533" extrusionOk="0">
                    <a:moveTo>
                      <a:pt x="3772" y="3534"/>
                    </a:moveTo>
                    <a:cubicBezTo>
                      <a:pt x="2526" y="2426"/>
                      <a:pt x="1346" y="1246"/>
                      <a:pt x="239" y="0"/>
                    </a:cubicBezTo>
                    <a:cubicBezTo>
                      <a:pt x="-751" y="141"/>
                      <a:pt x="1511" y="1555"/>
                      <a:pt x="3772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67"/>
              <p:cNvSpPr/>
              <p:nvPr/>
            </p:nvSpPr>
            <p:spPr>
              <a:xfrm>
                <a:off x="4768768" y="2890998"/>
                <a:ext cx="5812" cy="5973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973" extrusionOk="0">
                    <a:moveTo>
                      <a:pt x="3141" y="1798"/>
                    </a:moveTo>
                    <a:cubicBezTo>
                      <a:pt x="2010" y="-464"/>
                      <a:pt x="738" y="1798"/>
                      <a:pt x="455" y="102"/>
                    </a:cubicBezTo>
                    <a:cubicBezTo>
                      <a:pt x="-2654" y="-1312"/>
                      <a:pt x="11480" y="12681"/>
                      <a:pt x="3141" y="17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7"/>
              <p:cNvSpPr/>
              <p:nvPr/>
            </p:nvSpPr>
            <p:spPr>
              <a:xfrm>
                <a:off x="4741944" y="2841065"/>
                <a:ext cx="3392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816" extrusionOk="0">
                    <a:moveTo>
                      <a:pt x="0" y="0"/>
                    </a:moveTo>
                    <a:lnTo>
                      <a:pt x="141" y="2686"/>
                    </a:lnTo>
                    <a:lnTo>
                      <a:pt x="3392" y="3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67"/>
              <p:cNvSpPr/>
              <p:nvPr/>
            </p:nvSpPr>
            <p:spPr>
              <a:xfrm>
                <a:off x="4761591" y="2865941"/>
                <a:ext cx="6784" cy="8646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8646" extrusionOk="0">
                    <a:moveTo>
                      <a:pt x="6785" y="8622"/>
                    </a:moveTo>
                    <a:cubicBezTo>
                      <a:pt x="5348" y="6113"/>
                      <a:pt x="3742" y="3705"/>
                      <a:pt x="1979" y="1414"/>
                    </a:cubicBezTo>
                    <a:cubicBezTo>
                      <a:pt x="1979" y="1414"/>
                      <a:pt x="989" y="1414"/>
                      <a:pt x="0" y="0"/>
                    </a:cubicBezTo>
                    <a:cubicBezTo>
                      <a:pt x="3534" y="3958"/>
                      <a:pt x="6502" y="9046"/>
                      <a:pt x="6785" y="86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67"/>
              <p:cNvSpPr/>
              <p:nvPr/>
            </p:nvSpPr>
            <p:spPr>
              <a:xfrm>
                <a:off x="4756927" y="2860853"/>
                <a:ext cx="466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088" extrusionOk="0">
                    <a:moveTo>
                      <a:pt x="4664" y="5088"/>
                    </a:moveTo>
                    <a:cubicBezTo>
                      <a:pt x="3282" y="3242"/>
                      <a:pt x="1720" y="153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7"/>
              <p:cNvSpPr/>
              <p:nvPr/>
            </p:nvSpPr>
            <p:spPr>
              <a:xfrm>
                <a:off x="4750425" y="2849404"/>
                <a:ext cx="5088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925" extrusionOk="0">
                    <a:moveTo>
                      <a:pt x="0" y="0"/>
                    </a:moveTo>
                    <a:lnTo>
                      <a:pt x="1413" y="2120"/>
                    </a:lnTo>
                    <a:lnTo>
                      <a:pt x="5088" y="69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67"/>
              <p:cNvSpPr/>
              <p:nvPr/>
            </p:nvSpPr>
            <p:spPr>
              <a:xfrm>
                <a:off x="4809788" y="2956366"/>
                <a:ext cx="3464" cy="952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9520" extrusionOk="0">
                    <a:moveTo>
                      <a:pt x="0" y="599"/>
                    </a:moveTo>
                    <a:lnTo>
                      <a:pt x="3110" y="9362"/>
                    </a:lnTo>
                    <a:cubicBezTo>
                      <a:pt x="3958" y="10210"/>
                      <a:pt x="3110" y="7525"/>
                      <a:pt x="2403" y="4274"/>
                    </a:cubicBezTo>
                    <a:cubicBezTo>
                      <a:pt x="1696" y="1023"/>
                      <a:pt x="0" y="-1097"/>
                      <a:pt x="0" y="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67"/>
              <p:cNvSpPr/>
              <p:nvPr/>
            </p:nvSpPr>
            <p:spPr>
              <a:xfrm>
                <a:off x="4803993" y="2928697"/>
                <a:ext cx="2120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381" extrusionOk="0">
                    <a:moveTo>
                      <a:pt x="0" y="0"/>
                    </a:moveTo>
                    <a:cubicBezTo>
                      <a:pt x="309" y="1444"/>
                      <a:pt x="309" y="2937"/>
                      <a:pt x="0" y="4382"/>
                    </a:cubicBezTo>
                    <a:lnTo>
                      <a:pt x="2120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7"/>
              <p:cNvSpPr/>
              <p:nvPr/>
            </p:nvSpPr>
            <p:spPr>
              <a:xfrm>
                <a:off x="4813824" y="2950437"/>
                <a:ext cx="4029" cy="9768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9768" extrusionOk="0">
                    <a:moveTo>
                      <a:pt x="628" y="3702"/>
                    </a:moveTo>
                    <a:cubicBezTo>
                      <a:pt x="1476" y="3702"/>
                      <a:pt x="6282" y="16564"/>
                      <a:pt x="2748" y="4832"/>
                    </a:cubicBezTo>
                    <a:cubicBezTo>
                      <a:pt x="1900" y="4126"/>
                      <a:pt x="-1350" y="-4920"/>
                      <a:pt x="628" y="3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67"/>
              <p:cNvSpPr/>
              <p:nvPr/>
            </p:nvSpPr>
            <p:spPr>
              <a:xfrm>
                <a:off x="4817986" y="3093078"/>
                <a:ext cx="3533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544" extrusionOk="0">
                    <a:moveTo>
                      <a:pt x="3110" y="2544"/>
                    </a:moveTo>
                    <a:lnTo>
                      <a:pt x="3534" y="283"/>
                    </a:lnTo>
                    <a:lnTo>
                      <a:pt x="0" y="0"/>
                    </a:lnTo>
                    <a:lnTo>
                      <a:pt x="311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67"/>
              <p:cNvSpPr/>
              <p:nvPr/>
            </p:nvSpPr>
            <p:spPr>
              <a:xfrm>
                <a:off x="4781346" y="3204529"/>
                <a:ext cx="8170" cy="12438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12438" extrusionOk="0">
                    <a:moveTo>
                      <a:pt x="2011" y="12081"/>
                    </a:moveTo>
                    <a:cubicBezTo>
                      <a:pt x="9078" y="2894"/>
                      <a:pt x="2011" y="8689"/>
                      <a:pt x="8089" y="491"/>
                    </a:cubicBezTo>
                    <a:cubicBezTo>
                      <a:pt x="8937" y="-2194"/>
                      <a:pt x="2859" y="7134"/>
                      <a:pt x="3707" y="4449"/>
                    </a:cubicBezTo>
                    <a:cubicBezTo>
                      <a:pt x="174" y="10668"/>
                      <a:pt x="-1664" y="13495"/>
                      <a:pt x="2011" y="12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7"/>
              <p:cNvSpPr/>
              <p:nvPr/>
            </p:nvSpPr>
            <p:spPr>
              <a:xfrm>
                <a:off x="4785054" y="3205727"/>
                <a:ext cx="141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250" extrusionOk="0">
                    <a:moveTo>
                      <a:pt x="0" y="3251"/>
                    </a:moveTo>
                    <a:lnTo>
                      <a:pt x="1414" y="0"/>
                    </a:lnTo>
                    <a:cubicBezTo>
                      <a:pt x="872" y="1051"/>
                      <a:pt x="399" y="2138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67"/>
              <p:cNvSpPr/>
              <p:nvPr/>
            </p:nvSpPr>
            <p:spPr>
              <a:xfrm>
                <a:off x="4460391" y="2706508"/>
                <a:ext cx="69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9" extrusionOk="0">
                    <a:moveTo>
                      <a:pt x="0" y="424"/>
                    </a:moveTo>
                    <a:lnTo>
                      <a:pt x="6926" y="989"/>
                    </a:lnTo>
                    <a:lnTo>
                      <a:pt x="2403" y="0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67"/>
              <p:cNvSpPr/>
              <p:nvPr/>
            </p:nvSpPr>
            <p:spPr>
              <a:xfrm>
                <a:off x="4473678" y="2703963"/>
                <a:ext cx="593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2261" extrusionOk="0">
                    <a:moveTo>
                      <a:pt x="0" y="0"/>
                    </a:moveTo>
                    <a:lnTo>
                      <a:pt x="1696" y="2261"/>
                    </a:lnTo>
                    <a:lnTo>
                      <a:pt x="5936" y="0"/>
                    </a:lnTo>
                    <a:cubicBezTo>
                      <a:pt x="3968" y="282"/>
                      <a:pt x="1969" y="28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7"/>
              <p:cNvSpPr/>
              <p:nvPr/>
            </p:nvSpPr>
            <p:spPr>
              <a:xfrm>
                <a:off x="4379685" y="3363323"/>
                <a:ext cx="607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696" extrusionOk="0">
                    <a:moveTo>
                      <a:pt x="6078" y="1696"/>
                    </a:moveTo>
                    <a:lnTo>
                      <a:pt x="6078" y="1696"/>
                    </a:lnTo>
                    <a:cubicBezTo>
                      <a:pt x="4186" y="729"/>
                      <a:pt x="2119" y="1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67"/>
              <p:cNvSpPr/>
              <p:nvPr/>
            </p:nvSpPr>
            <p:spPr>
              <a:xfrm>
                <a:off x="4290781" y="3330532"/>
                <a:ext cx="197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392" extrusionOk="0">
                    <a:moveTo>
                      <a:pt x="565" y="2544"/>
                    </a:moveTo>
                    <a:lnTo>
                      <a:pt x="1979" y="3392"/>
                    </a:lnTo>
                    <a:lnTo>
                      <a:pt x="0" y="0"/>
                    </a:lnTo>
                    <a:lnTo>
                      <a:pt x="565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67"/>
              <p:cNvSpPr/>
              <p:nvPr/>
            </p:nvSpPr>
            <p:spPr>
              <a:xfrm>
                <a:off x="4219121" y="3288078"/>
                <a:ext cx="8339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7825" extrusionOk="0">
                    <a:moveTo>
                      <a:pt x="0" y="758"/>
                    </a:moveTo>
                    <a:lnTo>
                      <a:pt x="8339" y="7825"/>
                    </a:lnTo>
                    <a:cubicBezTo>
                      <a:pt x="2544" y="3020"/>
                      <a:pt x="989" y="-1928"/>
                      <a:pt x="0" y="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7"/>
              <p:cNvSpPr/>
              <p:nvPr/>
            </p:nvSpPr>
            <p:spPr>
              <a:xfrm>
                <a:off x="4348984" y="3007990"/>
                <a:ext cx="1450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085" extrusionOk="0">
                    <a:moveTo>
                      <a:pt x="30" y="0"/>
                    </a:moveTo>
                    <a:cubicBezTo>
                      <a:pt x="30" y="0"/>
                      <a:pt x="1302" y="0"/>
                      <a:pt x="1443" y="848"/>
                    </a:cubicBezTo>
                    <a:cubicBezTo>
                      <a:pt x="1584" y="1696"/>
                      <a:pt x="-253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67"/>
              <p:cNvSpPr/>
              <p:nvPr/>
            </p:nvSpPr>
            <p:spPr>
              <a:xfrm>
                <a:off x="4346611" y="300078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67"/>
              <p:cNvSpPr/>
              <p:nvPr/>
            </p:nvSpPr>
            <p:spPr>
              <a:xfrm>
                <a:off x="4346894" y="2996541"/>
                <a:ext cx="3109" cy="26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92" extrusionOk="0">
                    <a:moveTo>
                      <a:pt x="1131" y="0"/>
                    </a:moveTo>
                    <a:cubicBezTo>
                      <a:pt x="-1413" y="0"/>
                      <a:pt x="1131" y="1837"/>
                      <a:pt x="1131" y="2686"/>
                    </a:cubicBezTo>
                    <a:lnTo>
                      <a:pt x="1131" y="2686"/>
                    </a:lnTo>
                    <a:lnTo>
                      <a:pt x="3110" y="2686"/>
                    </a:lnTo>
                    <a:cubicBezTo>
                      <a:pt x="1555" y="2827"/>
                      <a:pt x="283" y="707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7"/>
              <p:cNvSpPr/>
              <p:nvPr/>
            </p:nvSpPr>
            <p:spPr>
              <a:xfrm>
                <a:off x="4352760" y="2993573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cubicBezTo>
                      <a:pt x="-212" y="0"/>
                      <a:pt x="-212" y="0"/>
                      <a:pt x="636" y="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67"/>
              <p:cNvSpPr/>
              <p:nvPr/>
            </p:nvSpPr>
            <p:spPr>
              <a:xfrm>
                <a:off x="4353396" y="29942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67"/>
              <p:cNvSpPr/>
              <p:nvPr/>
            </p:nvSpPr>
            <p:spPr>
              <a:xfrm>
                <a:off x="4352689" y="2991190"/>
                <a:ext cx="2248" cy="969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69" extrusionOk="0">
                    <a:moveTo>
                      <a:pt x="0" y="121"/>
                    </a:moveTo>
                    <a:lnTo>
                      <a:pt x="989" y="969"/>
                    </a:lnTo>
                    <a:cubicBezTo>
                      <a:pt x="989" y="969"/>
                      <a:pt x="989" y="-20"/>
                      <a:pt x="1979" y="263"/>
                    </a:cubicBezTo>
                    <a:cubicBezTo>
                      <a:pt x="2968" y="545"/>
                      <a:pt x="989" y="-303"/>
                      <a:pt x="0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7"/>
              <p:cNvSpPr/>
              <p:nvPr/>
            </p:nvSpPr>
            <p:spPr>
              <a:xfrm>
                <a:off x="4350852" y="2990746"/>
                <a:ext cx="31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67"/>
              <p:cNvSpPr/>
              <p:nvPr/>
            </p:nvSpPr>
            <p:spPr>
              <a:xfrm>
                <a:off x="4350710" y="2991170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0" y="424"/>
                      <a:pt x="848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67"/>
              <p:cNvSpPr/>
              <p:nvPr/>
            </p:nvSpPr>
            <p:spPr>
              <a:xfrm>
                <a:off x="4350004" y="2992442"/>
                <a:ext cx="1759" cy="127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74" extrusionOk="0">
                    <a:moveTo>
                      <a:pt x="1696" y="0"/>
                    </a:moveTo>
                    <a:cubicBezTo>
                      <a:pt x="1696" y="0"/>
                      <a:pt x="848" y="1131"/>
                      <a:pt x="0" y="0"/>
                    </a:cubicBezTo>
                    <a:cubicBezTo>
                      <a:pt x="283" y="1838"/>
                      <a:pt x="2120" y="1555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67"/>
              <p:cNvSpPr/>
              <p:nvPr/>
            </p:nvSpPr>
            <p:spPr>
              <a:xfrm>
                <a:off x="4345339" y="2996117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67"/>
              <p:cNvSpPr/>
              <p:nvPr/>
            </p:nvSpPr>
            <p:spPr>
              <a:xfrm>
                <a:off x="4351276" y="2986082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lnTo>
                      <a:pt x="0" y="848"/>
                    </a:lnTo>
                    <a:lnTo>
                      <a:pt x="0" y="848"/>
                    </a:lnTo>
                    <a:cubicBezTo>
                      <a:pt x="512" y="302"/>
                      <a:pt x="1230" y="-6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67"/>
              <p:cNvSpPr/>
              <p:nvPr/>
            </p:nvSpPr>
            <p:spPr>
              <a:xfrm>
                <a:off x="4350145" y="2986223"/>
                <a:ext cx="1130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57" extrusionOk="0">
                    <a:moveTo>
                      <a:pt x="1131" y="707"/>
                    </a:moveTo>
                    <a:lnTo>
                      <a:pt x="0" y="0"/>
                    </a:lnTo>
                    <a:cubicBezTo>
                      <a:pt x="50" y="466"/>
                      <a:pt x="469" y="802"/>
                      <a:pt x="934" y="752"/>
                    </a:cubicBezTo>
                    <a:cubicBezTo>
                      <a:pt x="1001" y="745"/>
                      <a:pt x="1067" y="730"/>
                      <a:pt x="113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1" name="Google Shape;2981;p67"/>
              <p:cNvSpPr/>
              <p:nvPr/>
            </p:nvSpPr>
            <p:spPr>
              <a:xfrm>
                <a:off x="4348025" y="2990746"/>
                <a:ext cx="197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13" extrusionOk="0">
                    <a:moveTo>
                      <a:pt x="0" y="283"/>
                    </a:moveTo>
                    <a:lnTo>
                      <a:pt x="1979" y="1414"/>
                    </a:lnTo>
                    <a:lnTo>
                      <a:pt x="0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67"/>
              <p:cNvSpPr/>
              <p:nvPr/>
            </p:nvSpPr>
            <p:spPr>
              <a:xfrm>
                <a:off x="4351700" y="2982548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141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67"/>
              <p:cNvSpPr/>
              <p:nvPr/>
            </p:nvSpPr>
            <p:spPr>
              <a:xfrm>
                <a:off x="4350977" y="2978502"/>
                <a:ext cx="2842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67" extrusionOk="0">
                    <a:moveTo>
                      <a:pt x="581" y="2068"/>
                    </a:moveTo>
                    <a:cubicBezTo>
                      <a:pt x="1712" y="2068"/>
                      <a:pt x="1994" y="937"/>
                      <a:pt x="2701" y="1078"/>
                    </a:cubicBezTo>
                    <a:cubicBezTo>
                      <a:pt x="3408" y="1220"/>
                      <a:pt x="1288" y="1078"/>
                      <a:pt x="298" y="230"/>
                    </a:cubicBezTo>
                    <a:cubicBezTo>
                      <a:pt x="-691" y="-618"/>
                      <a:pt x="1146" y="1078"/>
                      <a:pt x="581" y="2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67"/>
              <p:cNvSpPr/>
              <p:nvPr/>
            </p:nvSpPr>
            <p:spPr>
              <a:xfrm>
                <a:off x="4350004" y="2978449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ubicBezTo>
                      <a:pt x="1272" y="0"/>
                      <a:pt x="565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67"/>
              <p:cNvSpPr/>
              <p:nvPr/>
            </p:nvSpPr>
            <p:spPr>
              <a:xfrm>
                <a:off x="4350004" y="2984244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141" y="989"/>
                    </a:moveTo>
                    <a:cubicBezTo>
                      <a:pt x="661" y="806"/>
                      <a:pt x="1108" y="45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67"/>
              <p:cNvSpPr/>
              <p:nvPr/>
            </p:nvSpPr>
            <p:spPr>
              <a:xfrm>
                <a:off x="4350004" y="298438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67"/>
              <p:cNvSpPr/>
              <p:nvPr/>
            </p:nvSpPr>
            <p:spPr>
              <a:xfrm>
                <a:off x="4350019" y="2985234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67"/>
              <p:cNvSpPr/>
              <p:nvPr/>
            </p:nvSpPr>
            <p:spPr>
              <a:xfrm>
                <a:off x="4345832" y="2988186"/>
                <a:ext cx="3323" cy="799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799" extrusionOk="0">
                    <a:moveTo>
                      <a:pt x="3323" y="440"/>
                    </a:moveTo>
                    <a:cubicBezTo>
                      <a:pt x="2334" y="440"/>
                      <a:pt x="1203" y="-550"/>
                      <a:pt x="214" y="440"/>
                    </a:cubicBezTo>
                    <a:cubicBezTo>
                      <a:pt x="-776" y="1429"/>
                      <a:pt x="1910" y="16"/>
                      <a:pt x="3323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67"/>
              <p:cNvSpPr/>
              <p:nvPr/>
            </p:nvSpPr>
            <p:spPr>
              <a:xfrm>
                <a:off x="4348449" y="298523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411" y="838"/>
                      <a:pt x="862" y="838"/>
                      <a:pt x="1272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67"/>
              <p:cNvSpPr/>
              <p:nvPr/>
            </p:nvSpPr>
            <p:spPr>
              <a:xfrm>
                <a:off x="4347742" y="2985375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0" y="0"/>
                    </a:moveTo>
                    <a:lnTo>
                      <a:pt x="707" y="283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67"/>
              <p:cNvSpPr/>
              <p:nvPr/>
            </p:nvSpPr>
            <p:spPr>
              <a:xfrm>
                <a:off x="4347912" y="2979439"/>
                <a:ext cx="141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696" extrusionOk="0">
                    <a:moveTo>
                      <a:pt x="1385" y="989"/>
                    </a:moveTo>
                    <a:cubicBezTo>
                      <a:pt x="537" y="989"/>
                      <a:pt x="395" y="989"/>
                      <a:pt x="113" y="0"/>
                    </a:cubicBezTo>
                    <a:cubicBezTo>
                      <a:pt x="-38" y="555"/>
                      <a:pt x="-38" y="1141"/>
                      <a:pt x="113" y="1696"/>
                    </a:cubicBezTo>
                    <a:cubicBezTo>
                      <a:pt x="113" y="1696"/>
                      <a:pt x="1667" y="1555"/>
                      <a:pt x="1385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67"/>
              <p:cNvSpPr/>
              <p:nvPr/>
            </p:nvSpPr>
            <p:spPr>
              <a:xfrm>
                <a:off x="4349580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67"/>
              <p:cNvSpPr/>
              <p:nvPr/>
            </p:nvSpPr>
            <p:spPr>
              <a:xfrm>
                <a:off x="4345763" y="2975198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0"/>
                    </a:moveTo>
                    <a:lnTo>
                      <a:pt x="0" y="283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67"/>
              <p:cNvSpPr/>
              <p:nvPr/>
            </p:nvSpPr>
            <p:spPr>
              <a:xfrm>
                <a:off x="4347883" y="2981276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67"/>
              <p:cNvSpPr/>
              <p:nvPr/>
            </p:nvSpPr>
            <p:spPr>
              <a:xfrm>
                <a:off x="4348731" y="2977446"/>
                <a:ext cx="188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424" y="-127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67"/>
              <p:cNvSpPr/>
              <p:nvPr/>
            </p:nvSpPr>
            <p:spPr>
              <a:xfrm>
                <a:off x="4348731" y="2982124"/>
                <a:ext cx="113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4" extrusionOk="0">
                    <a:moveTo>
                      <a:pt x="1131" y="0"/>
                    </a:moveTo>
                    <a:lnTo>
                      <a:pt x="0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67"/>
              <p:cNvSpPr/>
              <p:nvPr/>
            </p:nvSpPr>
            <p:spPr>
              <a:xfrm>
                <a:off x="4336576" y="2975481"/>
                <a:ext cx="9187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381" extrusionOk="0">
                    <a:moveTo>
                      <a:pt x="424" y="3675"/>
                    </a:moveTo>
                    <a:cubicBezTo>
                      <a:pt x="1555" y="3675"/>
                      <a:pt x="3110" y="3675"/>
                      <a:pt x="2120" y="4382"/>
                    </a:cubicBezTo>
                    <a:cubicBezTo>
                      <a:pt x="4767" y="3454"/>
                      <a:pt x="7179" y="1959"/>
                      <a:pt x="9187" y="0"/>
                    </a:cubicBezTo>
                    <a:cubicBezTo>
                      <a:pt x="8466" y="315"/>
                      <a:pt x="7647" y="315"/>
                      <a:pt x="6926" y="0"/>
                    </a:cubicBezTo>
                    <a:cubicBezTo>
                      <a:pt x="6926" y="707"/>
                      <a:pt x="6926" y="2544"/>
                      <a:pt x="4806" y="2544"/>
                    </a:cubicBezTo>
                    <a:cubicBezTo>
                      <a:pt x="2686" y="2544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565" y="3251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67"/>
              <p:cNvSpPr/>
              <p:nvPr/>
            </p:nvSpPr>
            <p:spPr>
              <a:xfrm>
                <a:off x="4345481" y="2974831"/>
                <a:ext cx="1837" cy="220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04" extrusionOk="0">
                    <a:moveTo>
                      <a:pt x="848" y="2205"/>
                    </a:moveTo>
                    <a:lnTo>
                      <a:pt x="848" y="2205"/>
                    </a:lnTo>
                    <a:cubicBezTo>
                      <a:pt x="990" y="1467"/>
                      <a:pt x="1333" y="783"/>
                      <a:pt x="1837" y="226"/>
                    </a:cubicBezTo>
                    <a:cubicBezTo>
                      <a:pt x="1262" y="-75"/>
                      <a:pt x="575" y="-75"/>
                      <a:pt x="0" y="226"/>
                    </a:cubicBezTo>
                    <a:lnTo>
                      <a:pt x="0" y="19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67"/>
              <p:cNvSpPr/>
              <p:nvPr/>
            </p:nvSpPr>
            <p:spPr>
              <a:xfrm>
                <a:off x="4343500" y="2976612"/>
                <a:ext cx="3959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49" extrusionOk="0">
                    <a:moveTo>
                      <a:pt x="3960" y="2120"/>
                    </a:moveTo>
                    <a:cubicBezTo>
                      <a:pt x="2405" y="2120"/>
                      <a:pt x="1416" y="2120"/>
                      <a:pt x="285" y="3110"/>
                    </a:cubicBezTo>
                    <a:cubicBezTo>
                      <a:pt x="-846" y="4099"/>
                      <a:pt x="1698" y="3110"/>
                      <a:pt x="2546" y="3110"/>
                    </a:cubicBezTo>
                    <a:cubicBezTo>
                      <a:pt x="3394" y="3110"/>
                      <a:pt x="3536" y="3110"/>
                      <a:pt x="3818" y="1696"/>
                    </a:cubicBezTo>
                    <a:lnTo>
                      <a:pt x="3818" y="2403"/>
                    </a:lnTo>
                    <a:cubicBezTo>
                      <a:pt x="3770" y="2028"/>
                      <a:pt x="3770" y="1647"/>
                      <a:pt x="3818" y="1272"/>
                    </a:cubicBezTo>
                    <a:lnTo>
                      <a:pt x="2970" y="1272"/>
                    </a:lnTo>
                    <a:cubicBezTo>
                      <a:pt x="2970" y="1272"/>
                      <a:pt x="2970" y="1272"/>
                      <a:pt x="2970" y="1272"/>
                    </a:cubicBezTo>
                    <a:lnTo>
                      <a:pt x="2970" y="1272"/>
                    </a:lnTo>
                    <a:lnTo>
                      <a:pt x="1557" y="0"/>
                    </a:lnTo>
                    <a:cubicBezTo>
                      <a:pt x="1557" y="0"/>
                      <a:pt x="3394" y="1414"/>
                      <a:pt x="396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67"/>
              <p:cNvSpPr/>
              <p:nvPr/>
            </p:nvSpPr>
            <p:spPr>
              <a:xfrm>
                <a:off x="4343360" y="29884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67"/>
              <p:cNvSpPr/>
              <p:nvPr/>
            </p:nvSpPr>
            <p:spPr>
              <a:xfrm>
                <a:off x="4342585" y="2985940"/>
                <a:ext cx="459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837" extrusionOk="0">
                    <a:moveTo>
                      <a:pt x="776" y="1838"/>
                    </a:moveTo>
                    <a:cubicBezTo>
                      <a:pt x="776" y="1838"/>
                      <a:pt x="1624" y="1838"/>
                      <a:pt x="1624" y="1838"/>
                    </a:cubicBezTo>
                    <a:cubicBezTo>
                      <a:pt x="1624" y="1838"/>
                      <a:pt x="1624" y="1838"/>
                      <a:pt x="352" y="1838"/>
                    </a:cubicBezTo>
                    <a:cubicBezTo>
                      <a:pt x="-920" y="1838"/>
                      <a:pt x="1624" y="1838"/>
                      <a:pt x="2189" y="1838"/>
                    </a:cubicBezTo>
                    <a:lnTo>
                      <a:pt x="2189" y="1838"/>
                    </a:lnTo>
                    <a:cubicBezTo>
                      <a:pt x="2831" y="1041"/>
                      <a:pt x="3655" y="410"/>
                      <a:pt x="4592" y="0"/>
                    </a:cubicBezTo>
                    <a:cubicBezTo>
                      <a:pt x="3256" y="470"/>
                      <a:pt x="1976" y="1086"/>
                      <a:pt x="77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67"/>
              <p:cNvSpPr/>
              <p:nvPr/>
            </p:nvSpPr>
            <p:spPr>
              <a:xfrm>
                <a:off x="4343219" y="2982690"/>
                <a:ext cx="212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989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707" y="989"/>
                    </a:lnTo>
                    <a:cubicBezTo>
                      <a:pt x="707" y="989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67"/>
              <p:cNvSpPr/>
              <p:nvPr/>
            </p:nvSpPr>
            <p:spPr>
              <a:xfrm>
                <a:off x="4345622" y="2974068"/>
                <a:ext cx="24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65" extrusionOk="0">
                    <a:moveTo>
                      <a:pt x="848" y="565"/>
                    </a:moveTo>
                    <a:lnTo>
                      <a:pt x="2403" y="0"/>
                    </a:lnTo>
                    <a:lnTo>
                      <a:pt x="0" y="424"/>
                    </a:lnTo>
                    <a:lnTo>
                      <a:pt x="848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67"/>
              <p:cNvSpPr/>
              <p:nvPr/>
            </p:nvSpPr>
            <p:spPr>
              <a:xfrm>
                <a:off x="4345339" y="2972513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67"/>
              <p:cNvSpPr/>
              <p:nvPr/>
            </p:nvSpPr>
            <p:spPr>
              <a:xfrm>
                <a:off x="4290216" y="29993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67"/>
              <p:cNvSpPr/>
              <p:nvPr/>
            </p:nvSpPr>
            <p:spPr>
              <a:xfrm>
                <a:off x="4290075" y="299710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67"/>
              <p:cNvSpPr/>
              <p:nvPr/>
            </p:nvSpPr>
            <p:spPr>
              <a:xfrm>
                <a:off x="4302421" y="2954105"/>
                <a:ext cx="1787" cy="2011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11" extrusionOk="0">
                    <a:moveTo>
                      <a:pt x="1788" y="2012"/>
                    </a:moveTo>
                    <a:cubicBezTo>
                      <a:pt x="798" y="881"/>
                      <a:pt x="-332" y="-956"/>
                      <a:pt x="92" y="598"/>
                    </a:cubicBezTo>
                    <a:lnTo>
                      <a:pt x="92" y="2012"/>
                    </a:lnTo>
                    <a:cubicBezTo>
                      <a:pt x="92" y="2012"/>
                      <a:pt x="1364" y="1729"/>
                      <a:pt x="1788" y="2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67"/>
              <p:cNvSpPr/>
              <p:nvPr/>
            </p:nvSpPr>
            <p:spPr>
              <a:xfrm>
                <a:off x="4285834" y="2977884"/>
                <a:ext cx="98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989" y="989"/>
                    </a:moveTo>
                    <a:lnTo>
                      <a:pt x="989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67"/>
              <p:cNvSpPr/>
              <p:nvPr/>
            </p:nvSpPr>
            <p:spPr>
              <a:xfrm>
                <a:off x="4291488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67"/>
              <p:cNvSpPr/>
              <p:nvPr/>
            </p:nvSpPr>
            <p:spPr>
              <a:xfrm>
                <a:off x="4295304" y="3006011"/>
                <a:ext cx="1413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706" extrusionOk="0">
                    <a:moveTo>
                      <a:pt x="0" y="707"/>
                    </a:moveTo>
                    <a:lnTo>
                      <a:pt x="1413" y="0"/>
                    </a:lnTo>
                    <a:cubicBezTo>
                      <a:pt x="1413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67"/>
              <p:cNvSpPr/>
              <p:nvPr/>
            </p:nvSpPr>
            <p:spPr>
              <a:xfrm>
                <a:off x="4329792" y="2958944"/>
                <a:ext cx="848" cy="1829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29" extrusionOk="0">
                    <a:moveTo>
                      <a:pt x="848" y="1414"/>
                    </a:moveTo>
                    <a:cubicBezTo>
                      <a:pt x="784" y="842"/>
                      <a:pt x="475" y="325"/>
                      <a:pt x="0" y="0"/>
                    </a:cubicBezTo>
                    <a:cubicBezTo>
                      <a:pt x="283" y="1131"/>
                      <a:pt x="141" y="2544"/>
                      <a:pt x="84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67"/>
              <p:cNvSpPr/>
              <p:nvPr/>
            </p:nvSpPr>
            <p:spPr>
              <a:xfrm>
                <a:off x="4273962" y="3000526"/>
                <a:ext cx="989" cy="11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4" extrusionOk="0">
                    <a:moveTo>
                      <a:pt x="0" y="114"/>
                    </a:moveTo>
                    <a:lnTo>
                      <a:pt x="989" y="114"/>
                    </a:lnTo>
                    <a:cubicBezTo>
                      <a:pt x="677" y="-38"/>
                      <a:pt x="312" y="-38"/>
                      <a:pt x="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67"/>
              <p:cNvSpPr/>
              <p:nvPr/>
            </p:nvSpPr>
            <p:spPr>
              <a:xfrm>
                <a:off x="4328378" y="2957639"/>
                <a:ext cx="1272" cy="59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" extrusionOk="0">
                    <a:moveTo>
                      <a:pt x="0" y="598"/>
                    </a:moveTo>
                    <a:lnTo>
                      <a:pt x="0" y="598"/>
                    </a:lnTo>
                    <a:cubicBezTo>
                      <a:pt x="411" y="447"/>
                      <a:pt x="862" y="447"/>
                      <a:pt x="1272" y="598"/>
                    </a:cubicBezTo>
                    <a:cubicBezTo>
                      <a:pt x="848" y="457"/>
                      <a:pt x="848" y="-674"/>
                      <a:pt x="0" y="5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67"/>
              <p:cNvSpPr/>
              <p:nvPr/>
            </p:nvSpPr>
            <p:spPr>
              <a:xfrm>
                <a:off x="4324986" y="301251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67"/>
              <p:cNvSpPr/>
              <p:nvPr/>
            </p:nvSpPr>
            <p:spPr>
              <a:xfrm>
                <a:off x="4345198" y="3012230"/>
                <a:ext cx="7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7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103" y="482"/>
                      <a:pt x="103" y="2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67"/>
              <p:cNvSpPr/>
              <p:nvPr/>
            </p:nvSpPr>
            <p:spPr>
              <a:xfrm>
                <a:off x="4340958" y="29665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67"/>
              <p:cNvSpPr/>
              <p:nvPr/>
            </p:nvSpPr>
            <p:spPr>
              <a:xfrm>
                <a:off x="4337707" y="297208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67"/>
              <p:cNvSpPr/>
              <p:nvPr/>
            </p:nvSpPr>
            <p:spPr>
              <a:xfrm>
                <a:off x="4340816" y="296756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67"/>
              <p:cNvSpPr/>
              <p:nvPr/>
            </p:nvSpPr>
            <p:spPr>
              <a:xfrm>
                <a:off x="4341382" y="2967001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67"/>
              <p:cNvSpPr/>
              <p:nvPr/>
            </p:nvSpPr>
            <p:spPr>
              <a:xfrm>
                <a:off x="4340392" y="29662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67"/>
              <p:cNvSpPr/>
              <p:nvPr/>
            </p:nvSpPr>
            <p:spPr>
              <a:xfrm>
                <a:off x="4306470" y="3020019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67"/>
              <p:cNvSpPr/>
              <p:nvPr/>
            </p:nvSpPr>
            <p:spPr>
              <a:xfrm>
                <a:off x="4301382" y="2973643"/>
                <a:ext cx="14134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67"/>
              <p:cNvSpPr/>
              <p:nvPr/>
            </p:nvSpPr>
            <p:spPr>
              <a:xfrm>
                <a:off x="4298555" y="2969969"/>
                <a:ext cx="2402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229" extrusionOk="0">
                    <a:moveTo>
                      <a:pt x="2403" y="5230"/>
                    </a:moveTo>
                    <a:cubicBezTo>
                      <a:pt x="2403" y="3392"/>
                      <a:pt x="2403" y="3534"/>
                      <a:pt x="2403" y="36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67"/>
              <p:cNvSpPr/>
              <p:nvPr/>
            </p:nvSpPr>
            <p:spPr>
              <a:xfrm>
                <a:off x="4277481" y="2954818"/>
                <a:ext cx="75490" cy="77765"/>
              </a:xfrm>
              <a:custGeom>
                <a:avLst/>
                <a:gdLst/>
                <a:ahLst/>
                <a:cxnLst/>
                <a:rect l="l" t="t" r="r" b="b"/>
                <a:pathLst>
                  <a:path w="75490" h="77765" extrusionOk="0">
                    <a:moveTo>
                      <a:pt x="14290" y="47942"/>
                    </a:moveTo>
                    <a:lnTo>
                      <a:pt x="15420" y="46953"/>
                    </a:lnTo>
                    <a:cubicBezTo>
                      <a:pt x="17682" y="46953"/>
                      <a:pt x="17117" y="46953"/>
                      <a:pt x="18813" y="46953"/>
                    </a:cubicBezTo>
                    <a:cubicBezTo>
                      <a:pt x="14290" y="48649"/>
                      <a:pt x="17682" y="45398"/>
                      <a:pt x="13159" y="46953"/>
                    </a:cubicBezTo>
                    <a:lnTo>
                      <a:pt x="14007" y="46953"/>
                    </a:lnTo>
                    <a:lnTo>
                      <a:pt x="14007" y="46953"/>
                    </a:lnTo>
                    <a:cubicBezTo>
                      <a:pt x="15986" y="45681"/>
                      <a:pt x="10473" y="46953"/>
                      <a:pt x="10897" y="46105"/>
                    </a:cubicBezTo>
                    <a:cubicBezTo>
                      <a:pt x="11385" y="45853"/>
                      <a:pt x="11964" y="45853"/>
                      <a:pt x="12452" y="46105"/>
                    </a:cubicBezTo>
                    <a:lnTo>
                      <a:pt x="11039" y="46105"/>
                    </a:lnTo>
                    <a:cubicBezTo>
                      <a:pt x="11039" y="46105"/>
                      <a:pt x="12028" y="46105"/>
                      <a:pt x="11887" y="46105"/>
                    </a:cubicBezTo>
                    <a:lnTo>
                      <a:pt x="11887" y="44974"/>
                    </a:lnTo>
                    <a:lnTo>
                      <a:pt x="11887" y="44974"/>
                    </a:lnTo>
                    <a:lnTo>
                      <a:pt x="9343" y="44974"/>
                    </a:lnTo>
                    <a:cubicBezTo>
                      <a:pt x="9343" y="44974"/>
                      <a:pt x="9343" y="44974"/>
                      <a:pt x="10473" y="44974"/>
                    </a:cubicBezTo>
                    <a:lnTo>
                      <a:pt x="9343" y="44267"/>
                    </a:lnTo>
                    <a:cubicBezTo>
                      <a:pt x="10473" y="44267"/>
                      <a:pt x="11745" y="44267"/>
                      <a:pt x="11604" y="44974"/>
                    </a:cubicBezTo>
                    <a:cubicBezTo>
                      <a:pt x="16268" y="44126"/>
                      <a:pt x="10332" y="44974"/>
                      <a:pt x="13159" y="43137"/>
                    </a:cubicBezTo>
                    <a:lnTo>
                      <a:pt x="13159" y="43137"/>
                    </a:lnTo>
                    <a:cubicBezTo>
                      <a:pt x="15844" y="43137"/>
                      <a:pt x="14996" y="42289"/>
                      <a:pt x="16551" y="41865"/>
                    </a:cubicBezTo>
                    <a:cubicBezTo>
                      <a:pt x="15703" y="41865"/>
                      <a:pt x="12311" y="42854"/>
                      <a:pt x="11180" y="41865"/>
                    </a:cubicBezTo>
                    <a:cubicBezTo>
                      <a:pt x="10049" y="40875"/>
                      <a:pt x="11180" y="41865"/>
                      <a:pt x="11180" y="41016"/>
                    </a:cubicBezTo>
                    <a:cubicBezTo>
                      <a:pt x="12876" y="41016"/>
                      <a:pt x="12452" y="41016"/>
                      <a:pt x="12452" y="40168"/>
                    </a:cubicBezTo>
                    <a:lnTo>
                      <a:pt x="14714" y="40168"/>
                    </a:lnTo>
                    <a:cubicBezTo>
                      <a:pt x="14714" y="40168"/>
                      <a:pt x="12876" y="40168"/>
                      <a:pt x="11887" y="39179"/>
                    </a:cubicBezTo>
                    <a:cubicBezTo>
                      <a:pt x="10897" y="38190"/>
                      <a:pt x="14007" y="39179"/>
                      <a:pt x="15420" y="39179"/>
                    </a:cubicBezTo>
                    <a:cubicBezTo>
                      <a:pt x="16834" y="39179"/>
                      <a:pt x="12594" y="39179"/>
                      <a:pt x="12311" y="38331"/>
                    </a:cubicBezTo>
                    <a:cubicBezTo>
                      <a:pt x="12028" y="37483"/>
                      <a:pt x="12311" y="37059"/>
                      <a:pt x="11463" y="35928"/>
                    </a:cubicBezTo>
                    <a:cubicBezTo>
                      <a:pt x="10615" y="34797"/>
                      <a:pt x="12735" y="35928"/>
                      <a:pt x="13442" y="35928"/>
                    </a:cubicBezTo>
                    <a:lnTo>
                      <a:pt x="11887" y="34939"/>
                    </a:lnTo>
                    <a:lnTo>
                      <a:pt x="12735" y="34939"/>
                    </a:lnTo>
                    <a:cubicBezTo>
                      <a:pt x="12735" y="34939"/>
                      <a:pt x="10473" y="34939"/>
                      <a:pt x="10191" y="33525"/>
                    </a:cubicBezTo>
                    <a:cubicBezTo>
                      <a:pt x="9908" y="32112"/>
                      <a:pt x="14007" y="33525"/>
                      <a:pt x="11745" y="31688"/>
                    </a:cubicBezTo>
                    <a:cubicBezTo>
                      <a:pt x="11745" y="31688"/>
                      <a:pt x="12876" y="32395"/>
                      <a:pt x="13724" y="32677"/>
                    </a:cubicBezTo>
                    <a:cubicBezTo>
                      <a:pt x="12973" y="31440"/>
                      <a:pt x="12071" y="30301"/>
                      <a:pt x="11039" y="29285"/>
                    </a:cubicBezTo>
                    <a:lnTo>
                      <a:pt x="12735" y="29285"/>
                    </a:lnTo>
                    <a:cubicBezTo>
                      <a:pt x="10954" y="28698"/>
                      <a:pt x="9479" y="27427"/>
                      <a:pt x="8636" y="25752"/>
                    </a:cubicBezTo>
                    <a:lnTo>
                      <a:pt x="6657" y="25752"/>
                    </a:lnTo>
                    <a:cubicBezTo>
                      <a:pt x="6589" y="25188"/>
                      <a:pt x="6589" y="24619"/>
                      <a:pt x="6657" y="24056"/>
                    </a:cubicBezTo>
                    <a:cubicBezTo>
                      <a:pt x="6657" y="24056"/>
                      <a:pt x="7647" y="24056"/>
                      <a:pt x="8353" y="25328"/>
                    </a:cubicBezTo>
                    <a:lnTo>
                      <a:pt x="8353" y="25328"/>
                    </a:lnTo>
                    <a:cubicBezTo>
                      <a:pt x="9492" y="25648"/>
                      <a:pt x="10489" y="26346"/>
                      <a:pt x="11180" y="27306"/>
                    </a:cubicBezTo>
                    <a:lnTo>
                      <a:pt x="9767" y="27306"/>
                    </a:lnTo>
                    <a:cubicBezTo>
                      <a:pt x="10798" y="28320"/>
                      <a:pt x="11935" y="29221"/>
                      <a:pt x="13159" y="29992"/>
                    </a:cubicBezTo>
                    <a:lnTo>
                      <a:pt x="13159" y="29285"/>
                    </a:lnTo>
                    <a:cubicBezTo>
                      <a:pt x="13159" y="29285"/>
                      <a:pt x="13159" y="29285"/>
                      <a:pt x="14007" y="29285"/>
                    </a:cubicBezTo>
                    <a:lnTo>
                      <a:pt x="14007" y="28578"/>
                    </a:lnTo>
                    <a:lnTo>
                      <a:pt x="16268" y="29709"/>
                    </a:lnTo>
                    <a:lnTo>
                      <a:pt x="15420" y="29709"/>
                    </a:lnTo>
                    <a:lnTo>
                      <a:pt x="17541" y="29709"/>
                    </a:lnTo>
                    <a:cubicBezTo>
                      <a:pt x="15844" y="27448"/>
                      <a:pt x="13724" y="24480"/>
                      <a:pt x="14148" y="22218"/>
                    </a:cubicBezTo>
                    <a:cubicBezTo>
                      <a:pt x="15138" y="23914"/>
                      <a:pt x="16268" y="24338"/>
                      <a:pt x="17823" y="25893"/>
                    </a:cubicBezTo>
                    <a:cubicBezTo>
                      <a:pt x="15844" y="24621"/>
                      <a:pt x="17823" y="27589"/>
                      <a:pt x="16975" y="27730"/>
                    </a:cubicBezTo>
                    <a:cubicBezTo>
                      <a:pt x="16127" y="27872"/>
                      <a:pt x="18106" y="27730"/>
                      <a:pt x="18389" y="28720"/>
                    </a:cubicBezTo>
                    <a:lnTo>
                      <a:pt x="18389" y="26176"/>
                    </a:lnTo>
                    <a:cubicBezTo>
                      <a:pt x="19661" y="27448"/>
                      <a:pt x="19519" y="26882"/>
                      <a:pt x="20367" y="27165"/>
                    </a:cubicBezTo>
                    <a:cubicBezTo>
                      <a:pt x="17541" y="24904"/>
                      <a:pt x="19378" y="24762"/>
                      <a:pt x="19095" y="23632"/>
                    </a:cubicBezTo>
                    <a:cubicBezTo>
                      <a:pt x="18813" y="22501"/>
                      <a:pt x="20650" y="25469"/>
                      <a:pt x="19943" y="25752"/>
                    </a:cubicBezTo>
                    <a:cubicBezTo>
                      <a:pt x="22346" y="27165"/>
                      <a:pt x="17823" y="21935"/>
                      <a:pt x="19943" y="23066"/>
                    </a:cubicBezTo>
                    <a:cubicBezTo>
                      <a:pt x="19943" y="23066"/>
                      <a:pt x="19943" y="23066"/>
                      <a:pt x="19943" y="23066"/>
                    </a:cubicBezTo>
                    <a:cubicBezTo>
                      <a:pt x="19943" y="23066"/>
                      <a:pt x="20933" y="22077"/>
                      <a:pt x="21357" y="23066"/>
                    </a:cubicBezTo>
                    <a:lnTo>
                      <a:pt x="21357" y="23066"/>
                    </a:lnTo>
                    <a:cubicBezTo>
                      <a:pt x="22977" y="22498"/>
                      <a:pt x="23830" y="20723"/>
                      <a:pt x="23262" y="19103"/>
                    </a:cubicBezTo>
                    <a:cubicBezTo>
                      <a:pt x="23175" y="18855"/>
                      <a:pt x="23057" y="18620"/>
                      <a:pt x="22911" y="18402"/>
                    </a:cubicBezTo>
                    <a:lnTo>
                      <a:pt x="24749" y="22218"/>
                    </a:lnTo>
                    <a:cubicBezTo>
                      <a:pt x="23622" y="18939"/>
                      <a:pt x="22724" y="15586"/>
                      <a:pt x="22063" y="12183"/>
                    </a:cubicBezTo>
                    <a:cubicBezTo>
                      <a:pt x="23800" y="15166"/>
                      <a:pt x="25176" y="18345"/>
                      <a:pt x="26162" y="21653"/>
                    </a:cubicBezTo>
                    <a:cubicBezTo>
                      <a:pt x="26162" y="21653"/>
                      <a:pt x="27010" y="21653"/>
                      <a:pt x="27152" y="20946"/>
                    </a:cubicBezTo>
                    <a:cubicBezTo>
                      <a:pt x="26347" y="19879"/>
                      <a:pt x="25726" y="18684"/>
                      <a:pt x="25314" y="17412"/>
                    </a:cubicBezTo>
                    <a:cubicBezTo>
                      <a:pt x="26191" y="18552"/>
                      <a:pt x="27135" y="19637"/>
                      <a:pt x="28141" y="20663"/>
                    </a:cubicBezTo>
                    <a:cubicBezTo>
                      <a:pt x="28141" y="20663"/>
                      <a:pt x="26445" y="16282"/>
                      <a:pt x="27010" y="16282"/>
                    </a:cubicBezTo>
                    <a:cubicBezTo>
                      <a:pt x="27576" y="16282"/>
                      <a:pt x="28424" y="19956"/>
                      <a:pt x="28424" y="20380"/>
                    </a:cubicBezTo>
                    <a:cubicBezTo>
                      <a:pt x="28349" y="19015"/>
                      <a:pt x="28349" y="17647"/>
                      <a:pt x="28424" y="16282"/>
                    </a:cubicBezTo>
                    <a:cubicBezTo>
                      <a:pt x="28799" y="17743"/>
                      <a:pt x="29320" y="19164"/>
                      <a:pt x="29979" y="20522"/>
                    </a:cubicBezTo>
                    <a:cubicBezTo>
                      <a:pt x="29979" y="19815"/>
                      <a:pt x="30968" y="20522"/>
                      <a:pt x="31109" y="19815"/>
                    </a:cubicBezTo>
                    <a:lnTo>
                      <a:pt x="31109" y="19108"/>
                    </a:lnTo>
                    <a:cubicBezTo>
                      <a:pt x="32381" y="19108"/>
                      <a:pt x="31109" y="13313"/>
                      <a:pt x="32523" y="13313"/>
                    </a:cubicBezTo>
                    <a:cubicBezTo>
                      <a:pt x="32513" y="15164"/>
                      <a:pt x="32899" y="16995"/>
                      <a:pt x="33653" y="18684"/>
                    </a:cubicBezTo>
                    <a:cubicBezTo>
                      <a:pt x="33260" y="14764"/>
                      <a:pt x="33742" y="10805"/>
                      <a:pt x="35067" y="7094"/>
                    </a:cubicBezTo>
                    <a:lnTo>
                      <a:pt x="35067" y="8225"/>
                    </a:lnTo>
                    <a:lnTo>
                      <a:pt x="36198" y="6812"/>
                    </a:lnTo>
                    <a:cubicBezTo>
                      <a:pt x="35221" y="10867"/>
                      <a:pt x="34466" y="14971"/>
                      <a:pt x="33936" y="19108"/>
                    </a:cubicBezTo>
                    <a:cubicBezTo>
                      <a:pt x="33936" y="19956"/>
                      <a:pt x="33936" y="20380"/>
                      <a:pt x="34926" y="20239"/>
                    </a:cubicBezTo>
                    <a:cubicBezTo>
                      <a:pt x="35915" y="20098"/>
                      <a:pt x="34926" y="21935"/>
                      <a:pt x="34926" y="21935"/>
                    </a:cubicBezTo>
                    <a:lnTo>
                      <a:pt x="36339" y="21935"/>
                    </a:lnTo>
                    <a:cubicBezTo>
                      <a:pt x="36339" y="19532"/>
                      <a:pt x="37187" y="19532"/>
                      <a:pt x="36339" y="17554"/>
                    </a:cubicBezTo>
                    <a:cubicBezTo>
                      <a:pt x="35814" y="18371"/>
                      <a:pt x="35342" y="19221"/>
                      <a:pt x="34926" y="20098"/>
                    </a:cubicBezTo>
                    <a:cubicBezTo>
                      <a:pt x="34926" y="17836"/>
                      <a:pt x="34926" y="13172"/>
                      <a:pt x="36763" y="13738"/>
                    </a:cubicBezTo>
                    <a:cubicBezTo>
                      <a:pt x="36908" y="15383"/>
                      <a:pt x="36908" y="17039"/>
                      <a:pt x="36763" y="18685"/>
                    </a:cubicBezTo>
                    <a:cubicBezTo>
                      <a:pt x="36763" y="17978"/>
                      <a:pt x="37752" y="17130"/>
                      <a:pt x="37894" y="17695"/>
                    </a:cubicBezTo>
                    <a:lnTo>
                      <a:pt x="37894" y="18967"/>
                    </a:lnTo>
                    <a:cubicBezTo>
                      <a:pt x="37894" y="19956"/>
                      <a:pt x="39024" y="15858"/>
                      <a:pt x="39590" y="18967"/>
                    </a:cubicBezTo>
                    <a:cubicBezTo>
                      <a:pt x="39590" y="18967"/>
                      <a:pt x="39590" y="22077"/>
                      <a:pt x="39590" y="20663"/>
                    </a:cubicBezTo>
                    <a:cubicBezTo>
                      <a:pt x="39628" y="16253"/>
                      <a:pt x="40054" y="11854"/>
                      <a:pt x="40862" y="7519"/>
                    </a:cubicBezTo>
                    <a:cubicBezTo>
                      <a:pt x="41626" y="8844"/>
                      <a:pt x="42197" y="10272"/>
                      <a:pt x="42558" y="11759"/>
                    </a:cubicBezTo>
                    <a:cubicBezTo>
                      <a:pt x="42558" y="14020"/>
                      <a:pt x="40862" y="16564"/>
                      <a:pt x="41003" y="18543"/>
                    </a:cubicBezTo>
                    <a:cubicBezTo>
                      <a:pt x="41161" y="17948"/>
                      <a:pt x="41399" y="17378"/>
                      <a:pt x="41710" y="16847"/>
                    </a:cubicBezTo>
                    <a:cubicBezTo>
                      <a:pt x="41710" y="16847"/>
                      <a:pt x="41710" y="18826"/>
                      <a:pt x="41710" y="18684"/>
                    </a:cubicBezTo>
                    <a:cubicBezTo>
                      <a:pt x="41710" y="16282"/>
                      <a:pt x="42841" y="18684"/>
                      <a:pt x="42417" y="16706"/>
                    </a:cubicBezTo>
                    <a:cubicBezTo>
                      <a:pt x="41993" y="14727"/>
                      <a:pt x="42417" y="16706"/>
                      <a:pt x="43689" y="16706"/>
                    </a:cubicBezTo>
                    <a:cubicBezTo>
                      <a:pt x="44084" y="14686"/>
                      <a:pt x="45126" y="12851"/>
                      <a:pt x="46657" y="11476"/>
                    </a:cubicBezTo>
                    <a:cubicBezTo>
                      <a:pt x="46600" y="12040"/>
                      <a:pt x="46600" y="12608"/>
                      <a:pt x="46657" y="13172"/>
                    </a:cubicBezTo>
                    <a:cubicBezTo>
                      <a:pt x="48070" y="13172"/>
                      <a:pt x="48212" y="15151"/>
                      <a:pt x="49484" y="15716"/>
                    </a:cubicBezTo>
                    <a:cubicBezTo>
                      <a:pt x="50756" y="16282"/>
                      <a:pt x="49484" y="17130"/>
                      <a:pt x="49484" y="17978"/>
                    </a:cubicBezTo>
                    <a:cubicBezTo>
                      <a:pt x="49484" y="18826"/>
                      <a:pt x="50332" y="16988"/>
                      <a:pt x="50756" y="17130"/>
                    </a:cubicBezTo>
                    <a:cubicBezTo>
                      <a:pt x="50756" y="19391"/>
                      <a:pt x="49766" y="17130"/>
                      <a:pt x="49201" y="19532"/>
                    </a:cubicBezTo>
                    <a:cubicBezTo>
                      <a:pt x="49201" y="18260"/>
                      <a:pt x="50897" y="18260"/>
                      <a:pt x="51745" y="17836"/>
                    </a:cubicBezTo>
                    <a:cubicBezTo>
                      <a:pt x="52593" y="17412"/>
                      <a:pt x="50756" y="16847"/>
                      <a:pt x="49908" y="17836"/>
                    </a:cubicBezTo>
                    <a:cubicBezTo>
                      <a:pt x="50996" y="15287"/>
                      <a:pt x="53178" y="13365"/>
                      <a:pt x="55844" y="12607"/>
                    </a:cubicBezTo>
                    <a:cubicBezTo>
                      <a:pt x="57258" y="12607"/>
                      <a:pt x="55844" y="14444"/>
                      <a:pt x="55844" y="14303"/>
                    </a:cubicBezTo>
                    <a:cubicBezTo>
                      <a:pt x="55844" y="14162"/>
                      <a:pt x="60650" y="11052"/>
                      <a:pt x="60932" y="14303"/>
                    </a:cubicBezTo>
                    <a:cubicBezTo>
                      <a:pt x="61215" y="17554"/>
                      <a:pt x="58530" y="17271"/>
                      <a:pt x="57823" y="18543"/>
                    </a:cubicBezTo>
                    <a:cubicBezTo>
                      <a:pt x="57116" y="19815"/>
                      <a:pt x="57823" y="16564"/>
                      <a:pt x="56834" y="16282"/>
                    </a:cubicBezTo>
                    <a:lnTo>
                      <a:pt x="56834" y="17412"/>
                    </a:lnTo>
                    <a:cubicBezTo>
                      <a:pt x="56834" y="17412"/>
                      <a:pt x="55420" y="17412"/>
                      <a:pt x="55420" y="17412"/>
                    </a:cubicBezTo>
                    <a:cubicBezTo>
                      <a:pt x="55420" y="19108"/>
                      <a:pt x="58247" y="19956"/>
                      <a:pt x="58247" y="22218"/>
                    </a:cubicBezTo>
                    <a:cubicBezTo>
                      <a:pt x="58954" y="22218"/>
                      <a:pt x="59802" y="22218"/>
                      <a:pt x="60084" y="21229"/>
                    </a:cubicBezTo>
                    <a:lnTo>
                      <a:pt x="60084" y="21229"/>
                    </a:lnTo>
                    <a:cubicBezTo>
                      <a:pt x="60084" y="19815"/>
                      <a:pt x="62346" y="20522"/>
                      <a:pt x="62346" y="19532"/>
                    </a:cubicBezTo>
                    <a:cubicBezTo>
                      <a:pt x="62346" y="18543"/>
                      <a:pt x="65597" y="18826"/>
                      <a:pt x="65738" y="20380"/>
                    </a:cubicBezTo>
                    <a:lnTo>
                      <a:pt x="64183" y="21935"/>
                    </a:lnTo>
                    <a:cubicBezTo>
                      <a:pt x="64183" y="21935"/>
                      <a:pt x="64183" y="20522"/>
                      <a:pt x="64183" y="20663"/>
                    </a:cubicBezTo>
                    <a:cubicBezTo>
                      <a:pt x="64183" y="20805"/>
                      <a:pt x="62911" y="23773"/>
                      <a:pt x="65455" y="22501"/>
                    </a:cubicBezTo>
                    <a:lnTo>
                      <a:pt x="65455" y="20946"/>
                    </a:lnTo>
                    <a:cubicBezTo>
                      <a:pt x="66727" y="20946"/>
                      <a:pt x="69272" y="20946"/>
                      <a:pt x="69413" y="20946"/>
                    </a:cubicBezTo>
                    <a:cubicBezTo>
                      <a:pt x="70826" y="19391"/>
                      <a:pt x="69413" y="20946"/>
                      <a:pt x="70685" y="18826"/>
                    </a:cubicBezTo>
                    <a:cubicBezTo>
                      <a:pt x="68565" y="21229"/>
                      <a:pt x="68848" y="16423"/>
                      <a:pt x="67010" y="18826"/>
                    </a:cubicBezTo>
                    <a:cubicBezTo>
                      <a:pt x="68706" y="16423"/>
                      <a:pt x="67010" y="16988"/>
                      <a:pt x="68282" y="14586"/>
                    </a:cubicBezTo>
                    <a:cubicBezTo>
                      <a:pt x="68282" y="14586"/>
                      <a:pt x="67434" y="15716"/>
                      <a:pt x="67151" y="14586"/>
                    </a:cubicBezTo>
                    <a:lnTo>
                      <a:pt x="66445" y="14586"/>
                    </a:lnTo>
                    <a:lnTo>
                      <a:pt x="66445" y="14586"/>
                    </a:lnTo>
                    <a:cubicBezTo>
                      <a:pt x="66445" y="14586"/>
                      <a:pt x="66445" y="15292"/>
                      <a:pt x="66445" y="15716"/>
                    </a:cubicBezTo>
                    <a:cubicBezTo>
                      <a:pt x="66445" y="16140"/>
                      <a:pt x="63901" y="15716"/>
                      <a:pt x="63053" y="15716"/>
                    </a:cubicBezTo>
                    <a:cubicBezTo>
                      <a:pt x="62204" y="15716"/>
                      <a:pt x="63053" y="15716"/>
                      <a:pt x="64042" y="14444"/>
                    </a:cubicBezTo>
                    <a:lnTo>
                      <a:pt x="62628" y="14444"/>
                    </a:lnTo>
                    <a:cubicBezTo>
                      <a:pt x="63759" y="13313"/>
                      <a:pt x="62628" y="11617"/>
                      <a:pt x="64890" y="11759"/>
                    </a:cubicBezTo>
                    <a:lnTo>
                      <a:pt x="64042" y="10911"/>
                    </a:lnTo>
                    <a:cubicBezTo>
                      <a:pt x="64042" y="9780"/>
                      <a:pt x="64042" y="8791"/>
                      <a:pt x="62628" y="8932"/>
                    </a:cubicBezTo>
                    <a:cubicBezTo>
                      <a:pt x="61215" y="9073"/>
                      <a:pt x="60367" y="8932"/>
                      <a:pt x="61498" y="8932"/>
                    </a:cubicBezTo>
                    <a:lnTo>
                      <a:pt x="59519" y="8932"/>
                    </a:lnTo>
                    <a:lnTo>
                      <a:pt x="59519" y="8932"/>
                    </a:lnTo>
                    <a:cubicBezTo>
                      <a:pt x="57964" y="7660"/>
                      <a:pt x="55137" y="8932"/>
                      <a:pt x="54431" y="5822"/>
                    </a:cubicBezTo>
                    <a:cubicBezTo>
                      <a:pt x="54431" y="5822"/>
                      <a:pt x="52876" y="5822"/>
                      <a:pt x="52169" y="5822"/>
                    </a:cubicBezTo>
                    <a:lnTo>
                      <a:pt x="52169" y="4409"/>
                    </a:lnTo>
                    <a:cubicBezTo>
                      <a:pt x="51321" y="4409"/>
                      <a:pt x="50190" y="2430"/>
                      <a:pt x="49484" y="3561"/>
                    </a:cubicBezTo>
                    <a:cubicBezTo>
                      <a:pt x="49484" y="-255"/>
                      <a:pt x="45668" y="1865"/>
                      <a:pt x="44395" y="875"/>
                    </a:cubicBezTo>
                    <a:lnTo>
                      <a:pt x="44395" y="2713"/>
                    </a:lnTo>
                    <a:cubicBezTo>
                      <a:pt x="43343" y="2347"/>
                      <a:pt x="42197" y="2347"/>
                      <a:pt x="41145" y="2713"/>
                    </a:cubicBezTo>
                    <a:lnTo>
                      <a:pt x="41145" y="2147"/>
                    </a:lnTo>
                    <a:cubicBezTo>
                      <a:pt x="40155" y="3420"/>
                      <a:pt x="38742" y="1017"/>
                      <a:pt x="37046" y="1158"/>
                    </a:cubicBezTo>
                    <a:cubicBezTo>
                      <a:pt x="35350" y="1299"/>
                      <a:pt x="37046" y="1158"/>
                      <a:pt x="37894" y="1158"/>
                    </a:cubicBezTo>
                    <a:cubicBezTo>
                      <a:pt x="35774" y="-2517"/>
                      <a:pt x="34077" y="3985"/>
                      <a:pt x="32099" y="1158"/>
                    </a:cubicBezTo>
                    <a:cubicBezTo>
                      <a:pt x="32099" y="1865"/>
                      <a:pt x="32099" y="1158"/>
                      <a:pt x="31109" y="1158"/>
                    </a:cubicBezTo>
                    <a:lnTo>
                      <a:pt x="31109" y="1158"/>
                    </a:lnTo>
                    <a:lnTo>
                      <a:pt x="31109" y="451"/>
                    </a:lnTo>
                    <a:lnTo>
                      <a:pt x="31109" y="1158"/>
                    </a:lnTo>
                    <a:lnTo>
                      <a:pt x="29979" y="2006"/>
                    </a:lnTo>
                    <a:lnTo>
                      <a:pt x="29979" y="451"/>
                    </a:lnTo>
                    <a:lnTo>
                      <a:pt x="29979" y="451"/>
                    </a:lnTo>
                    <a:cubicBezTo>
                      <a:pt x="29979" y="451"/>
                      <a:pt x="29979" y="1441"/>
                      <a:pt x="29979" y="2572"/>
                    </a:cubicBezTo>
                    <a:cubicBezTo>
                      <a:pt x="29979" y="3702"/>
                      <a:pt x="29979" y="2572"/>
                      <a:pt x="29979" y="3702"/>
                    </a:cubicBezTo>
                    <a:cubicBezTo>
                      <a:pt x="28848" y="1158"/>
                      <a:pt x="29131" y="4974"/>
                      <a:pt x="27717" y="2289"/>
                    </a:cubicBezTo>
                    <a:cubicBezTo>
                      <a:pt x="27717" y="3702"/>
                      <a:pt x="25738" y="4126"/>
                      <a:pt x="26586" y="6953"/>
                    </a:cubicBezTo>
                    <a:cubicBezTo>
                      <a:pt x="26586" y="6953"/>
                      <a:pt x="26586" y="6953"/>
                      <a:pt x="26586" y="6953"/>
                    </a:cubicBezTo>
                    <a:cubicBezTo>
                      <a:pt x="26586" y="6953"/>
                      <a:pt x="25456" y="6953"/>
                      <a:pt x="25314" y="6953"/>
                    </a:cubicBezTo>
                    <a:lnTo>
                      <a:pt x="24184" y="5116"/>
                    </a:lnTo>
                    <a:lnTo>
                      <a:pt x="24184" y="8225"/>
                    </a:lnTo>
                    <a:cubicBezTo>
                      <a:pt x="23053" y="7236"/>
                      <a:pt x="22346" y="6812"/>
                      <a:pt x="22346" y="4974"/>
                    </a:cubicBezTo>
                    <a:cubicBezTo>
                      <a:pt x="22346" y="7943"/>
                      <a:pt x="21498" y="6388"/>
                      <a:pt x="21498" y="9356"/>
                    </a:cubicBezTo>
                    <a:lnTo>
                      <a:pt x="21498" y="8084"/>
                    </a:lnTo>
                    <a:cubicBezTo>
                      <a:pt x="21498" y="8084"/>
                      <a:pt x="21498" y="10345"/>
                      <a:pt x="20650" y="9639"/>
                    </a:cubicBezTo>
                    <a:cubicBezTo>
                      <a:pt x="19802" y="8932"/>
                      <a:pt x="15986" y="12465"/>
                      <a:pt x="12311" y="12748"/>
                    </a:cubicBezTo>
                    <a:cubicBezTo>
                      <a:pt x="15703" y="15151"/>
                      <a:pt x="9908" y="12748"/>
                      <a:pt x="12311" y="14868"/>
                    </a:cubicBezTo>
                    <a:cubicBezTo>
                      <a:pt x="11463" y="14868"/>
                      <a:pt x="10756" y="14868"/>
                      <a:pt x="10473" y="13313"/>
                    </a:cubicBezTo>
                    <a:cubicBezTo>
                      <a:pt x="10473" y="15151"/>
                      <a:pt x="7647" y="14162"/>
                      <a:pt x="9201" y="16706"/>
                    </a:cubicBezTo>
                    <a:cubicBezTo>
                      <a:pt x="8353" y="16706"/>
                      <a:pt x="8212" y="15575"/>
                      <a:pt x="7647" y="15434"/>
                    </a:cubicBezTo>
                    <a:cubicBezTo>
                      <a:pt x="7081" y="15292"/>
                      <a:pt x="7647" y="16282"/>
                      <a:pt x="7647" y="16140"/>
                    </a:cubicBezTo>
                    <a:cubicBezTo>
                      <a:pt x="7647" y="15999"/>
                      <a:pt x="7647" y="15434"/>
                      <a:pt x="6940" y="15010"/>
                    </a:cubicBezTo>
                    <a:cubicBezTo>
                      <a:pt x="6233" y="14586"/>
                      <a:pt x="8495" y="18260"/>
                      <a:pt x="10756" y="19956"/>
                    </a:cubicBezTo>
                    <a:cubicBezTo>
                      <a:pt x="9201" y="19956"/>
                      <a:pt x="9201" y="19956"/>
                      <a:pt x="10756" y="21653"/>
                    </a:cubicBezTo>
                    <a:cubicBezTo>
                      <a:pt x="12311" y="23349"/>
                      <a:pt x="8777" y="21653"/>
                      <a:pt x="9060" y="20380"/>
                    </a:cubicBezTo>
                    <a:cubicBezTo>
                      <a:pt x="9343" y="19108"/>
                      <a:pt x="6233" y="22501"/>
                      <a:pt x="8212" y="23632"/>
                    </a:cubicBezTo>
                    <a:cubicBezTo>
                      <a:pt x="8212" y="23632"/>
                      <a:pt x="8212" y="23632"/>
                      <a:pt x="8212" y="24480"/>
                    </a:cubicBezTo>
                    <a:cubicBezTo>
                      <a:pt x="8212" y="25328"/>
                      <a:pt x="7364" y="25469"/>
                      <a:pt x="7081" y="26600"/>
                    </a:cubicBezTo>
                    <a:lnTo>
                      <a:pt x="7081" y="26600"/>
                    </a:lnTo>
                    <a:cubicBezTo>
                      <a:pt x="9484" y="27872"/>
                      <a:pt x="7081" y="27589"/>
                      <a:pt x="7081" y="28578"/>
                    </a:cubicBezTo>
                    <a:lnTo>
                      <a:pt x="7081" y="28578"/>
                    </a:lnTo>
                    <a:cubicBezTo>
                      <a:pt x="4537" y="29992"/>
                      <a:pt x="7081" y="29709"/>
                      <a:pt x="4961" y="31123"/>
                    </a:cubicBezTo>
                    <a:lnTo>
                      <a:pt x="6657" y="31123"/>
                    </a:lnTo>
                    <a:cubicBezTo>
                      <a:pt x="10191" y="32112"/>
                      <a:pt x="4254" y="32395"/>
                      <a:pt x="5385" y="33808"/>
                    </a:cubicBezTo>
                    <a:lnTo>
                      <a:pt x="6375" y="33808"/>
                    </a:lnTo>
                    <a:cubicBezTo>
                      <a:pt x="7505" y="34515"/>
                      <a:pt x="1286" y="34939"/>
                      <a:pt x="721" y="35787"/>
                    </a:cubicBezTo>
                    <a:cubicBezTo>
                      <a:pt x="155" y="36635"/>
                      <a:pt x="721" y="35787"/>
                      <a:pt x="721" y="35787"/>
                    </a:cubicBezTo>
                    <a:cubicBezTo>
                      <a:pt x="-1682" y="37483"/>
                      <a:pt x="2841" y="35787"/>
                      <a:pt x="3265" y="37624"/>
                    </a:cubicBezTo>
                    <a:cubicBezTo>
                      <a:pt x="3689" y="39462"/>
                      <a:pt x="297" y="37624"/>
                      <a:pt x="14" y="37624"/>
                    </a:cubicBezTo>
                    <a:cubicBezTo>
                      <a:pt x="-269" y="37624"/>
                      <a:pt x="3830" y="40451"/>
                      <a:pt x="1569" y="41723"/>
                    </a:cubicBezTo>
                    <a:cubicBezTo>
                      <a:pt x="2558" y="41723"/>
                      <a:pt x="3406" y="41723"/>
                      <a:pt x="4113" y="41723"/>
                    </a:cubicBezTo>
                    <a:cubicBezTo>
                      <a:pt x="4820" y="41723"/>
                      <a:pt x="862" y="44691"/>
                      <a:pt x="4113" y="45115"/>
                    </a:cubicBezTo>
                    <a:lnTo>
                      <a:pt x="4113" y="45115"/>
                    </a:lnTo>
                    <a:cubicBezTo>
                      <a:pt x="4961" y="45115"/>
                      <a:pt x="5809" y="47236"/>
                      <a:pt x="7364" y="47236"/>
                    </a:cubicBezTo>
                    <a:cubicBezTo>
                      <a:pt x="1993" y="49497"/>
                      <a:pt x="11321" y="50486"/>
                      <a:pt x="6233" y="52182"/>
                    </a:cubicBezTo>
                    <a:lnTo>
                      <a:pt x="7364" y="54161"/>
                    </a:lnTo>
                    <a:lnTo>
                      <a:pt x="7364" y="54161"/>
                    </a:lnTo>
                    <a:cubicBezTo>
                      <a:pt x="7364" y="55575"/>
                      <a:pt x="9060" y="55433"/>
                      <a:pt x="10332" y="55292"/>
                    </a:cubicBezTo>
                    <a:cubicBezTo>
                      <a:pt x="11604" y="55151"/>
                      <a:pt x="10332" y="55292"/>
                      <a:pt x="9343" y="55292"/>
                    </a:cubicBezTo>
                    <a:cubicBezTo>
                      <a:pt x="9343" y="57695"/>
                      <a:pt x="9343" y="57836"/>
                      <a:pt x="13018" y="57695"/>
                    </a:cubicBezTo>
                    <a:lnTo>
                      <a:pt x="11604" y="58825"/>
                    </a:lnTo>
                    <a:cubicBezTo>
                      <a:pt x="12594" y="58825"/>
                      <a:pt x="11604" y="63066"/>
                      <a:pt x="14148" y="63207"/>
                    </a:cubicBezTo>
                    <a:cubicBezTo>
                      <a:pt x="17117" y="63207"/>
                      <a:pt x="15138" y="70840"/>
                      <a:pt x="19943" y="66458"/>
                    </a:cubicBezTo>
                    <a:lnTo>
                      <a:pt x="22063" y="66458"/>
                    </a:lnTo>
                    <a:cubicBezTo>
                      <a:pt x="20791" y="65045"/>
                      <a:pt x="23901" y="64479"/>
                      <a:pt x="23901" y="63207"/>
                    </a:cubicBezTo>
                    <a:cubicBezTo>
                      <a:pt x="23901" y="61935"/>
                      <a:pt x="23901" y="65751"/>
                      <a:pt x="23901" y="65469"/>
                    </a:cubicBezTo>
                    <a:lnTo>
                      <a:pt x="23901" y="65469"/>
                    </a:lnTo>
                    <a:cubicBezTo>
                      <a:pt x="21639" y="68013"/>
                      <a:pt x="25032" y="67730"/>
                      <a:pt x="23901" y="69568"/>
                    </a:cubicBezTo>
                    <a:cubicBezTo>
                      <a:pt x="26924" y="71937"/>
                      <a:pt x="30194" y="73975"/>
                      <a:pt x="33653" y="75645"/>
                    </a:cubicBezTo>
                    <a:lnTo>
                      <a:pt x="33653" y="73101"/>
                    </a:lnTo>
                    <a:lnTo>
                      <a:pt x="34784" y="73101"/>
                    </a:lnTo>
                    <a:cubicBezTo>
                      <a:pt x="34784" y="73808"/>
                      <a:pt x="34784" y="75221"/>
                      <a:pt x="33936" y="74938"/>
                    </a:cubicBezTo>
                    <a:cubicBezTo>
                      <a:pt x="33088" y="74656"/>
                      <a:pt x="35632" y="74090"/>
                      <a:pt x="35774" y="73525"/>
                    </a:cubicBezTo>
                    <a:cubicBezTo>
                      <a:pt x="35915" y="72960"/>
                      <a:pt x="34501" y="76352"/>
                      <a:pt x="35774" y="76493"/>
                    </a:cubicBezTo>
                    <a:lnTo>
                      <a:pt x="35774" y="76493"/>
                    </a:lnTo>
                    <a:lnTo>
                      <a:pt x="35774" y="76493"/>
                    </a:lnTo>
                    <a:cubicBezTo>
                      <a:pt x="36622" y="75645"/>
                      <a:pt x="36904" y="74514"/>
                      <a:pt x="37894" y="74797"/>
                    </a:cubicBezTo>
                    <a:cubicBezTo>
                      <a:pt x="38883" y="75080"/>
                      <a:pt x="37894" y="76352"/>
                      <a:pt x="37894" y="76493"/>
                    </a:cubicBezTo>
                    <a:cubicBezTo>
                      <a:pt x="37894" y="76635"/>
                      <a:pt x="37894" y="76493"/>
                      <a:pt x="37894" y="76493"/>
                    </a:cubicBezTo>
                    <a:lnTo>
                      <a:pt x="39590" y="76493"/>
                    </a:lnTo>
                    <a:lnTo>
                      <a:pt x="39590" y="74373"/>
                    </a:lnTo>
                    <a:cubicBezTo>
                      <a:pt x="39590" y="73384"/>
                      <a:pt x="41003" y="74373"/>
                      <a:pt x="40438" y="72253"/>
                    </a:cubicBezTo>
                    <a:cubicBezTo>
                      <a:pt x="41286" y="75928"/>
                      <a:pt x="46233" y="73525"/>
                      <a:pt x="46940" y="74373"/>
                    </a:cubicBezTo>
                    <a:cubicBezTo>
                      <a:pt x="47374" y="73204"/>
                      <a:pt x="48522" y="72458"/>
                      <a:pt x="49766" y="72536"/>
                    </a:cubicBezTo>
                    <a:cubicBezTo>
                      <a:pt x="49766" y="72536"/>
                      <a:pt x="48777" y="69992"/>
                      <a:pt x="49766" y="70133"/>
                    </a:cubicBezTo>
                    <a:cubicBezTo>
                      <a:pt x="49766" y="74797"/>
                      <a:pt x="51887" y="71688"/>
                      <a:pt x="53724" y="74656"/>
                    </a:cubicBezTo>
                    <a:cubicBezTo>
                      <a:pt x="52311" y="72818"/>
                      <a:pt x="56410" y="73242"/>
                      <a:pt x="53724" y="70557"/>
                    </a:cubicBezTo>
                    <a:cubicBezTo>
                      <a:pt x="54713" y="70557"/>
                      <a:pt x="53724" y="72253"/>
                      <a:pt x="55420" y="72960"/>
                    </a:cubicBezTo>
                    <a:cubicBezTo>
                      <a:pt x="56551" y="70557"/>
                      <a:pt x="60226" y="72960"/>
                      <a:pt x="62204" y="70274"/>
                    </a:cubicBezTo>
                    <a:cubicBezTo>
                      <a:pt x="62204" y="70274"/>
                      <a:pt x="61074" y="69144"/>
                      <a:pt x="60932" y="68013"/>
                    </a:cubicBezTo>
                    <a:lnTo>
                      <a:pt x="63901" y="69850"/>
                    </a:lnTo>
                    <a:cubicBezTo>
                      <a:pt x="63901" y="69850"/>
                      <a:pt x="62204" y="66741"/>
                      <a:pt x="63901" y="67871"/>
                    </a:cubicBezTo>
                    <a:cubicBezTo>
                      <a:pt x="63901" y="67871"/>
                      <a:pt x="62911" y="67023"/>
                      <a:pt x="63053" y="66741"/>
                    </a:cubicBezTo>
                    <a:cubicBezTo>
                      <a:pt x="69130" y="65751"/>
                      <a:pt x="68282" y="58543"/>
                      <a:pt x="75491" y="57129"/>
                    </a:cubicBezTo>
                    <a:cubicBezTo>
                      <a:pt x="74077" y="57129"/>
                      <a:pt x="74219" y="57129"/>
                      <a:pt x="74501" y="56281"/>
                    </a:cubicBezTo>
                    <a:cubicBezTo>
                      <a:pt x="74784" y="55433"/>
                      <a:pt x="73088" y="55433"/>
                      <a:pt x="72381" y="55151"/>
                    </a:cubicBezTo>
                    <a:cubicBezTo>
                      <a:pt x="73435" y="54934"/>
                      <a:pt x="74473" y="54651"/>
                      <a:pt x="75491" y="54303"/>
                    </a:cubicBezTo>
                    <a:cubicBezTo>
                      <a:pt x="73512" y="53031"/>
                      <a:pt x="75491" y="52182"/>
                      <a:pt x="74219" y="51052"/>
                    </a:cubicBezTo>
                    <a:lnTo>
                      <a:pt x="74219" y="51900"/>
                    </a:lnTo>
                    <a:cubicBezTo>
                      <a:pt x="72098" y="50062"/>
                      <a:pt x="68424" y="50628"/>
                      <a:pt x="65314" y="49073"/>
                    </a:cubicBezTo>
                    <a:cubicBezTo>
                      <a:pt x="67858" y="51052"/>
                      <a:pt x="60650" y="49073"/>
                      <a:pt x="63759" y="51617"/>
                    </a:cubicBezTo>
                    <a:cubicBezTo>
                      <a:pt x="63759" y="51617"/>
                      <a:pt x="63759" y="51617"/>
                      <a:pt x="62204" y="50628"/>
                    </a:cubicBezTo>
                    <a:cubicBezTo>
                      <a:pt x="60650" y="49638"/>
                      <a:pt x="63477" y="52041"/>
                      <a:pt x="62204" y="52324"/>
                    </a:cubicBezTo>
                    <a:lnTo>
                      <a:pt x="62204" y="52324"/>
                    </a:lnTo>
                    <a:cubicBezTo>
                      <a:pt x="62204" y="54020"/>
                      <a:pt x="59802" y="53737"/>
                      <a:pt x="57964" y="54444"/>
                    </a:cubicBezTo>
                    <a:lnTo>
                      <a:pt x="59236" y="55433"/>
                    </a:lnTo>
                    <a:cubicBezTo>
                      <a:pt x="59236" y="55433"/>
                      <a:pt x="58388" y="55433"/>
                      <a:pt x="57964" y="55433"/>
                    </a:cubicBezTo>
                    <a:cubicBezTo>
                      <a:pt x="59378" y="57553"/>
                      <a:pt x="58812" y="54727"/>
                      <a:pt x="60508" y="56988"/>
                    </a:cubicBezTo>
                    <a:cubicBezTo>
                      <a:pt x="57823" y="55009"/>
                      <a:pt x="58247" y="59108"/>
                      <a:pt x="55420" y="56281"/>
                    </a:cubicBezTo>
                    <a:cubicBezTo>
                      <a:pt x="55420" y="56281"/>
                      <a:pt x="56834" y="57695"/>
                      <a:pt x="56268" y="58119"/>
                    </a:cubicBezTo>
                    <a:lnTo>
                      <a:pt x="56268" y="57271"/>
                    </a:lnTo>
                    <a:lnTo>
                      <a:pt x="56268" y="58543"/>
                    </a:lnTo>
                    <a:cubicBezTo>
                      <a:pt x="56268" y="58543"/>
                      <a:pt x="54855" y="57695"/>
                      <a:pt x="54431" y="56988"/>
                    </a:cubicBezTo>
                    <a:cubicBezTo>
                      <a:pt x="54007" y="56281"/>
                      <a:pt x="54431" y="56988"/>
                      <a:pt x="54431" y="56988"/>
                    </a:cubicBezTo>
                    <a:cubicBezTo>
                      <a:pt x="54431" y="56988"/>
                      <a:pt x="53441" y="58119"/>
                      <a:pt x="53017" y="57836"/>
                    </a:cubicBezTo>
                    <a:lnTo>
                      <a:pt x="53865" y="57836"/>
                    </a:lnTo>
                    <a:cubicBezTo>
                      <a:pt x="53017" y="59674"/>
                      <a:pt x="50614" y="59249"/>
                      <a:pt x="49766" y="61794"/>
                    </a:cubicBezTo>
                    <a:lnTo>
                      <a:pt x="49766" y="62501"/>
                    </a:lnTo>
                    <a:cubicBezTo>
                      <a:pt x="49060" y="64338"/>
                      <a:pt x="48494" y="62501"/>
                      <a:pt x="47364" y="62501"/>
                    </a:cubicBezTo>
                    <a:lnTo>
                      <a:pt x="47364" y="62501"/>
                    </a:lnTo>
                    <a:cubicBezTo>
                      <a:pt x="47364" y="63349"/>
                      <a:pt x="47081" y="63773"/>
                      <a:pt x="46516" y="63773"/>
                    </a:cubicBezTo>
                    <a:cubicBezTo>
                      <a:pt x="46516" y="62783"/>
                      <a:pt x="45526" y="62077"/>
                      <a:pt x="45668" y="61087"/>
                    </a:cubicBezTo>
                    <a:cubicBezTo>
                      <a:pt x="44678" y="62783"/>
                      <a:pt x="45668" y="62359"/>
                      <a:pt x="44819" y="65469"/>
                    </a:cubicBezTo>
                    <a:lnTo>
                      <a:pt x="44819" y="64197"/>
                    </a:lnTo>
                    <a:cubicBezTo>
                      <a:pt x="44819" y="65327"/>
                      <a:pt x="44819" y="66034"/>
                      <a:pt x="43830" y="66458"/>
                    </a:cubicBezTo>
                    <a:cubicBezTo>
                      <a:pt x="42841" y="66882"/>
                      <a:pt x="43830" y="64479"/>
                      <a:pt x="43830" y="62925"/>
                    </a:cubicBezTo>
                    <a:cubicBezTo>
                      <a:pt x="42134" y="60239"/>
                      <a:pt x="41569" y="65893"/>
                      <a:pt x="40862" y="61794"/>
                    </a:cubicBezTo>
                    <a:cubicBezTo>
                      <a:pt x="40014" y="65327"/>
                      <a:pt x="42134" y="63773"/>
                      <a:pt x="41710" y="64479"/>
                    </a:cubicBezTo>
                    <a:cubicBezTo>
                      <a:pt x="41286" y="65186"/>
                      <a:pt x="41710" y="67306"/>
                      <a:pt x="40579" y="66882"/>
                    </a:cubicBezTo>
                    <a:cubicBezTo>
                      <a:pt x="39448" y="66458"/>
                      <a:pt x="40579" y="62218"/>
                      <a:pt x="38742" y="62218"/>
                    </a:cubicBezTo>
                    <a:lnTo>
                      <a:pt x="38742" y="62218"/>
                    </a:lnTo>
                    <a:cubicBezTo>
                      <a:pt x="38742" y="61228"/>
                      <a:pt x="37752" y="63490"/>
                      <a:pt x="37470" y="62218"/>
                    </a:cubicBezTo>
                    <a:cubicBezTo>
                      <a:pt x="37470" y="64338"/>
                      <a:pt x="37470" y="62218"/>
                      <a:pt x="36198" y="64621"/>
                    </a:cubicBezTo>
                    <a:lnTo>
                      <a:pt x="37328" y="64621"/>
                    </a:lnTo>
                    <a:cubicBezTo>
                      <a:pt x="37328" y="64621"/>
                      <a:pt x="35350" y="68295"/>
                      <a:pt x="34501" y="66458"/>
                    </a:cubicBezTo>
                    <a:cubicBezTo>
                      <a:pt x="34796" y="65884"/>
                      <a:pt x="35177" y="65360"/>
                      <a:pt x="35632" y="64903"/>
                    </a:cubicBezTo>
                    <a:cubicBezTo>
                      <a:pt x="35632" y="64055"/>
                      <a:pt x="34784" y="64903"/>
                      <a:pt x="34643" y="64903"/>
                    </a:cubicBezTo>
                    <a:cubicBezTo>
                      <a:pt x="34501" y="64903"/>
                      <a:pt x="36198" y="64903"/>
                      <a:pt x="37328" y="62642"/>
                    </a:cubicBezTo>
                    <a:cubicBezTo>
                      <a:pt x="38459" y="60380"/>
                      <a:pt x="35632" y="64338"/>
                      <a:pt x="36622" y="61370"/>
                    </a:cubicBezTo>
                    <a:cubicBezTo>
                      <a:pt x="35350" y="65045"/>
                      <a:pt x="35632" y="61370"/>
                      <a:pt x="34219" y="63349"/>
                    </a:cubicBezTo>
                    <a:lnTo>
                      <a:pt x="34219" y="61652"/>
                    </a:lnTo>
                    <a:cubicBezTo>
                      <a:pt x="34219" y="61652"/>
                      <a:pt x="34219" y="62642"/>
                      <a:pt x="33371" y="62501"/>
                    </a:cubicBezTo>
                    <a:lnTo>
                      <a:pt x="34501" y="60522"/>
                    </a:lnTo>
                    <a:cubicBezTo>
                      <a:pt x="33229" y="62077"/>
                      <a:pt x="34501" y="58684"/>
                      <a:pt x="33088" y="59391"/>
                    </a:cubicBezTo>
                    <a:cubicBezTo>
                      <a:pt x="31675" y="60098"/>
                      <a:pt x="33088" y="61370"/>
                      <a:pt x="33088" y="62783"/>
                    </a:cubicBezTo>
                    <a:cubicBezTo>
                      <a:pt x="30685" y="64197"/>
                      <a:pt x="33795" y="58260"/>
                      <a:pt x="32099" y="58543"/>
                    </a:cubicBezTo>
                    <a:cubicBezTo>
                      <a:pt x="30403" y="58825"/>
                      <a:pt x="32099" y="59674"/>
                      <a:pt x="32099" y="60239"/>
                    </a:cubicBezTo>
                    <a:cubicBezTo>
                      <a:pt x="31883" y="59597"/>
                      <a:pt x="31883" y="58902"/>
                      <a:pt x="32099" y="58260"/>
                    </a:cubicBezTo>
                    <a:cubicBezTo>
                      <a:pt x="30968" y="58260"/>
                      <a:pt x="31392" y="59815"/>
                      <a:pt x="30544" y="60522"/>
                    </a:cubicBezTo>
                    <a:cubicBezTo>
                      <a:pt x="30544" y="58543"/>
                      <a:pt x="29696" y="60522"/>
                      <a:pt x="28848" y="61228"/>
                    </a:cubicBezTo>
                    <a:lnTo>
                      <a:pt x="29696" y="59815"/>
                    </a:lnTo>
                    <a:cubicBezTo>
                      <a:pt x="29696" y="58119"/>
                      <a:pt x="27576" y="62642"/>
                      <a:pt x="27152" y="60804"/>
                    </a:cubicBezTo>
                    <a:lnTo>
                      <a:pt x="28848" y="59108"/>
                    </a:lnTo>
                    <a:lnTo>
                      <a:pt x="28000" y="59108"/>
                    </a:lnTo>
                    <a:lnTo>
                      <a:pt x="29272" y="57553"/>
                    </a:lnTo>
                    <a:cubicBezTo>
                      <a:pt x="28000" y="58401"/>
                      <a:pt x="27858" y="57553"/>
                      <a:pt x="27717" y="57553"/>
                    </a:cubicBezTo>
                    <a:cubicBezTo>
                      <a:pt x="27576" y="57553"/>
                      <a:pt x="25738" y="59956"/>
                      <a:pt x="25314" y="59532"/>
                    </a:cubicBezTo>
                    <a:cubicBezTo>
                      <a:pt x="24890" y="59108"/>
                      <a:pt x="26445" y="58543"/>
                      <a:pt x="25314" y="58119"/>
                    </a:cubicBezTo>
                    <a:cubicBezTo>
                      <a:pt x="24184" y="57695"/>
                      <a:pt x="27152" y="56564"/>
                      <a:pt x="26445" y="58119"/>
                    </a:cubicBezTo>
                    <a:lnTo>
                      <a:pt x="27576" y="56988"/>
                    </a:lnTo>
                    <a:cubicBezTo>
                      <a:pt x="27576" y="55857"/>
                      <a:pt x="27576" y="56140"/>
                      <a:pt x="26728" y="55999"/>
                    </a:cubicBezTo>
                    <a:cubicBezTo>
                      <a:pt x="25880" y="55857"/>
                      <a:pt x="26728" y="55999"/>
                      <a:pt x="26728" y="55999"/>
                    </a:cubicBezTo>
                    <a:lnTo>
                      <a:pt x="24325" y="56847"/>
                    </a:lnTo>
                    <a:cubicBezTo>
                      <a:pt x="24585" y="56369"/>
                      <a:pt x="24978" y="55976"/>
                      <a:pt x="25456" y="55716"/>
                    </a:cubicBezTo>
                    <a:cubicBezTo>
                      <a:pt x="25456" y="55716"/>
                      <a:pt x="24466" y="55716"/>
                      <a:pt x="24184" y="55716"/>
                    </a:cubicBezTo>
                    <a:cubicBezTo>
                      <a:pt x="24997" y="54889"/>
                      <a:pt x="25955" y="54218"/>
                      <a:pt x="27010" y="53737"/>
                    </a:cubicBezTo>
                    <a:lnTo>
                      <a:pt x="25173" y="53737"/>
                    </a:lnTo>
                    <a:cubicBezTo>
                      <a:pt x="25173" y="53737"/>
                      <a:pt x="26021" y="52324"/>
                      <a:pt x="26586" y="52041"/>
                    </a:cubicBezTo>
                    <a:cubicBezTo>
                      <a:pt x="27152" y="51758"/>
                      <a:pt x="23618" y="52041"/>
                      <a:pt x="24042" y="51334"/>
                    </a:cubicBezTo>
                    <a:cubicBezTo>
                      <a:pt x="23774" y="51462"/>
                      <a:pt x="23463" y="51462"/>
                      <a:pt x="23194" y="51334"/>
                    </a:cubicBezTo>
                    <a:cubicBezTo>
                      <a:pt x="23194" y="50486"/>
                      <a:pt x="24184" y="49214"/>
                      <a:pt x="22205" y="49356"/>
                    </a:cubicBezTo>
                    <a:lnTo>
                      <a:pt x="24184" y="47801"/>
                    </a:lnTo>
                    <a:cubicBezTo>
                      <a:pt x="23335" y="47801"/>
                      <a:pt x="21639" y="49921"/>
                      <a:pt x="20367" y="49214"/>
                    </a:cubicBezTo>
                    <a:cubicBezTo>
                      <a:pt x="19095" y="48508"/>
                      <a:pt x="22063" y="48084"/>
                      <a:pt x="22629" y="47518"/>
                    </a:cubicBezTo>
                    <a:cubicBezTo>
                      <a:pt x="23194" y="46953"/>
                      <a:pt x="18671" y="47518"/>
                      <a:pt x="20226" y="46529"/>
                    </a:cubicBezTo>
                    <a:cubicBezTo>
                      <a:pt x="21781" y="45540"/>
                      <a:pt x="14007" y="47801"/>
                      <a:pt x="14290" y="47942"/>
                    </a:cubicBezTo>
                    <a:close/>
                    <a:moveTo>
                      <a:pt x="11745" y="39603"/>
                    </a:moveTo>
                    <a:cubicBezTo>
                      <a:pt x="11745" y="39603"/>
                      <a:pt x="13159" y="39603"/>
                      <a:pt x="11745" y="39603"/>
                    </a:cubicBezTo>
                    <a:cubicBezTo>
                      <a:pt x="10332" y="39603"/>
                      <a:pt x="11180" y="39886"/>
                      <a:pt x="11745" y="39603"/>
                    </a:cubicBezTo>
                    <a:close/>
                    <a:moveTo>
                      <a:pt x="11745" y="24480"/>
                    </a:moveTo>
                    <a:cubicBezTo>
                      <a:pt x="11745" y="24480"/>
                      <a:pt x="11745" y="24480"/>
                      <a:pt x="11745" y="24480"/>
                    </a:cubicBezTo>
                    <a:cubicBezTo>
                      <a:pt x="11745" y="24480"/>
                      <a:pt x="11887" y="24480"/>
                      <a:pt x="12452" y="24480"/>
                    </a:cubicBezTo>
                    <a:close/>
                    <a:moveTo>
                      <a:pt x="58530" y="10345"/>
                    </a:moveTo>
                    <a:lnTo>
                      <a:pt x="58530" y="10345"/>
                    </a:lnTo>
                    <a:cubicBezTo>
                      <a:pt x="59095" y="8932"/>
                      <a:pt x="59095" y="9215"/>
                      <a:pt x="59236" y="9780"/>
                    </a:cubicBezTo>
                    <a:close/>
                    <a:moveTo>
                      <a:pt x="58530" y="11759"/>
                    </a:moveTo>
                    <a:lnTo>
                      <a:pt x="58530" y="11759"/>
                    </a:lnTo>
                    <a:cubicBezTo>
                      <a:pt x="58530" y="11759"/>
                      <a:pt x="58530" y="11759"/>
                      <a:pt x="58530" y="11759"/>
                    </a:cubicBezTo>
                    <a:cubicBezTo>
                      <a:pt x="58530" y="11759"/>
                      <a:pt x="59236" y="11335"/>
                      <a:pt x="59802" y="11193"/>
                    </a:cubicBezTo>
                    <a:close/>
                    <a:moveTo>
                      <a:pt x="29272" y="77765"/>
                    </a:moveTo>
                    <a:lnTo>
                      <a:pt x="29272" y="77765"/>
                    </a:lnTo>
                    <a:cubicBezTo>
                      <a:pt x="29272" y="77765"/>
                      <a:pt x="30685" y="76776"/>
                      <a:pt x="30544" y="77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67"/>
              <p:cNvSpPr/>
              <p:nvPr/>
            </p:nvSpPr>
            <p:spPr>
              <a:xfrm>
                <a:off x="4290075" y="2981983"/>
                <a:ext cx="848" cy="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2" y="110"/>
                      <a:pt x="576" y="1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67"/>
              <p:cNvSpPr/>
              <p:nvPr/>
            </p:nvSpPr>
            <p:spPr>
              <a:xfrm>
                <a:off x="4295022" y="3006718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283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67"/>
              <p:cNvSpPr/>
              <p:nvPr/>
            </p:nvSpPr>
            <p:spPr>
              <a:xfrm>
                <a:off x="4316160" y="2970014"/>
                <a:ext cx="62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85" extrusionOk="0">
                    <a:moveTo>
                      <a:pt x="63" y="1085"/>
                    </a:moveTo>
                    <a:cubicBezTo>
                      <a:pt x="63" y="1085"/>
                      <a:pt x="63" y="1085"/>
                      <a:pt x="63" y="237"/>
                    </a:cubicBezTo>
                    <a:cubicBezTo>
                      <a:pt x="63" y="-611"/>
                      <a:pt x="-79" y="1085"/>
                      <a:pt x="63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67"/>
              <p:cNvSpPr/>
              <p:nvPr/>
            </p:nvSpPr>
            <p:spPr>
              <a:xfrm>
                <a:off x="4343502" y="2969379"/>
                <a:ext cx="848" cy="12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266" extrusionOk="0">
                    <a:moveTo>
                      <a:pt x="848" y="25"/>
                    </a:moveTo>
                    <a:lnTo>
                      <a:pt x="0" y="25"/>
                    </a:lnTo>
                    <a:cubicBezTo>
                      <a:pt x="0" y="25"/>
                      <a:pt x="0" y="25"/>
                      <a:pt x="0" y="1014"/>
                    </a:cubicBezTo>
                    <a:cubicBezTo>
                      <a:pt x="0" y="2003"/>
                      <a:pt x="707" y="-258"/>
                      <a:pt x="848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67"/>
              <p:cNvSpPr/>
              <p:nvPr/>
            </p:nvSpPr>
            <p:spPr>
              <a:xfrm>
                <a:off x="4339262" y="298085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67"/>
              <p:cNvSpPr/>
              <p:nvPr/>
            </p:nvSpPr>
            <p:spPr>
              <a:xfrm>
                <a:off x="4339890" y="2973502"/>
                <a:ext cx="1481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272" extrusionOk="0">
                    <a:moveTo>
                      <a:pt x="503" y="0"/>
                    </a:moveTo>
                    <a:cubicBezTo>
                      <a:pt x="-628" y="848"/>
                      <a:pt x="503" y="989"/>
                      <a:pt x="503" y="1272"/>
                    </a:cubicBezTo>
                    <a:lnTo>
                      <a:pt x="503" y="1272"/>
                    </a:lnTo>
                    <a:cubicBezTo>
                      <a:pt x="2199" y="141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67"/>
              <p:cNvSpPr/>
              <p:nvPr/>
            </p:nvSpPr>
            <p:spPr>
              <a:xfrm>
                <a:off x="4340534" y="2974774"/>
                <a:ext cx="54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67"/>
              <p:cNvSpPr/>
              <p:nvPr/>
            </p:nvSpPr>
            <p:spPr>
              <a:xfrm>
                <a:off x="4338482" y="2965725"/>
                <a:ext cx="180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51" extrusionOk="0">
                    <a:moveTo>
                      <a:pt x="638" y="851"/>
                    </a:moveTo>
                    <a:cubicBezTo>
                      <a:pt x="638" y="851"/>
                      <a:pt x="2052" y="-421"/>
                      <a:pt x="1769" y="145"/>
                    </a:cubicBezTo>
                    <a:cubicBezTo>
                      <a:pt x="1486" y="710"/>
                      <a:pt x="-1199" y="286"/>
                      <a:pt x="638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67"/>
              <p:cNvSpPr/>
              <p:nvPr/>
            </p:nvSpPr>
            <p:spPr>
              <a:xfrm>
                <a:off x="4336859" y="2975481"/>
                <a:ext cx="1272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30" extrusionOk="0">
                    <a:moveTo>
                      <a:pt x="0" y="1131"/>
                    </a:moveTo>
                    <a:lnTo>
                      <a:pt x="1272" y="0"/>
                    </a:lnTo>
                    <a:lnTo>
                      <a:pt x="0" y="565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67"/>
              <p:cNvSpPr/>
              <p:nvPr/>
            </p:nvSpPr>
            <p:spPr>
              <a:xfrm>
                <a:off x="4335304" y="2972755"/>
                <a:ext cx="188" cy="103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030" extrusionOk="0">
                    <a:moveTo>
                      <a:pt x="0" y="41"/>
                    </a:moveTo>
                    <a:lnTo>
                      <a:pt x="0" y="1030"/>
                    </a:ln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424" y="-242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67"/>
              <p:cNvSpPr/>
              <p:nvPr/>
            </p:nvSpPr>
            <p:spPr>
              <a:xfrm>
                <a:off x="4336152" y="2973502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67"/>
              <p:cNvSpPr/>
              <p:nvPr/>
            </p:nvSpPr>
            <p:spPr>
              <a:xfrm>
                <a:off x="4335728" y="2975198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565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67"/>
              <p:cNvSpPr/>
              <p:nvPr/>
            </p:nvSpPr>
            <p:spPr>
              <a:xfrm>
                <a:off x="4328237" y="2967142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989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67"/>
              <p:cNvSpPr/>
              <p:nvPr/>
            </p:nvSpPr>
            <p:spPr>
              <a:xfrm>
                <a:off x="4326965" y="2971241"/>
                <a:ext cx="127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837" extrusionOk="0">
                    <a:moveTo>
                      <a:pt x="1272" y="1272"/>
                    </a:moveTo>
                    <a:cubicBezTo>
                      <a:pt x="1272" y="1272"/>
                      <a:pt x="1272" y="1272"/>
                      <a:pt x="1272" y="0"/>
                    </a:cubicBez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67"/>
              <p:cNvSpPr/>
              <p:nvPr/>
            </p:nvSpPr>
            <p:spPr>
              <a:xfrm>
                <a:off x="4324904" y="2971806"/>
                <a:ext cx="1300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27" extrusionOk="0">
                    <a:moveTo>
                      <a:pt x="1213" y="0"/>
                    </a:moveTo>
                    <a:cubicBezTo>
                      <a:pt x="1213" y="0"/>
                      <a:pt x="-624" y="989"/>
                      <a:pt x="224" y="1272"/>
                    </a:cubicBezTo>
                    <a:cubicBezTo>
                      <a:pt x="1072" y="1555"/>
                      <a:pt x="1496" y="707"/>
                      <a:pt x="1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67"/>
              <p:cNvSpPr/>
              <p:nvPr/>
            </p:nvSpPr>
            <p:spPr>
              <a:xfrm>
                <a:off x="4316081" y="2961771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283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67"/>
              <p:cNvSpPr/>
              <p:nvPr/>
            </p:nvSpPr>
            <p:spPr>
              <a:xfrm>
                <a:off x="4307004" y="2971187"/>
                <a:ext cx="691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32" extrusionOk="0">
                    <a:moveTo>
                      <a:pt x="314" y="3022"/>
                    </a:moveTo>
                    <a:cubicBezTo>
                      <a:pt x="1162" y="3729"/>
                      <a:pt x="314" y="761"/>
                      <a:pt x="314" y="1750"/>
                    </a:cubicBezTo>
                    <a:cubicBezTo>
                      <a:pt x="314" y="2739"/>
                      <a:pt x="314" y="902"/>
                      <a:pt x="314" y="195"/>
                    </a:cubicBezTo>
                    <a:cubicBezTo>
                      <a:pt x="314" y="-511"/>
                      <a:pt x="-393" y="761"/>
                      <a:pt x="314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67"/>
              <p:cNvSpPr/>
              <p:nvPr/>
            </p:nvSpPr>
            <p:spPr>
              <a:xfrm>
                <a:off x="4307177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67"/>
              <p:cNvSpPr/>
              <p:nvPr/>
            </p:nvSpPr>
            <p:spPr>
              <a:xfrm>
                <a:off x="4347883" y="3009968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67"/>
              <p:cNvSpPr/>
              <p:nvPr/>
            </p:nvSpPr>
            <p:spPr>
              <a:xfrm>
                <a:off x="4346329" y="3006718"/>
                <a:ext cx="2120" cy="12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81" extrusionOk="0">
                    <a:moveTo>
                      <a:pt x="0" y="1272"/>
                    </a:moveTo>
                    <a:lnTo>
                      <a:pt x="2120" y="1272"/>
                    </a:lnTo>
                    <a:lnTo>
                      <a:pt x="424" y="0"/>
                    </a:lnTo>
                    <a:cubicBezTo>
                      <a:pt x="424" y="0"/>
                      <a:pt x="424" y="1413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67"/>
              <p:cNvSpPr/>
              <p:nvPr/>
            </p:nvSpPr>
            <p:spPr>
              <a:xfrm>
                <a:off x="4293043" y="2993431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848" y="0"/>
                    </a:move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67"/>
              <p:cNvSpPr/>
              <p:nvPr/>
            </p:nvSpPr>
            <p:spPr>
              <a:xfrm>
                <a:off x="4290499" y="2998803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979" y="141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97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67"/>
              <p:cNvSpPr/>
              <p:nvPr/>
            </p:nvSpPr>
            <p:spPr>
              <a:xfrm>
                <a:off x="4295367" y="3002195"/>
                <a:ext cx="106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65" extrusionOk="0">
                    <a:moveTo>
                      <a:pt x="1068" y="0"/>
                    </a:moveTo>
                    <a:lnTo>
                      <a:pt x="1068" y="0"/>
                    </a:lnTo>
                    <a:cubicBezTo>
                      <a:pt x="1068" y="0"/>
                      <a:pt x="-1335" y="1272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67"/>
              <p:cNvSpPr/>
              <p:nvPr/>
            </p:nvSpPr>
            <p:spPr>
              <a:xfrm>
                <a:off x="4637578" y="2981417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56" y="0"/>
                    </a:moveTo>
                    <a:cubicBezTo>
                      <a:pt x="56" y="0"/>
                      <a:pt x="1187" y="707"/>
                      <a:pt x="1470" y="848"/>
                    </a:cubicBezTo>
                    <a:cubicBezTo>
                      <a:pt x="1752" y="989"/>
                      <a:pt x="-368" y="0"/>
                      <a:pt x="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67"/>
              <p:cNvSpPr/>
              <p:nvPr/>
            </p:nvSpPr>
            <p:spPr>
              <a:xfrm>
                <a:off x="4634949" y="297477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67"/>
              <p:cNvSpPr/>
              <p:nvPr/>
            </p:nvSpPr>
            <p:spPr>
              <a:xfrm>
                <a:off x="4635231" y="2971099"/>
                <a:ext cx="240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09" extrusionOk="0">
                    <a:moveTo>
                      <a:pt x="1131" y="0"/>
                    </a:moveTo>
                    <a:cubicBezTo>
                      <a:pt x="-1413" y="0"/>
                      <a:pt x="1131" y="1555"/>
                      <a:pt x="1131" y="2403"/>
                    </a:cubicBezTo>
                    <a:lnTo>
                      <a:pt x="424" y="2403"/>
                    </a:lnTo>
                    <a:lnTo>
                      <a:pt x="2403" y="3110"/>
                    </a:lnTo>
                    <a:cubicBezTo>
                      <a:pt x="1555" y="1979"/>
                      <a:pt x="28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67"/>
              <p:cNvSpPr/>
              <p:nvPr/>
            </p:nvSpPr>
            <p:spPr>
              <a:xfrm>
                <a:off x="4641043" y="2968414"/>
                <a:ext cx="69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06" extrusionOk="0">
                    <a:moveTo>
                      <a:pt x="690" y="0"/>
                    </a:moveTo>
                    <a:cubicBezTo>
                      <a:pt x="-299" y="0"/>
                      <a:pt x="-158" y="0"/>
                      <a:pt x="690" y="707"/>
                    </a:cubicBezTo>
                    <a:lnTo>
                      <a:pt x="69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67"/>
              <p:cNvSpPr/>
              <p:nvPr/>
            </p:nvSpPr>
            <p:spPr>
              <a:xfrm>
                <a:off x="4641733" y="29689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67"/>
              <p:cNvSpPr/>
              <p:nvPr/>
            </p:nvSpPr>
            <p:spPr>
              <a:xfrm>
                <a:off x="4641026" y="2966236"/>
                <a:ext cx="2248" cy="90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05" extrusionOk="0">
                    <a:moveTo>
                      <a:pt x="0" y="199"/>
                    </a:moveTo>
                    <a:lnTo>
                      <a:pt x="989" y="906"/>
                    </a:lnTo>
                    <a:cubicBezTo>
                      <a:pt x="989" y="906"/>
                      <a:pt x="989" y="-84"/>
                      <a:pt x="1979" y="199"/>
                    </a:cubicBezTo>
                    <a:cubicBezTo>
                      <a:pt x="2968" y="482"/>
                      <a:pt x="989" y="-366"/>
                      <a:pt x="0" y="1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67"/>
              <p:cNvSpPr/>
              <p:nvPr/>
            </p:nvSpPr>
            <p:spPr>
              <a:xfrm>
                <a:off x="4639189" y="2965870"/>
                <a:ext cx="43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989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67"/>
              <p:cNvSpPr/>
              <p:nvPr/>
            </p:nvSpPr>
            <p:spPr>
              <a:xfrm>
                <a:off x="4638765" y="2966152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283" y="424"/>
                      <a:pt x="1413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67"/>
              <p:cNvSpPr/>
              <p:nvPr/>
            </p:nvSpPr>
            <p:spPr>
              <a:xfrm>
                <a:off x="4638309" y="2967178"/>
                <a:ext cx="1869" cy="70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04" extrusionOk="0">
                    <a:moveTo>
                      <a:pt x="1869" y="247"/>
                    </a:moveTo>
                    <a:cubicBezTo>
                      <a:pt x="1869" y="247"/>
                      <a:pt x="1021" y="1236"/>
                      <a:pt x="173" y="247"/>
                    </a:cubicBezTo>
                    <a:cubicBezTo>
                      <a:pt x="-675" y="-743"/>
                      <a:pt x="1869" y="1660"/>
                      <a:pt x="1869" y="2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67"/>
              <p:cNvSpPr/>
              <p:nvPr/>
            </p:nvSpPr>
            <p:spPr>
              <a:xfrm>
                <a:off x="4633676" y="2971099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67"/>
              <p:cNvSpPr/>
              <p:nvPr/>
            </p:nvSpPr>
            <p:spPr>
              <a:xfrm>
                <a:off x="4639613" y="2961630"/>
                <a:ext cx="197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2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1272" y="141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67"/>
              <p:cNvSpPr/>
              <p:nvPr/>
            </p:nvSpPr>
            <p:spPr>
              <a:xfrm>
                <a:off x="4639183" y="2962336"/>
                <a:ext cx="99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62" extrusionOk="0">
                    <a:moveTo>
                      <a:pt x="995" y="0"/>
                    </a:moveTo>
                    <a:lnTo>
                      <a:pt x="6" y="0"/>
                    </a:lnTo>
                    <a:cubicBezTo>
                      <a:pt x="6" y="0"/>
                      <a:pt x="-136" y="141"/>
                      <a:pt x="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67"/>
              <p:cNvSpPr/>
              <p:nvPr/>
            </p:nvSpPr>
            <p:spPr>
              <a:xfrm>
                <a:off x="4636221" y="2965870"/>
                <a:ext cx="212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72" extrusionOk="0">
                    <a:moveTo>
                      <a:pt x="141" y="141"/>
                    </a:moveTo>
                    <a:lnTo>
                      <a:pt x="2120" y="1272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67"/>
              <p:cNvSpPr/>
              <p:nvPr/>
            </p:nvSpPr>
            <p:spPr>
              <a:xfrm>
                <a:off x="4640178" y="2958237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283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67"/>
              <p:cNvSpPr/>
              <p:nvPr/>
            </p:nvSpPr>
            <p:spPr>
              <a:xfrm>
                <a:off x="4640037" y="2955243"/>
                <a:ext cx="2402" cy="172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721" extrusionOk="0">
                    <a:moveTo>
                      <a:pt x="141" y="1722"/>
                    </a:moveTo>
                    <a:cubicBezTo>
                      <a:pt x="1272" y="1722"/>
                      <a:pt x="1696" y="591"/>
                      <a:pt x="2403" y="732"/>
                    </a:cubicBezTo>
                    <a:cubicBezTo>
                      <a:pt x="1678" y="289"/>
                      <a:pt x="849" y="45"/>
                      <a:pt x="0" y="26"/>
                    </a:cubicBezTo>
                    <a:cubicBezTo>
                      <a:pt x="141" y="-116"/>
                      <a:pt x="141" y="308"/>
                      <a:pt x="141" y="17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67"/>
              <p:cNvSpPr/>
              <p:nvPr/>
            </p:nvSpPr>
            <p:spPr>
              <a:xfrm>
                <a:off x="4638623" y="2954562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67"/>
              <p:cNvSpPr/>
              <p:nvPr/>
            </p:nvSpPr>
            <p:spPr>
              <a:xfrm>
                <a:off x="4638482" y="2959368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0" y="989"/>
                    </a:moveTo>
                    <a:cubicBezTo>
                      <a:pt x="0" y="989"/>
                      <a:pt x="1131" y="98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67"/>
              <p:cNvSpPr/>
              <p:nvPr/>
            </p:nvSpPr>
            <p:spPr>
              <a:xfrm>
                <a:off x="4638482" y="29600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67"/>
              <p:cNvSpPr/>
              <p:nvPr/>
            </p:nvSpPr>
            <p:spPr>
              <a:xfrm>
                <a:off x="4638419" y="2960499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67"/>
              <p:cNvSpPr/>
              <p:nvPr/>
            </p:nvSpPr>
            <p:spPr>
              <a:xfrm>
                <a:off x="4634383" y="2963593"/>
                <a:ext cx="3109" cy="46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463" extrusionOk="0">
                    <a:moveTo>
                      <a:pt x="3110" y="440"/>
                    </a:moveTo>
                    <a:cubicBezTo>
                      <a:pt x="2120" y="440"/>
                      <a:pt x="1131" y="-550"/>
                      <a:pt x="0" y="440"/>
                    </a:cubicBezTo>
                    <a:cubicBezTo>
                      <a:pt x="1131" y="581"/>
                      <a:pt x="1696" y="16"/>
                      <a:pt x="311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67"/>
              <p:cNvSpPr/>
              <p:nvPr/>
            </p:nvSpPr>
            <p:spPr>
              <a:xfrm>
                <a:off x="4636786" y="2961347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0" y="0"/>
                    </a:moveTo>
                    <a:lnTo>
                      <a:pt x="0" y="848"/>
                    </a:lnTo>
                    <a:cubicBezTo>
                      <a:pt x="0" y="848"/>
                      <a:pt x="989" y="848"/>
                      <a:pt x="14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67"/>
              <p:cNvSpPr/>
              <p:nvPr/>
            </p:nvSpPr>
            <p:spPr>
              <a:xfrm>
                <a:off x="4636221" y="2960923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0" y="141"/>
                    </a:moveTo>
                    <a:lnTo>
                      <a:pt x="565" y="424"/>
                    </a:lnTo>
                    <a:lnTo>
                      <a:pt x="565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67"/>
              <p:cNvSpPr/>
              <p:nvPr/>
            </p:nvSpPr>
            <p:spPr>
              <a:xfrm>
                <a:off x="4636475" y="2956259"/>
                <a:ext cx="1337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13" extrusionOk="0">
                    <a:moveTo>
                      <a:pt x="1301" y="707"/>
                    </a:moveTo>
                    <a:cubicBezTo>
                      <a:pt x="594" y="707"/>
                      <a:pt x="453" y="707"/>
                      <a:pt x="170" y="0"/>
                    </a:cubicBezTo>
                    <a:cubicBezTo>
                      <a:pt x="-57" y="444"/>
                      <a:pt x="-57" y="969"/>
                      <a:pt x="170" y="1414"/>
                    </a:cubicBezTo>
                    <a:cubicBezTo>
                      <a:pt x="170" y="1414"/>
                      <a:pt x="1583" y="707"/>
                      <a:pt x="130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67"/>
              <p:cNvSpPr/>
              <p:nvPr/>
            </p:nvSpPr>
            <p:spPr>
              <a:xfrm>
                <a:off x="4638058" y="295823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67"/>
              <p:cNvSpPr/>
              <p:nvPr/>
            </p:nvSpPr>
            <p:spPr>
              <a:xfrm>
                <a:off x="4634525" y="2951736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0"/>
                    </a:moveTo>
                    <a:lnTo>
                      <a:pt x="0" y="283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67"/>
              <p:cNvSpPr/>
              <p:nvPr/>
            </p:nvSpPr>
            <p:spPr>
              <a:xfrm>
                <a:off x="4636503" y="2956259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0" y="707"/>
                    </a:moveTo>
                    <a:cubicBezTo>
                      <a:pt x="0" y="707"/>
                      <a:pt x="0" y="707"/>
                      <a:pt x="848" y="707"/>
                    </a:cubicBezTo>
                    <a:cubicBezTo>
                      <a:pt x="788" y="475"/>
                      <a:pt x="788" y="232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67"/>
              <p:cNvSpPr/>
              <p:nvPr/>
            </p:nvSpPr>
            <p:spPr>
              <a:xfrm>
                <a:off x="4637493" y="2953701"/>
                <a:ext cx="12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283" y="-128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67"/>
              <p:cNvSpPr/>
              <p:nvPr/>
            </p:nvSpPr>
            <p:spPr>
              <a:xfrm>
                <a:off x="4637351" y="295795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67"/>
              <p:cNvSpPr/>
              <p:nvPr/>
            </p:nvSpPr>
            <p:spPr>
              <a:xfrm>
                <a:off x="4625761" y="2951453"/>
                <a:ext cx="9046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4381" extrusionOk="0">
                    <a:moveTo>
                      <a:pt x="283" y="4382"/>
                    </a:moveTo>
                    <a:cubicBezTo>
                      <a:pt x="1555" y="4382"/>
                      <a:pt x="3110" y="4382"/>
                      <a:pt x="2120" y="4382"/>
                    </a:cubicBezTo>
                    <a:cubicBezTo>
                      <a:pt x="4721" y="3444"/>
                      <a:pt x="7085" y="1948"/>
                      <a:pt x="9046" y="0"/>
                    </a:cubicBezTo>
                    <a:cubicBezTo>
                      <a:pt x="8378" y="329"/>
                      <a:pt x="7594" y="329"/>
                      <a:pt x="6926" y="0"/>
                    </a:cubicBezTo>
                    <a:cubicBezTo>
                      <a:pt x="6926" y="707"/>
                      <a:pt x="6926" y="2403"/>
                      <a:pt x="4806" y="2403"/>
                    </a:cubicBezTo>
                    <a:cubicBezTo>
                      <a:pt x="2686" y="2403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283" y="3958"/>
                      <a:pt x="283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67"/>
              <p:cNvSpPr/>
              <p:nvPr/>
            </p:nvSpPr>
            <p:spPr>
              <a:xfrm>
                <a:off x="4634525" y="2951417"/>
                <a:ext cx="1696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014" extrusionOk="0">
                    <a:moveTo>
                      <a:pt x="565" y="2014"/>
                    </a:moveTo>
                    <a:lnTo>
                      <a:pt x="565" y="2014"/>
                    </a:lnTo>
                    <a:cubicBezTo>
                      <a:pt x="855" y="1352"/>
                      <a:pt x="1236" y="734"/>
                      <a:pt x="1696" y="177"/>
                    </a:cubicBezTo>
                    <a:cubicBezTo>
                      <a:pt x="1155" y="-59"/>
                      <a:pt x="541" y="-59"/>
                      <a:pt x="0" y="177"/>
                    </a:cubicBez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67"/>
              <p:cNvSpPr/>
              <p:nvPr/>
            </p:nvSpPr>
            <p:spPr>
              <a:xfrm>
                <a:off x="4632068" y="2952442"/>
                <a:ext cx="4576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4177" extrusionOk="0">
                    <a:moveTo>
                      <a:pt x="4011" y="2544"/>
                    </a:moveTo>
                    <a:cubicBezTo>
                      <a:pt x="2598" y="2544"/>
                      <a:pt x="1608" y="2544"/>
                      <a:pt x="336" y="3675"/>
                    </a:cubicBezTo>
                    <a:cubicBezTo>
                      <a:pt x="-936" y="4806"/>
                      <a:pt x="1750" y="3675"/>
                      <a:pt x="2598" y="3675"/>
                    </a:cubicBezTo>
                    <a:cubicBezTo>
                      <a:pt x="3446" y="3675"/>
                      <a:pt x="3446" y="3675"/>
                      <a:pt x="3870" y="2262"/>
                    </a:cubicBezTo>
                    <a:cubicBezTo>
                      <a:pt x="4103" y="2212"/>
                      <a:pt x="4344" y="2212"/>
                      <a:pt x="4577" y="2262"/>
                    </a:cubicBezTo>
                    <a:cubicBezTo>
                      <a:pt x="4513" y="1887"/>
                      <a:pt x="4513" y="1505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lnTo>
                      <a:pt x="3022" y="0"/>
                    </a:lnTo>
                    <a:cubicBezTo>
                      <a:pt x="2864" y="965"/>
                      <a:pt x="3243" y="1940"/>
                      <a:pt x="401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67"/>
              <p:cNvSpPr/>
              <p:nvPr/>
            </p:nvSpPr>
            <p:spPr>
              <a:xfrm>
                <a:off x="4630991" y="29640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67"/>
              <p:cNvSpPr/>
              <p:nvPr/>
            </p:nvSpPr>
            <p:spPr>
              <a:xfrm>
                <a:off x="4631415" y="2961488"/>
                <a:ext cx="395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2120" extrusionOk="0">
                    <a:moveTo>
                      <a:pt x="424" y="1838"/>
                    </a:moveTo>
                    <a:cubicBezTo>
                      <a:pt x="424" y="1838"/>
                      <a:pt x="1272" y="1838"/>
                      <a:pt x="1131" y="1838"/>
                    </a:cubicBezTo>
                    <a:cubicBezTo>
                      <a:pt x="989" y="1838"/>
                      <a:pt x="424" y="1838"/>
                      <a:pt x="0" y="1838"/>
                    </a:cubicBezTo>
                    <a:cubicBezTo>
                      <a:pt x="503" y="2215"/>
                      <a:pt x="1194" y="2215"/>
                      <a:pt x="1696" y="1838"/>
                    </a:cubicBezTo>
                    <a:lnTo>
                      <a:pt x="1696" y="1838"/>
                    </a:lnTo>
                    <a:cubicBezTo>
                      <a:pt x="2322" y="1083"/>
                      <a:pt x="3091" y="459"/>
                      <a:pt x="3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67"/>
              <p:cNvSpPr/>
              <p:nvPr/>
            </p:nvSpPr>
            <p:spPr>
              <a:xfrm>
                <a:off x="4631698" y="2958661"/>
                <a:ext cx="2120" cy="11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173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0" y="989"/>
                    </a:lnTo>
                    <a:cubicBezTo>
                      <a:pt x="707" y="1414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67"/>
              <p:cNvSpPr/>
              <p:nvPr/>
            </p:nvSpPr>
            <p:spPr>
              <a:xfrm>
                <a:off x="4634383" y="2950605"/>
                <a:ext cx="240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06" extrusionOk="0">
                    <a:moveTo>
                      <a:pt x="989" y="707"/>
                    </a:moveTo>
                    <a:lnTo>
                      <a:pt x="2403" y="0"/>
                    </a:lnTo>
                    <a:lnTo>
                      <a:pt x="0" y="565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67"/>
              <p:cNvSpPr/>
              <p:nvPr/>
            </p:nvSpPr>
            <p:spPr>
              <a:xfrm>
                <a:off x="4634242" y="2949191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141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67"/>
              <p:cNvSpPr/>
              <p:nvPr/>
            </p:nvSpPr>
            <p:spPr>
              <a:xfrm>
                <a:off x="4585903" y="29727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67"/>
              <p:cNvSpPr/>
              <p:nvPr/>
            </p:nvSpPr>
            <p:spPr>
              <a:xfrm>
                <a:off x="4585762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67"/>
              <p:cNvSpPr/>
              <p:nvPr/>
            </p:nvSpPr>
            <p:spPr>
              <a:xfrm>
                <a:off x="4595288" y="2932424"/>
                <a:ext cx="1639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067" extrusionOk="0">
                    <a:moveTo>
                      <a:pt x="1639" y="2068"/>
                    </a:moveTo>
                    <a:cubicBezTo>
                      <a:pt x="933" y="937"/>
                      <a:pt x="-339" y="-901"/>
                      <a:pt x="85" y="513"/>
                    </a:cubicBezTo>
                    <a:lnTo>
                      <a:pt x="85" y="2068"/>
                    </a:lnTo>
                    <a:lnTo>
                      <a:pt x="1639" y="20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67"/>
              <p:cNvSpPr/>
              <p:nvPr/>
            </p:nvSpPr>
            <p:spPr>
              <a:xfrm>
                <a:off x="4580391" y="2954562"/>
                <a:ext cx="113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989" extrusionOk="0">
                    <a:moveTo>
                      <a:pt x="1131" y="989"/>
                    </a:moveTo>
                    <a:lnTo>
                      <a:pt x="1131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67"/>
              <p:cNvSpPr/>
              <p:nvPr/>
            </p:nvSpPr>
            <p:spPr>
              <a:xfrm>
                <a:off x="4586751" y="295908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67"/>
              <p:cNvSpPr/>
              <p:nvPr/>
            </p:nvSpPr>
            <p:spPr>
              <a:xfrm>
                <a:off x="4590426" y="297859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0" y="707"/>
                    </a:moveTo>
                    <a:lnTo>
                      <a:pt x="1272" y="0"/>
                    </a:lnTo>
                    <a:cubicBezTo>
                      <a:pt x="1272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67"/>
              <p:cNvSpPr/>
              <p:nvPr/>
            </p:nvSpPr>
            <p:spPr>
              <a:xfrm>
                <a:off x="4620579" y="2937030"/>
                <a:ext cx="376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648" extrusionOk="0">
                    <a:moveTo>
                      <a:pt x="377" y="1419"/>
                    </a:moveTo>
                    <a:cubicBezTo>
                      <a:pt x="377" y="571"/>
                      <a:pt x="377" y="147"/>
                      <a:pt x="377" y="6"/>
                    </a:cubicBezTo>
                    <a:cubicBezTo>
                      <a:pt x="377" y="-136"/>
                      <a:pt x="-471" y="2408"/>
                      <a:pt x="377" y="14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67"/>
              <p:cNvSpPr/>
              <p:nvPr/>
            </p:nvSpPr>
            <p:spPr>
              <a:xfrm>
                <a:off x="4569507" y="2974711"/>
                <a:ext cx="98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2" extrusionOk="0">
                    <a:moveTo>
                      <a:pt x="0" y="63"/>
                    </a:moveTo>
                    <a:lnTo>
                      <a:pt x="989" y="63"/>
                    </a:lnTo>
                    <a:cubicBezTo>
                      <a:pt x="989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67"/>
              <p:cNvSpPr/>
              <p:nvPr/>
            </p:nvSpPr>
            <p:spPr>
              <a:xfrm>
                <a:off x="4618977" y="2936023"/>
                <a:ext cx="127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47" extrusionOk="0">
                    <a:moveTo>
                      <a:pt x="0" y="448"/>
                    </a:moveTo>
                    <a:lnTo>
                      <a:pt x="0" y="448"/>
                    </a:lnTo>
                    <a:cubicBezTo>
                      <a:pt x="400" y="246"/>
                      <a:pt x="872" y="246"/>
                      <a:pt x="1272" y="448"/>
                    </a:cubicBezTo>
                    <a:cubicBezTo>
                      <a:pt x="1131" y="165"/>
                      <a:pt x="848" y="-400"/>
                      <a:pt x="0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67"/>
              <p:cNvSpPr/>
              <p:nvPr/>
            </p:nvSpPr>
            <p:spPr>
              <a:xfrm>
                <a:off x="4614737" y="298424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67"/>
              <p:cNvSpPr/>
              <p:nvPr/>
            </p:nvSpPr>
            <p:spPr>
              <a:xfrm>
                <a:off x="4633959" y="29852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67"/>
              <p:cNvSpPr/>
              <p:nvPr/>
            </p:nvSpPr>
            <p:spPr>
              <a:xfrm>
                <a:off x="4630284" y="29439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67"/>
              <p:cNvSpPr/>
              <p:nvPr/>
            </p:nvSpPr>
            <p:spPr>
              <a:xfrm>
                <a:off x="4627034" y="294933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67"/>
              <p:cNvSpPr/>
              <p:nvPr/>
            </p:nvSpPr>
            <p:spPr>
              <a:xfrm>
                <a:off x="4630143" y="294481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67"/>
              <p:cNvSpPr/>
              <p:nvPr/>
            </p:nvSpPr>
            <p:spPr>
              <a:xfrm>
                <a:off x="4630708" y="2944245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67"/>
              <p:cNvSpPr/>
              <p:nvPr/>
            </p:nvSpPr>
            <p:spPr>
              <a:xfrm>
                <a:off x="4629860" y="294367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67"/>
              <p:cNvSpPr/>
              <p:nvPr/>
            </p:nvSpPr>
            <p:spPr>
              <a:xfrm>
                <a:off x="4599330" y="2991044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67"/>
              <p:cNvSpPr/>
              <p:nvPr/>
            </p:nvSpPr>
            <p:spPr>
              <a:xfrm>
                <a:off x="4595090" y="2951736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14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67"/>
              <p:cNvSpPr/>
              <p:nvPr/>
            </p:nvSpPr>
            <p:spPr>
              <a:xfrm>
                <a:off x="4592829" y="2947919"/>
                <a:ext cx="226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229" extrusionOk="0">
                    <a:moveTo>
                      <a:pt x="2262" y="5230"/>
                    </a:moveTo>
                    <a:cubicBezTo>
                      <a:pt x="1555" y="3392"/>
                      <a:pt x="2262" y="3534"/>
                      <a:pt x="2262" y="38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67"/>
              <p:cNvSpPr/>
              <p:nvPr/>
            </p:nvSpPr>
            <p:spPr>
              <a:xfrm>
                <a:off x="4573320" y="2933926"/>
                <a:ext cx="63183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63183" h="70875" extrusionOk="0">
                    <a:moveTo>
                      <a:pt x="13996" y="42120"/>
                    </a:moveTo>
                    <a:lnTo>
                      <a:pt x="15127" y="41272"/>
                    </a:lnTo>
                    <a:cubicBezTo>
                      <a:pt x="17389" y="41272"/>
                      <a:pt x="16823" y="41272"/>
                      <a:pt x="18519" y="40424"/>
                    </a:cubicBezTo>
                    <a:cubicBezTo>
                      <a:pt x="13996" y="42120"/>
                      <a:pt x="17530" y="39293"/>
                      <a:pt x="13007" y="40424"/>
                    </a:cubicBezTo>
                    <a:lnTo>
                      <a:pt x="13855" y="40424"/>
                    </a:lnTo>
                    <a:cubicBezTo>
                      <a:pt x="13855" y="40424"/>
                      <a:pt x="13855" y="40424"/>
                      <a:pt x="13855" y="40424"/>
                    </a:cubicBezTo>
                    <a:cubicBezTo>
                      <a:pt x="15975" y="39293"/>
                      <a:pt x="10463" y="40424"/>
                      <a:pt x="10887" y="39717"/>
                    </a:cubicBezTo>
                    <a:cubicBezTo>
                      <a:pt x="11392" y="39555"/>
                      <a:pt x="11936" y="39555"/>
                      <a:pt x="12442" y="39717"/>
                    </a:cubicBezTo>
                    <a:lnTo>
                      <a:pt x="11170" y="39717"/>
                    </a:lnTo>
                    <a:cubicBezTo>
                      <a:pt x="11170" y="39717"/>
                      <a:pt x="12018" y="39717"/>
                      <a:pt x="12018" y="39717"/>
                    </a:cubicBezTo>
                    <a:lnTo>
                      <a:pt x="12018" y="38728"/>
                    </a:lnTo>
                    <a:lnTo>
                      <a:pt x="12018" y="38728"/>
                    </a:lnTo>
                    <a:lnTo>
                      <a:pt x="9474" y="38728"/>
                    </a:lnTo>
                    <a:cubicBezTo>
                      <a:pt x="9474" y="38728"/>
                      <a:pt x="9474" y="38728"/>
                      <a:pt x="10604" y="38728"/>
                    </a:cubicBezTo>
                    <a:lnTo>
                      <a:pt x="9332" y="38728"/>
                    </a:lnTo>
                    <a:cubicBezTo>
                      <a:pt x="10604" y="38728"/>
                      <a:pt x="11876" y="38728"/>
                      <a:pt x="11735" y="38728"/>
                    </a:cubicBezTo>
                    <a:cubicBezTo>
                      <a:pt x="16399" y="37880"/>
                      <a:pt x="10463" y="38728"/>
                      <a:pt x="13290" y="37173"/>
                    </a:cubicBezTo>
                    <a:lnTo>
                      <a:pt x="13290" y="37173"/>
                    </a:lnTo>
                    <a:cubicBezTo>
                      <a:pt x="15975" y="37173"/>
                      <a:pt x="14986" y="37173"/>
                      <a:pt x="16682" y="36183"/>
                    </a:cubicBezTo>
                    <a:cubicBezTo>
                      <a:pt x="15834" y="36183"/>
                      <a:pt x="12442" y="37032"/>
                      <a:pt x="11311" y="36183"/>
                    </a:cubicBezTo>
                    <a:cubicBezTo>
                      <a:pt x="10180" y="35335"/>
                      <a:pt x="11311" y="36183"/>
                      <a:pt x="11311" y="35477"/>
                    </a:cubicBezTo>
                    <a:cubicBezTo>
                      <a:pt x="13007" y="35477"/>
                      <a:pt x="12583" y="35477"/>
                      <a:pt x="12442" y="35477"/>
                    </a:cubicBezTo>
                    <a:lnTo>
                      <a:pt x="14703" y="35477"/>
                    </a:lnTo>
                    <a:cubicBezTo>
                      <a:pt x="13835" y="35078"/>
                      <a:pt x="12937" y="34748"/>
                      <a:pt x="12018" y="34487"/>
                    </a:cubicBezTo>
                    <a:cubicBezTo>
                      <a:pt x="12018" y="34487"/>
                      <a:pt x="13996" y="34487"/>
                      <a:pt x="15551" y="34487"/>
                    </a:cubicBezTo>
                    <a:cubicBezTo>
                      <a:pt x="17106" y="34487"/>
                      <a:pt x="12583" y="34487"/>
                      <a:pt x="12442" y="33498"/>
                    </a:cubicBezTo>
                    <a:cubicBezTo>
                      <a:pt x="12300" y="32509"/>
                      <a:pt x="12442" y="32509"/>
                      <a:pt x="11452" y="31519"/>
                    </a:cubicBezTo>
                    <a:cubicBezTo>
                      <a:pt x="10463" y="30530"/>
                      <a:pt x="12724" y="31519"/>
                      <a:pt x="13431" y="31519"/>
                    </a:cubicBezTo>
                    <a:lnTo>
                      <a:pt x="11735" y="30671"/>
                    </a:lnTo>
                    <a:cubicBezTo>
                      <a:pt x="11735" y="30671"/>
                      <a:pt x="11735" y="30671"/>
                      <a:pt x="12583" y="30671"/>
                    </a:cubicBezTo>
                    <a:cubicBezTo>
                      <a:pt x="13431" y="30671"/>
                      <a:pt x="10463" y="29965"/>
                      <a:pt x="10039" y="29258"/>
                    </a:cubicBezTo>
                    <a:cubicBezTo>
                      <a:pt x="9615" y="28551"/>
                      <a:pt x="13855" y="29258"/>
                      <a:pt x="11452" y="27844"/>
                    </a:cubicBezTo>
                    <a:cubicBezTo>
                      <a:pt x="11452" y="27844"/>
                      <a:pt x="12724" y="27844"/>
                      <a:pt x="13572" y="28692"/>
                    </a:cubicBezTo>
                    <a:lnTo>
                      <a:pt x="10746" y="25583"/>
                    </a:lnTo>
                    <a:lnTo>
                      <a:pt x="12442" y="25583"/>
                    </a:lnTo>
                    <a:cubicBezTo>
                      <a:pt x="10660" y="25010"/>
                      <a:pt x="9151" y="23803"/>
                      <a:pt x="8201" y="22191"/>
                    </a:cubicBezTo>
                    <a:lnTo>
                      <a:pt x="6223" y="22191"/>
                    </a:lnTo>
                    <a:cubicBezTo>
                      <a:pt x="6155" y="21627"/>
                      <a:pt x="6155" y="21058"/>
                      <a:pt x="6223" y="20495"/>
                    </a:cubicBezTo>
                    <a:lnTo>
                      <a:pt x="7778" y="21767"/>
                    </a:lnTo>
                    <a:lnTo>
                      <a:pt x="7778" y="21767"/>
                    </a:lnTo>
                    <a:cubicBezTo>
                      <a:pt x="8767" y="21767"/>
                      <a:pt x="9615" y="22756"/>
                      <a:pt x="10604" y="23604"/>
                    </a:cubicBezTo>
                    <a:lnTo>
                      <a:pt x="9191" y="23604"/>
                    </a:lnTo>
                    <a:cubicBezTo>
                      <a:pt x="10187" y="24618"/>
                      <a:pt x="11331" y="25476"/>
                      <a:pt x="12583" y="26148"/>
                    </a:cubicBezTo>
                    <a:lnTo>
                      <a:pt x="12583" y="26148"/>
                    </a:lnTo>
                    <a:lnTo>
                      <a:pt x="13431" y="26148"/>
                    </a:lnTo>
                    <a:lnTo>
                      <a:pt x="13431" y="25442"/>
                    </a:lnTo>
                    <a:lnTo>
                      <a:pt x="15693" y="26714"/>
                    </a:lnTo>
                    <a:lnTo>
                      <a:pt x="14845" y="26714"/>
                    </a:lnTo>
                    <a:lnTo>
                      <a:pt x="16682" y="26714"/>
                    </a:lnTo>
                    <a:cubicBezTo>
                      <a:pt x="15127" y="24735"/>
                      <a:pt x="12724" y="21767"/>
                      <a:pt x="13148" y="19788"/>
                    </a:cubicBezTo>
                    <a:cubicBezTo>
                      <a:pt x="14196" y="21137"/>
                      <a:pt x="15434" y="22328"/>
                      <a:pt x="16823" y="23322"/>
                    </a:cubicBezTo>
                    <a:cubicBezTo>
                      <a:pt x="14845" y="22049"/>
                      <a:pt x="16823" y="24876"/>
                      <a:pt x="16823" y="25018"/>
                    </a:cubicBezTo>
                    <a:cubicBezTo>
                      <a:pt x="16823" y="25159"/>
                      <a:pt x="17954" y="25018"/>
                      <a:pt x="18237" y="25866"/>
                    </a:cubicBezTo>
                    <a:lnTo>
                      <a:pt x="17389" y="23604"/>
                    </a:lnTo>
                    <a:cubicBezTo>
                      <a:pt x="18661" y="24876"/>
                      <a:pt x="18519" y="23604"/>
                      <a:pt x="19226" y="24735"/>
                    </a:cubicBezTo>
                    <a:cubicBezTo>
                      <a:pt x="16541" y="22332"/>
                      <a:pt x="18237" y="22474"/>
                      <a:pt x="17813" y="21201"/>
                    </a:cubicBezTo>
                    <a:cubicBezTo>
                      <a:pt x="18661" y="22049"/>
                      <a:pt x="19367" y="23039"/>
                      <a:pt x="18802" y="23322"/>
                    </a:cubicBezTo>
                    <a:cubicBezTo>
                      <a:pt x="21064" y="24876"/>
                      <a:pt x="16541" y="19647"/>
                      <a:pt x="18802" y="20919"/>
                    </a:cubicBezTo>
                    <a:cubicBezTo>
                      <a:pt x="18802" y="20919"/>
                      <a:pt x="18802" y="20919"/>
                      <a:pt x="18802" y="20919"/>
                    </a:cubicBezTo>
                    <a:cubicBezTo>
                      <a:pt x="18802" y="20919"/>
                      <a:pt x="19650" y="20071"/>
                      <a:pt x="20074" y="20919"/>
                    </a:cubicBezTo>
                    <a:lnTo>
                      <a:pt x="20074" y="20919"/>
                    </a:lnTo>
                    <a:cubicBezTo>
                      <a:pt x="21064" y="20919"/>
                      <a:pt x="22477" y="19364"/>
                      <a:pt x="21064" y="16537"/>
                    </a:cubicBezTo>
                    <a:lnTo>
                      <a:pt x="23042" y="20353"/>
                    </a:lnTo>
                    <a:cubicBezTo>
                      <a:pt x="21753" y="17153"/>
                      <a:pt x="20759" y="13841"/>
                      <a:pt x="20074" y="10459"/>
                    </a:cubicBezTo>
                    <a:cubicBezTo>
                      <a:pt x="21782" y="13407"/>
                      <a:pt x="23157" y="16536"/>
                      <a:pt x="24173" y="19788"/>
                    </a:cubicBezTo>
                    <a:cubicBezTo>
                      <a:pt x="24173" y="19788"/>
                      <a:pt x="25021" y="19788"/>
                      <a:pt x="25021" y="19788"/>
                    </a:cubicBezTo>
                    <a:cubicBezTo>
                      <a:pt x="24216" y="18721"/>
                      <a:pt x="23595" y="17526"/>
                      <a:pt x="23184" y="16254"/>
                    </a:cubicBezTo>
                    <a:cubicBezTo>
                      <a:pt x="25021" y="18657"/>
                      <a:pt x="24315" y="17526"/>
                      <a:pt x="25869" y="19505"/>
                    </a:cubicBezTo>
                    <a:cubicBezTo>
                      <a:pt x="25869" y="19505"/>
                      <a:pt x="24173" y="15265"/>
                      <a:pt x="24739" y="15265"/>
                    </a:cubicBezTo>
                    <a:cubicBezTo>
                      <a:pt x="25304" y="15265"/>
                      <a:pt x="26152" y="18940"/>
                      <a:pt x="26152" y="19364"/>
                    </a:cubicBezTo>
                    <a:cubicBezTo>
                      <a:pt x="26013" y="18001"/>
                      <a:pt x="26013" y="16628"/>
                      <a:pt x="26152" y="15265"/>
                    </a:cubicBezTo>
                    <a:cubicBezTo>
                      <a:pt x="26440" y="16753"/>
                      <a:pt x="26964" y="18184"/>
                      <a:pt x="27707" y="19505"/>
                    </a:cubicBezTo>
                    <a:cubicBezTo>
                      <a:pt x="27707" y="19505"/>
                      <a:pt x="28413" y="19505"/>
                      <a:pt x="28555" y="19505"/>
                    </a:cubicBezTo>
                    <a:lnTo>
                      <a:pt x="28555" y="18657"/>
                    </a:lnTo>
                    <a:cubicBezTo>
                      <a:pt x="29544" y="18657"/>
                      <a:pt x="28555" y="13003"/>
                      <a:pt x="29544" y="13003"/>
                    </a:cubicBezTo>
                    <a:cubicBezTo>
                      <a:pt x="29605" y="14846"/>
                      <a:pt x="29988" y="16664"/>
                      <a:pt x="30675" y="18374"/>
                    </a:cubicBezTo>
                    <a:cubicBezTo>
                      <a:pt x="30243" y="14475"/>
                      <a:pt x="30628" y="10528"/>
                      <a:pt x="31806" y="6784"/>
                    </a:cubicBezTo>
                    <a:lnTo>
                      <a:pt x="31806" y="7915"/>
                    </a:lnTo>
                    <a:lnTo>
                      <a:pt x="32795" y="6502"/>
                    </a:lnTo>
                    <a:cubicBezTo>
                      <a:pt x="31947" y="10562"/>
                      <a:pt x="31334" y="14668"/>
                      <a:pt x="30957" y="18798"/>
                    </a:cubicBezTo>
                    <a:cubicBezTo>
                      <a:pt x="30958" y="19647"/>
                      <a:pt x="30958" y="20071"/>
                      <a:pt x="31806" y="19929"/>
                    </a:cubicBezTo>
                    <a:cubicBezTo>
                      <a:pt x="32654" y="19788"/>
                      <a:pt x="31806" y="21625"/>
                      <a:pt x="31806" y="21767"/>
                    </a:cubicBezTo>
                    <a:lnTo>
                      <a:pt x="32936" y="21767"/>
                    </a:lnTo>
                    <a:cubicBezTo>
                      <a:pt x="32936" y="19364"/>
                      <a:pt x="32936" y="19222"/>
                      <a:pt x="32936" y="17385"/>
                    </a:cubicBezTo>
                    <a:cubicBezTo>
                      <a:pt x="32477" y="18194"/>
                      <a:pt x="32098" y="19046"/>
                      <a:pt x="31806" y="19929"/>
                    </a:cubicBezTo>
                    <a:cubicBezTo>
                      <a:pt x="31806" y="17526"/>
                      <a:pt x="31806" y="13003"/>
                      <a:pt x="33360" y="13428"/>
                    </a:cubicBezTo>
                    <a:cubicBezTo>
                      <a:pt x="34915" y="13852"/>
                      <a:pt x="33360" y="17668"/>
                      <a:pt x="33360" y="18516"/>
                    </a:cubicBezTo>
                    <a:cubicBezTo>
                      <a:pt x="33360" y="19364"/>
                      <a:pt x="34208" y="16961"/>
                      <a:pt x="34350" y="17526"/>
                    </a:cubicBezTo>
                    <a:lnTo>
                      <a:pt x="34350" y="18798"/>
                    </a:lnTo>
                    <a:cubicBezTo>
                      <a:pt x="34350" y="19647"/>
                      <a:pt x="35339" y="15689"/>
                      <a:pt x="35763" y="17950"/>
                    </a:cubicBezTo>
                    <a:cubicBezTo>
                      <a:pt x="35763" y="17950"/>
                      <a:pt x="35763" y="21060"/>
                      <a:pt x="35763" y="19647"/>
                    </a:cubicBezTo>
                    <a:cubicBezTo>
                      <a:pt x="35942" y="15291"/>
                      <a:pt x="36367" y="10950"/>
                      <a:pt x="37035" y="6643"/>
                    </a:cubicBezTo>
                    <a:cubicBezTo>
                      <a:pt x="37773" y="7902"/>
                      <a:pt x="38254" y="9296"/>
                      <a:pt x="38449" y="10742"/>
                    </a:cubicBezTo>
                    <a:cubicBezTo>
                      <a:pt x="38449" y="13003"/>
                      <a:pt x="37035" y="15689"/>
                      <a:pt x="37035" y="17526"/>
                    </a:cubicBezTo>
                    <a:cubicBezTo>
                      <a:pt x="36973" y="16963"/>
                      <a:pt x="36973" y="16394"/>
                      <a:pt x="37035" y="15830"/>
                    </a:cubicBezTo>
                    <a:cubicBezTo>
                      <a:pt x="37035" y="16537"/>
                      <a:pt x="37035" y="17809"/>
                      <a:pt x="37035" y="17668"/>
                    </a:cubicBezTo>
                    <a:cubicBezTo>
                      <a:pt x="37035" y="15265"/>
                      <a:pt x="38025" y="17668"/>
                      <a:pt x="37035" y="15689"/>
                    </a:cubicBezTo>
                    <a:cubicBezTo>
                      <a:pt x="36046" y="13710"/>
                      <a:pt x="37035" y="15689"/>
                      <a:pt x="38025" y="15689"/>
                    </a:cubicBezTo>
                    <a:cubicBezTo>
                      <a:pt x="38478" y="13651"/>
                      <a:pt x="39509" y="11787"/>
                      <a:pt x="40993" y="10318"/>
                    </a:cubicBezTo>
                    <a:cubicBezTo>
                      <a:pt x="40895" y="10879"/>
                      <a:pt x="40895" y="11453"/>
                      <a:pt x="40993" y="12014"/>
                    </a:cubicBezTo>
                    <a:cubicBezTo>
                      <a:pt x="42124" y="12014"/>
                      <a:pt x="42406" y="13993"/>
                      <a:pt x="43396" y="14417"/>
                    </a:cubicBezTo>
                    <a:cubicBezTo>
                      <a:pt x="43561" y="15162"/>
                      <a:pt x="43561" y="15934"/>
                      <a:pt x="43396" y="16678"/>
                    </a:cubicBezTo>
                    <a:cubicBezTo>
                      <a:pt x="43396" y="16678"/>
                      <a:pt x="44102" y="15689"/>
                      <a:pt x="44526" y="15830"/>
                    </a:cubicBezTo>
                    <a:cubicBezTo>
                      <a:pt x="44950" y="15972"/>
                      <a:pt x="43678" y="15830"/>
                      <a:pt x="42972" y="18233"/>
                    </a:cubicBezTo>
                    <a:cubicBezTo>
                      <a:pt x="43509" y="17337"/>
                      <a:pt x="44368" y="16680"/>
                      <a:pt x="45374" y="16396"/>
                    </a:cubicBezTo>
                    <a:cubicBezTo>
                      <a:pt x="46364" y="14417"/>
                      <a:pt x="44668" y="15406"/>
                      <a:pt x="43820" y="16396"/>
                    </a:cubicBezTo>
                    <a:cubicBezTo>
                      <a:pt x="44878" y="13917"/>
                      <a:pt x="46853" y="11942"/>
                      <a:pt x="49332" y="10883"/>
                    </a:cubicBezTo>
                    <a:cubicBezTo>
                      <a:pt x="50745" y="10883"/>
                      <a:pt x="49332" y="12862"/>
                      <a:pt x="49332" y="12579"/>
                    </a:cubicBezTo>
                    <a:cubicBezTo>
                      <a:pt x="49332" y="12297"/>
                      <a:pt x="53996" y="9329"/>
                      <a:pt x="54138" y="12579"/>
                    </a:cubicBezTo>
                    <a:cubicBezTo>
                      <a:pt x="54279" y="15830"/>
                      <a:pt x="51735" y="15548"/>
                      <a:pt x="51028" y="16678"/>
                    </a:cubicBezTo>
                    <a:cubicBezTo>
                      <a:pt x="50321" y="17809"/>
                      <a:pt x="51028" y="14841"/>
                      <a:pt x="50180" y="14558"/>
                    </a:cubicBezTo>
                    <a:lnTo>
                      <a:pt x="50180" y="15689"/>
                    </a:lnTo>
                    <a:cubicBezTo>
                      <a:pt x="50180" y="15689"/>
                      <a:pt x="48908" y="15689"/>
                      <a:pt x="48908" y="15689"/>
                    </a:cubicBezTo>
                    <a:cubicBezTo>
                      <a:pt x="48908" y="17385"/>
                      <a:pt x="51452" y="17950"/>
                      <a:pt x="51311" y="20071"/>
                    </a:cubicBezTo>
                    <a:cubicBezTo>
                      <a:pt x="51311" y="20071"/>
                      <a:pt x="52724" y="20071"/>
                      <a:pt x="53148" y="18940"/>
                    </a:cubicBezTo>
                    <a:lnTo>
                      <a:pt x="53148" y="18940"/>
                    </a:lnTo>
                    <a:cubicBezTo>
                      <a:pt x="53855" y="17526"/>
                      <a:pt x="55268" y="18092"/>
                      <a:pt x="55410" y="17244"/>
                    </a:cubicBezTo>
                    <a:cubicBezTo>
                      <a:pt x="55551" y="16396"/>
                      <a:pt x="58519" y="16396"/>
                      <a:pt x="58519" y="17244"/>
                    </a:cubicBezTo>
                    <a:lnTo>
                      <a:pt x="56964" y="18798"/>
                    </a:lnTo>
                    <a:cubicBezTo>
                      <a:pt x="56964" y="18798"/>
                      <a:pt x="56964" y="17385"/>
                      <a:pt x="56964" y="17668"/>
                    </a:cubicBezTo>
                    <a:cubicBezTo>
                      <a:pt x="56964" y="17950"/>
                      <a:pt x="55692" y="20636"/>
                      <a:pt x="58095" y="19222"/>
                    </a:cubicBezTo>
                    <a:lnTo>
                      <a:pt x="58095" y="17668"/>
                    </a:lnTo>
                    <a:cubicBezTo>
                      <a:pt x="59509" y="17668"/>
                      <a:pt x="61911" y="16961"/>
                      <a:pt x="61911" y="17668"/>
                    </a:cubicBezTo>
                    <a:cubicBezTo>
                      <a:pt x="63466" y="16113"/>
                      <a:pt x="61911" y="17668"/>
                      <a:pt x="63184" y="15548"/>
                    </a:cubicBezTo>
                    <a:cubicBezTo>
                      <a:pt x="61063" y="17950"/>
                      <a:pt x="61770" y="13428"/>
                      <a:pt x="59791" y="16254"/>
                    </a:cubicBezTo>
                    <a:cubicBezTo>
                      <a:pt x="61487" y="13852"/>
                      <a:pt x="59791" y="14417"/>
                      <a:pt x="61063" y="12155"/>
                    </a:cubicBezTo>
                    <a:cubicBezTo>
                      <a:pt x="61063" y="12155"/>
                      <a:pt x="61063" y="13286"/>
                      <a:pt x="60074" y="12155"/>
                    </a:cubicBezTo>
                    <a:lnTo>
                      <a:pt x="59367" y="12155"/>
                    </a:lnTo>
                    <a:lnTo>
                      <a:pt x="59367" y="12155"/>
                    </a:lnTo>
                    <a:lnTo>
                      <a:pt x="59367" y="13286"/>
                    </a:lnTo>
                    <a:cubicBezTo>
                      <a:pt x="57812" y="13993"/>
                      <a:pt x="56964" y="13286"/>
                      <a:pt x="56116" y="13286"/>
                    </a:cubicBezTo>
                    <a:cubicBezTo>
                      <a:pt x="55268" y="13286"/>
                      <a:pt x="56823" y="13286"/>
                      <a:pt x="57106" y="12014"/>
                    </a:cubicBezTo>
                    <a:lnTo>
                      <a:pt x="55834" y="12014"/>
                    </a:lnTo>
                    <a:cubicBezTo>
                      <a:pt x="56823" y="10742"/>
                      <a:pt x="56540" y="9187"/>
                      <a:pt x="58095" y="9329"/>
                    </a:cubicBezTo>
                    <a:lnTo>
                      <a:pt x="57247" y="8481"/>
                    </a:lnTo>
                    <a:cubicBezTo>
                      <a:pt x="57247" y="7350"/>
                      <a:pt x="57247" y="6502"/>
                      <a:pt x="56116" y="6643"/>
                    </a:cubicBezTo>
                    <a:cubicBezTo>
                      <a:pt x="54986" y="6785"/>
                      <a:pt x="53996" y="7350"/>
                      <a:pt x="54986" y="6643"/>
                    </a:cubicBezTo>
                    <a:lnTo>
                      <a:pt x="53007" y="6643"/>
                    </a:lnTo>
                    <a:lnTo>
                      <a:pt x="53007" y="6643"/>
                    </a:lnTo>
                    <a:cubicBezTo>
                      <a:pt x="51593" y="5512"/>
                      <a:pt x="48908" y="6643"/>
                      <a:pt x="48343" y="3958"/>
                    </a:cubicBezTo>
                    <a:cubicBezTo>
                      <a:pt x="47636" y="3958"/>
                      <a:pt x="46929" y="3958"/>
                      <a:pt x="46364" y="3958"/>
                    </a:cubicBezTo>
                    <a:lnTo>
                      <a:pt x="46364" y="2544"/>
                    </a:lnTo>
                    <a:cubicBezTo>
                      <a:pt x="45516" y="2544"/>
                      <a:pt x="44668" y="565"/>
                      <a:pt x="43820" y="2544"/>
                    </a:cubicBezTo>
                    <a:cubicBezTo>
                      <a:pt x="43820" y="-1413"/>
                      <a:pt x="40427" y="848"/>
                      <a:pt x="39297" y="0"/>
                    </a:cubicBezTo>
                    <a:lnTo>
                      <a:pt x="39297" y="1696"/>
                    </a:lnTo>
                    <a:cubicBezTo>
                      <a:pt x="38231" y="1530"/>
                      <a:pt x="37145" y="1840"/>
                      <a:pt x="36328" y="2544"/>
                    </a:cubicBezTo>
                    <a:lnTo>
                      <a:pt x="36328" y="4099"/>
                    </a:lnTo>
                    <a:cubicBezTo>
                      <a:pt x="35480" y="5230"/>
                      <a:pt x="34208" y="2827"/>
                      <a:pt x="32654" y="2968"/>
                    </a:cubicBezTo>
                    <a:cubicBezTo>
                      <a:pt x="31099" y="3110"/>
                      <a:pt x="32654" y="2968"/>
                      <a:pt x="33360" y="2968"/>
                    </a:cubicBezTo>
                    <a:cubicBezTo>
                      <a:pt x="31382" y="-707"/>
                      <a:pt x="29968" y="5795"/>
                      <a:pt x="28272" y="2968"/>
                    </a:cubicBezTo>
                    <a:cubicBezTo>
                      <a:pt x="28272" y="2968"/>
                      <a:pt x="28272" y="2968"/>
                      <a:pt x="27283" y="2968"/>
                    </a:cubicBezTo>
                    <a:lnTo>
                      <a:pt x="27283" y="2968"/>
                    </a:lnTo>
                    <a:lnTo>
                      <a:pt x="26576" y="2262"/>
                    </a:lnTo>
                    <a:lnTo>
                      <a:pt x="27283" y="2968"/>
                    </a:lnTo>
                    <a:lnTo>
                      <a:pt x="26152" y="3816"/>
                    </a:lnTo>
                    <a:lnTo>
                      <a:pt x="26152" y="2262"/>
                    </a:lnTo>
                    <a:lnTo>
                      <a:pt x="26152" y="2262"/>
                    </a:lnTo>
                    <a:cubicBezTo>
                      <a:pt x="25445" y="2262"/>
                      <a:pt x="26152" y="3110"/>
                      <a:pt x="26152" y="4382"/>
                    </a:cubicBezTo>
                    <a:cubicBezTo>
                      <a:pt x="26072" y="4754"/>
                      <a:pt x="26072" y="5140"/>
                      <a:pt x="26152" y="5512"/>
                    </a:cubicBezTo>
                    <a:cubicBezTo>
                      <a:pt x="25163" y="2968"/>
                      <a:pt x="25304" y="6643"/>
                      <a:pt x="24032" y="3958"/>
                    </a:cubicBezTo>
                    <a:cubicBezTo>
                      <a:pt x="24032" y="5371"/>
                      <a:pt x="22336" y="5795"/>
                      <a:pt x="23184" y="8622"/>
                    </a:cubicBezTo>
                    <a:cubicBezTo>
                      <a:pt x="23184" y="8622"/>
                      <a:pt x="23184" y="8622"/>
                      <a:pt x="23184" y="8622"/>
                    </a:cubicBezTo>
                    <a:cubicBezTo>
                      <a:pt x="23184" y="8622"/>
                      <a:pt x="22053" y="8622"/>
                      <a:pt x="22053" y="8622"/>
                    </a:cubicBezTo>
                    <a:lnTo>
                      <a:pt x="21064" y="6785"/>
                    </a:lnTo>
                    <a:lnTo>
                      <a:pt x="21064" y="9894"/>
                    </a:lnTo>
                    <a:cubicBezTo>
                      <a:pt x="19964" y="9169"/>
                      <a:pt x="19281" y="7959"/>
                      <a:pt x="19226" y="6643"/>
                    </a:cubicBezTo>
                    <a:cubicBezTo>
                      <a:pt x="19226" y="9611"/>
                      <a:pt x="19226" y="8057"/>
                      <a:pt x="19226" y="10883"/>
                    </a:cubicBezTo>
                    <a:lnTo>
                      <a:pt x="19226" y="9611"/>
                    </a:lnTo>
                    <a:cubicBezTo>
                      <a:pt x="19226" y="9611"/>
                      <a:pt x="19226" y="11873"/>
                      <a:pt x="18519" y="11025"/>
                    </a:cubicBezTo>
                    <a:cubicBezTo>
                      <a:pt x="17813" y="10177"/>
                      <a:pt x="14279" y="13428"/>
                      <a:pt x="10746" y="13710"/>
                    </a:cubicBezTo>
                    <a:cubicBezTo>
                      <a:pt x="14138" y="16113"/>
                      <a:pt x="8626" y="13710"/>
                      <a:pt x="10746" y="15548"/>
                    </a:cubicBezTo>
                    <a:cubicBezTo>
                      <a:pt x="9898" y="15548"/>
                      <a:pt x="9191" y="15548"/>
                      <a:pt x="8908" y="14134"/>
                    </a:cubicBezTo>
                    <a:cubicBezTo>
                      <a:pt x="8908" y="15830"/>
                      <a:pt x="6223" y="14841"/>
                      <a:pt x="7919" y="17244"/>
                    </a:cubicBezTo>
                    <a:cubicBezTo>
                      <a:pt x="6929" y="17244"/>
                      <a:pt x="6929" y="16113"/>
                      <a:pt x="6364" y="15972"/>
                    </a:cubicBezTo>
                    <a:cubicBezTo>
                      <a:pt x="5799" y="15830"/>
                      <a:pt x="6364" y="16820"/>
                      <a:pt x="6364" y="15972"/>
                    </a:cubicBezTo>
                    <a:cubicBezTo>
                      <a:pt x="6364" y="15124"/>
                      <a:pt x="6364" y="15972"/>
                      <a:pt x="6364" y="14982"/>
                    </a:cubicBezTo>
                    <a:cubicBezTo>
                      <a:pt x="6364" y="13993"/>
                      <a:pt x="7919" y="18092"/>
                      <a:pt x="10322" y="19647"/>
                    </a:cubicBezTo>
                    <a:cubicBezTo>
                      <a:pt x="8767" y="19647"/>
                      <a:pt x="8767" y="19647"/>
                      <a:pt x="10322" y="21343"/>
                    </a:cubicBezTo>
                    <a:cubicBezTo>
                      <a:pt x="9332" y="21343"/>
                      <a:pt x="8343" y="21343"/>
                      <a:pt x="8484" y="19929"/>
                    </a:cubicBezTo>
                    <a:cubicBezTo>
                      <a:pt x="8626" y="18516"/>
                      <a:pt x="5799" y="21908"/>
                      <a:pt x="8484" y="22898"/>
                    </a:cubicBezTo>
                    <a:cubicBezTo>
                      <a:pt x="8484" y="22898"/>
                      <a:pt x="8484" y="22898"/>
                      <a:pt x="8484" y="23746"/>
                    </a:cubicBezTo>
                    <a:cubicBezTo>
                      <a:pt x="8020" y="24275"/>
                      <a:pt x="7682" y="24904"/>
                      <a:pt x="7495" y="25583"/>
                    </a:cubicBezTo>
                    <a:lnTo>
                      <a:pt x="7495" y="25583"/>
                    </a:lnTo>
                    <a:cubicBezTo>
                      <a:pt x="9756" y="26996"/>
                      <a:pt x="7495" y="26572"/>
                      <a:pt x="7495" y="27420"/>
                    </a:cubicBezTo>
                    <a:lnTo>
                      <a:pt x="7495" y="27420"/>
                    </a:lnTo>
                    <a:cubicBezTo>
                      <a:pt x="5092" y="28692"/>
                      <a:pt x="8202" y="28410"/>
                      <a:pt x="5516" y="29682"/>
                    </a:cubicBezTo>
                    <a:lnTo>
                      <a:pt x="7212" y="29682"/>
                    </a:lnTo>
                    <a:cubicBezTo>
                      <a:pt x="10746" y="30671"/>
                      <a:pt x="4809" y="30671"/>
                      <a:pt x="5940" y="32085"/>
                    </a:cubicBezTo>
                    <a:lnTo>
                      <a:pt x="6929" y="32085"/>
                    </a:lnTo>
                    <a:cubicBezTo>
                      <a:pt x="8060" y="32085"/>
                      <a:pt x="1841" y="32933"/>
                      <a:pt x="1417" y="33639"/>
                    </a:cubicBezTo>
                    <a:cubicBezTo>
                      <a:pt x="993" y="34346"/>
                      <a:pt x="1417" y="33639"/>
                      <a:pt x="710" y="33639"/>
                    </a:cubicBezTo>
                    <a:cubicBezTo>
                      <a:pt x="-1693" y="35335"/>
                      <a:pt x="2831" y="33639"/>
                      <a:pt x="3255" y="35335"/>
                    </a:cubicBezTo>
                    <a:cubicBezTo>
                      <a:pt x="3679" y="37032"/>
                      <a:pt x="145" y="35335"/>
                      <a:pt x="4" y="35335"/>
                    </a:cubicBezTo>
                    <a:cubicBezTo>
                      <a:pt x="-138" y="35335"/>
                      <a:pt x="3820" y="37880"/>
                      <a:pt x="1558" y="39152"/>
                    </a:cubicBezTo>
                    <a:cubicBezTo>
                      <a:pt x="2337" y="38666"/>
                      <a:pt x="3324" y="38666"/>
                      <a:pt x="4103" y="39152"/>
                    </a:cubicBezTo>
                    <a:cubicBezTo>
                      <a:pt x="4103" y="39858"/>
                      <a:pt x="852" y="41837"/>
                      <a:pt x="4103" y="42261"/>
                    </a:cubicBezTo>
                    <a:lnTo>
                      <a:pt x="4103" y="42261"/>
                    </a:lnTo>
                    <a:cubicBezTo>
                      <a:pt x="4951" y="42261"/>
                      <a:pt x="5657" y="44099"/>
                      <a:pt x="7212" y="44099"/>
                    </a:cubicBezTo>
                    <a:cubicBezTo>
                      <a:pt x="1841" y="46219"/>
                      <a:pt x="11028" y="46926"/>
                      <a:pt x="6081" y="48622"/>
                    </a:cubicBezTo>
                    <a:lnTo>
                      <a:pt x="7071" y="50459"/>
                    </a:lnTo>
                    <a:lnTo>
                      <a:pt x="7071" y="50459"/>
                    </a:lnTo>
                    <a:cubicBezTo>
                      <a:pt x="7071" y="51731"/>
                      <a:pt x="8767" y="51590"/>
                      <a:pt x="10039" y="51448"/>
                    </a:cubicBezTo>
                    <a:cubicBezTo>
                      <a:pt x="11311" y="51307"/>
                      <a:pt x="9332" y="51448"/>
                      <a:pt x="9050" y="51448"/>
                    </a:cubicBezTo>
                    <a:cubicBezTo>
                      <a:pt x="8767" y="51448"/>
                      <a:pt x="9050" y="53710"/>
                      <a:pt x="12442" y="53427"/>
                    </a:cubicBezTo>
                    <a:lnTo>
                      <a:pt x="11028" y="54558"/>
                    </a:lnTo>
                    <a:cubicBezTo>
                      <a:pt x="12018" y="54558"/>
                      <a:pt x="11028" y="58516"/>
                      <a:pt x="13290" y="58657"/>
                    </a:cubicBezTo>
                    <a:lnTo>
                      <a:pt x="13290" y="58657"/>
                    </a:lnTo>
                    <a:cubicBezTo>
                      <a:pt x="16117" y="58657"/>
                      <a:pt x="13290" y="66007"/>
                      <a:pt x="18519" y="61484"/>
                    </a:cubicBezTo>
                    <a:lnTo>
                      <a:pt x="20640" y="61484"/>
                    </a:lnTo>
                    <a:cubicBezTo>
                      <a:pt x="19509" y="60212"/>
                      <a:pt x="22477" y="59364"/>
                      <a:pt x="22477" y="58233"/>
                    </a:cubicBezTo>
                    <a:cubicBezTo>
                      <a:pt x="22477" y="57102"/>
                      <a:pt x="22477" y="60636"/>
                      <a:pt x="22477" y="60494"/>
                    </a:cubicBezTo>
                    <a:lnTo>
                      <a:pt x="22477" y="60494"/>
                    </a:lnTo>
                    <a:cubicBezTo>
                      <a:pt x="20357" y="63039"/>
                      <a:pt x="23466" y="62756"/>
                      <a:pt x="22477" y="64593"/>
                    </a:cubicBezTo>
                    <a:cubicBezTo>
                      <a:pt x="25445" y="66148"/>
                      <a:pt x="27848" y="69116"/>
                      <a:pt x="31240" y="70106"/>
                    </a:cubicBezTo>
                    <a:lnTo>
                      <a:pt x="31240" y="67561"/>
                    </a:lnTo>
                    <a:lnTo>
                      <a:pt x="32371" y="67561"/>
                    </a:lnTo>
                    <a:cubicBezTo>
                      <a:pt x="32371" y="67561"/>
                      <a:pt x="32371" y="69540"/>
                      <a:pt x="31523" y="69258"/>
                    </a:cubicBezTo>
                    <a:cubicBezTo>
                      <a:pt x="30675" y="68975"/>
                      <a:pt x="33078" y="68410"/>
                      <a:pt x="33219" y="67844"/>
                    </a:cubicBezTo>
                    <a:cubicBezTo>
                      <a:pt x="33360" y="67279"/>
                      <a:pt x="32088" y="70671"/>
                      <a:pt x="32512" y="70812"/>
                    </a:cubicBezTo>
                    <a:lnTo>
                      <a:pt x="24456" y="70812"/>
                    </a:lnTo>
                    <a:lnTo>
                      <a:pt x="24456" y="70812"/>
                    </a:lnTo>
                    <a:cubicBezTo>
                      <a:pt x="24456" y="69964"/>
                      <a:pt x="25304" y="68834"/>
                      <a:pt x="26293" y="69116"/>
                    </a:cubicBezTo>
                    <a:cubicBezTo>
                      <a:pt x="27283" y="69399"/>
                      <a:pt x="26293" y="70671"/>
                      <a:pt x="26293" y="70812"/>
                    </a:cubicBezTo>
                    <a:cubicBezTo>
                      <a:pt x="26293" y="70954"/>
                      <a:pt x="26293" y="70812"/>
                      <a:pt x="26293" y="70812"/>
                    </a:cubicBezTo>
                    <a:lnTo>
                      <a:pt x="27707" y="70812"/>
                    </a:lnTo>
                    <a:lnTo>
                      <a:pt x="27707" y="68692"/>
                    </a:lnTo>
                    <a:cubicBezTo>
                      <a:pt x="27707" y="67703"/>
                      <a:pt x="29120" y="68692"/>
                      <a:pt x="28555" y="66572"/>
                    </a:cubicBezTo>
                    <a:cubicBezTo>
                      <a:pt x="28555" y="70247"/>
                      <a:pt x="33643" y="67703"/>
                      <a:pt x="34350" y="68692"/>
                    </a:cubicBezTo>
                    <a:cubicBezTo>
                      <a:pt x="34629" y="67552"/>
                      <a:pt x="35734" y="66816"/>
                      <a:pt x="36894" y="66996"/>
                    </a:cubicBezTo>
                    <a:cubicBezTo>
                      <a:pt x="36894" y="66996"/>
                      <a:pt x="35904" y="64311"/>
                      <a:pt x="36894" y="64452"/>
                    </a:cubicBezTo>
                    <a:cubicBezTo>
                      <a:pt x="37600" y="69258"/>
                      <a:pt x="38873" y="66148"/>
                      <a:pt x="40569" y="69116"/>
                    </a:cubicBezTo>
                    <a:cubicBezTo>
                      <a:pt x="39297" y="67137"/>
                      <a:pt x="42972" y="67703"/>
                      <a:pt x="40569" y="65017"/>
                    </a:cubicBezTo>
                    <a:cubicBezTo>
                      <a:pt x="41276" y="65017"/>
                      <a:pt x="40569" y="66713"/>
                      <a:pt x="42124" y="67561"/>
                    </a:cubicBezTo>
                    <a:cubicBezTo>
                      <a:pt x="43113" y="65159"/>
                      <a:pt x="46364" y="67561"/>
                      <a:pt x="48201" y="65159"/>
                    </a:cubicBezTo>
                    <a:cubicBezTo>
                      <a:pt x="48201" y="65159"/>
                      <a:pt x="47071" y="63887"/>
                      <a:pt x="47071" y="62897"/>
                    </a:cubicBezTo>
                    <a:lnTo>
                      <a:pt x="49756" y="64876"/>
                    </a:lnTo>
                    <a:cubicBezTo>
                      <a:pt x="49756" y="64876"/>
                      <a:pt x="48060" y="61767"/>
                      <a:pt x="49756" y="62897"/>
                    </a:cubicBezTo>
                    <a:cubicBezTo>
                      <a:pt x="49756" y="62897"/>
                      <a:pt x="48767" y="62049"/>
                      <a:pt x="48908" y="61767"/>
                    </a:cubicBezTo>
                    <a:cubicBezTo>
                      <a:pt x="54703" y="61767"/>
                      <a:pt x="53431" y="54275"/>
                      <a:pt x="60498" y="53286"/>
                    </a:cubicBezTo>
                    <a:cubicBezTo>
                      <a:pt x="59084" y="53286"/>
                      <a:pt x="59226" y="53286"/>
                      <a:pt x="59367" y="52438"/>
                    </a:cubicBezTo>
                    <a:cubicBezTo>
                      <a:pt x="59509" y="51590"/>
                      <a:pt x="58095" y="52438"/>
                      <a:pt x="57247" y="51307"/>
                    </a:cubicBezTo>
                    <a:lnTo>
                      <a:pt x="60215" y="51307"/>
                    </a:lnTo>
                    <a:cubicBezTo>
                      <a:pt x="58236" y="50035"/>
                      <a:pt x="60922" y="49328"/>
                      <a:pt x="58943" y="48339"/>
                    </a:cubicBezTo>
                    <a:lnTo>
                      <a:pt x="58943" y="48339"/>
                    </a:lnTo>
                    <a:cubicBezTo>
                      <a:pt x="56823" y="46643"/>
                      <a:pt x="53148" y="46926"/>
                      <a:pt x="50180" y="45371"/>
                    </a:cubicBezTo>
                    <a:cubicBezTo>
                      <a:pt x="52583" y="47350"/>
                      <a:pt x="45516" y="44664"/>
                      <a:pt x="48767" y="47632"/>
                    </a:cubicBezTo>
                    <a:cubicBezTo>
                      <a:pt x="48060" y="47632"/>
                      <a:pt x="47919" y="46926"/>
                      <a:pt x="47212" y="46502"/>
                    </a:cubicBezTo>
                    <a:cubicBezTo>
                      <a:pt x="46505" y="46078"/>
                      <a:pt x="48484" y="47915"/>
                      <a:pt x="47212" y="48056"/>
                    </a:cubicBezTo>
                    <a:lnTo>
                      <a:pt x="47212" y="48056"/>
                    </a:lnTo>
                    <a:cubicBezTo>
                      <a:pt x="47212" y="49470"/>
                      <a:pt x="44950" y="49187"/>
                      <a:pt x="43254" y="49611"/>
                    </a:cubicBezTo>
                    <a:lnTo>
                      <a:pt x="44526" y="50742"/>
                    </a:lnTo>
                    <a:cubicBezTo>
                      <a:pt x="44526" y="50742"/>
                      <a:pt x="43678" y="50742"/>
                      <a:pt x="43254" y="50742"/>
                    </a:cubicBezTo>
                    <a:cubicBezTo>
                      <a:pt x="44809" y="52862"/>
                      <a:pt x="44102" y="50742"/>
                      <a:pt x="45940" y="52297"/>
                    </a:cubicBezTo>
                    <a:cubicBezTo>
                      <a:pt x="43113" y="50318"/>
                      <a:pt x="43820" y="54134"/>
                      <a:pt x="41134" y="51307"/>
                    </a:cubicBezTo>
                    <a:cubicBezTo>
                      <a:pt x="41134" y="51307"/>
                      <a:pt x="42406" y="52721"/>
                      <a:pt x="41982" y="53145"/>
                    </a:cubicBezTo>
                    <a:lnTo>
                      <a:pt x="41276" y="52297"/>
                    </a:lnTo>
                    <a:lnTo>
                      <a:pt x="41982" y="53569"/>
                    </a:lnTo>
                    <a:cubicBezTo>
                      <a:pt x="41982" y="53569"/>
                      <a:pt x="40710" y="52579"/>
                      <a:pt x="40145" y="51872"/>
                    </a:cubicBezTo>
                    <a:cubicBezTo>
                      <a:pt x="39579" y="51166"/>
                      <a:pt x="40145" y="51872"/>
                      <a:pt x="40145" y="51872"/>
                    </a:cubicBezTo>
                    <a:cubicBezTo>
                      <a:pt x="40145" y="51872"/>
                      <a:pt x="40145" y="52862"/>
                      <a:pt x="39155" y="51872"/>
                    </a:cubicBezTo>
                    <a:lnTo>
                      <a:pt x="39862" y="51872"/>
                    </a:lnTo>
                    <a:cubicBezTo>
                      <a:pt x="39155" y="53569"/>
                      <a:pt x="37035" y="53003"/>
                      <a:pt x="36611" y="55406"/>
                    </a:cubicBezTo>
                    <a:lnTo>
                      <a:pt x="36611" y="56113"/>
                    </a:lnTo>
                    <a:cubicBezTo>
                      <a:pt x="36611" y="57950"/>
                      <a:pt x="35480" y="56113"/>
                      <a:pt x="34491" y="56113"/>
                    </a:cubicBezTo>
                    <a:lnTo>
                      <a:pt x="34491" y="56113"/>
                    </a:lnTo>
                    <a:cubicBezTo>
                      <a:pt x="34491" y="56961"/>
                      <a:pt x="34491" y="57385"/>
                      <a:pt x="34491" y="57385"/>
                    </a:cubicBezTo>
                    <a:cubicBezTo>
                      <a:pt x="34491" y="57385"/>
                      <a:pt x="33502" y="55830"/>
                      <a:pt x="33643" y="54699"/>
                    </a:cubicBezTo>
                    <a:cubicBezTo>
                      <a:pt x="32795" y="56395"/>
                      <a:pt x="33643" y="55971"/>
                      <a:pt x="32936" y="59081"/>
                    </a:cubicBezTo>
                    <a:lnTo>
                      <a:pt x="32936" y="57809"/>
                    </a:lnTo>
                    <a:cubicBezTo>
                      <a:pt x="32936" y="58940"/>
                      <a:pt x="32936" y="59646"/>
                      <a:pt x="32088" y="60070"/>
                    </a:cubicBezTo>
                    <a:cubicBezTo>
                      <a:pt x="31240" y="60494"/>
                      <a:pt x="32088" y="58091"/>
                      <a:pt x="32088" y="56537"/>
                    </a:cubicBezTo>
                    <a:cubicBezTo>
                      <a:pt x="32088" y="54982"/>
                      <a:pt x="30251" y="59505"/>
                      <a:pt x="29685" y="55265"/>
                    </a:cubicBezTo>
                    <a:cubicBezTo>
                      <a:pt x="29685" y="58940"/>
                      <a:pt x="30816" y="57385"/>
                      <a:pt x="30533" y="58091"/>
                    </a:cubicBezTo>
                    <a:cubicBezTo>
                      <a:pt x="30251" y="58798"/>
                      <a:pt x="30533" y="60777"/>
                      <a:pt x="29403" y="60494"/>
                    </a:cubicBezTo>
                    <a:cubicBezTo>
                      <a:pt x="28272" y="60212"/>
                      <a:pt x="29403" y="55689"/>
                      <a:pt x="27989" y="55689"/>
                    </a:cubicBezTo>
                    <a:cubicBezTo>
                      <a:pt x="26576" y="55689"/>
                      <a:pt x="27989" y="55689"/>
                      <a:pt x="27989" y="55689"/>
                    </a:cubicBezTo>
                    <a:cubicBezTo>
                      <a:pt x="27989" y="55689"/>
                      <a:pt x="27141" y="56819"/>
                      <a:pt x="26859" y="55689"/>
                    </a:cubicBezTo>
                    <a:cubicBezTo>
                      <a:pt x="26859" y="57809"/>
                      <a:pt x="26859" y="55689"/>
                      <a:pt x="25728" y="58233"/>
                    </a:cubicBezTo>
                    <a:lnTo>
                      <a:pt x="26859" y="58233"/>
                    </a:lnTo>
                    <a:cubicBezTo>
                      <a:pt x="26859" y="58233"/>
                      <a:pt x="25021" y="61908"/>
                      <a:pt x="24315" y="60070"/>
                    </a:cubicBezTo>
                    <a:cubicBezTo>
                      <a:pt x="24593" y="59521"/>
                      <a:pt x="24924" y="59000"/>
                      <a:pt x="25304" y="58516"/>
                    </a:cubicBezTo>
                    <a:cubicBezTo>
                      <a:pt x="25304" y="57667"/>
                      <a:pt x="24597" y="58516"/>
                      <a:pt x="24597" y="58516"/>
                    </a:cubicBezTo>
                    <a:cubicBezTo>
                      <a:pt x="24597" y="58516"/>
                      <a:pt x="25869" y="58516"/>
                      <a:pt x="26859" y="56254"/>
                    </a:cubicBezTo>
                    <a:cubicBezTo>
                      <a:pt x="27848" y="53993"/>
                      <a:pt x="25445" y="57950"/>
                      <a:pt x="26859" y="55123"/>
                    </a:cubicBezTo>
                    <a:cubicBezTo>
                      <a:pt x="25587" y="58798"/>
                      <a:pt x="26152" y="54417"/>
                      <a:pt x="24739" y="56961"/>
                    </a:cubicBezTo>
                    <a:lnTo>
                      <a:pt x="24739" y="55406"/>
                    </a:lnTo>
                    <a:cubicBezTo>
                      <a:pt x="24739" y="55406"/>
                      <a:pt x="24739" y="56395"/>
                      <a:pt x="24032" y="56254"/>
                    </a:cubicBezTo>
                    <a:lnTo>
                      <a:pt x="25021" y="54275"/>
                    </a:lnTo>
                    <a:cubicBezTo>
                      <a:pt x="23891" y="55830"/>
                      <a:pt x="25021" y="52438"/>
                      <a:pt x="23891" y="53286"/>
                    </a:cubicBezTo>
                    <a:cubicBezTo>
                      <a:pt x="22760" y="54134"/>
                      <a:pt x="23891" y="55265"/>
                      <a:pt x="23891" y="56537"/>
                    </a:cubicBezTo>
                    <a:cubicBezTo>
                      <a:pt x="21770" y="58091"/>
                      <a:pt x="24739" y="52155"/>
                      <a:pt x="23891" y="52438"/>
                    </a:cubicBezTo>
                    <a:cubicBezTo>
                      <a:pt x="23042" y="52721"/>
                      <a:pt x="23891" y="53569"/>
                      <a:pt x="23891" y="54134"/>
                    </a:cubicBezTo>
                    <a:cubicBezTo>
                      <a:pt x="23685" y="53490"/>
                      <a:pt x="23685" y="52799"/>
                      <a:pt x="23891" y="52155"/>
                    </a:cubicBezTo>
                    <a:cubicBezTo>
                      <a:pt x="23042" y="52155"/>
                      <a:pt x="23891" y="53710"/>
                      <a:pt x="22477" y="54558"/>
                    </a:cubicBezTo>
                    <a:cubicBezTo>
                      <a:pt x="22477" y="52579"/>
                      <a:pt x="21629" y="54558"/>
                      <a:pt x="20922" y="54558"/>
                    </a:cubicBezTo>
                    <a:lnTo>
                      <a:pt x="21770" y="53145"/>
                    </a:lnTo>
                    <a:cubicBezTo>
                      <a:pt x="21770" y="51731"/>
                      <a:pt x="19650" y="55971"/>
                      <a:pt x="19367" y="54275"/>
                    </a:cubicBezTo>
                    <a:lnTo>
                      <a:pt x="21064" y="52579"/>
                    </a:lnTo>
                    <a:lnTo>
                      <a:pt x="21064" y="52579"/>
                    </a:lnTo>
                    <a:lnTo>
                      <a:pt x="22194" y="51024"/>
                    </a:lnTo>
                    <a:cubicBezTo>
                      <a:pt x="20922" y="51872"/>
                      <a:pt x="21064" y="51024"/>
                      <a:pt x="20922" y="51024"/>
                    </a:cubicBezTo>
                    <a:cubicBezTo>
                      <a:pt x="20781" y="51024"/>
                      <a:pt x="18943" y="53427"/>
                      <a:pt x="18519" y="53003"/>
                    </a:cubicBezTo>
                    <a:cubicBezTo>
                      <a:pt x="18095" y="52579"/>
                      <a:pt x="19650" y="51872"/>
                      <a:pt x="18519" y="51590"/>
                    </a:cubicBezTo>
                    <a:cubicBezTo>
                      <a:pt x="17389" y="51307"/>
                      <a:pt x="20357" y="50035"/>
                      <a:pt x="19650" y="51590"/>
                    </a:cubicBezTo>
                    <a:lnTo>
                      <a:pt x="20781" y="50459"/>
                    </a:lnTo>
                    <a:cubicBezTo>
                      <a:pt x="20781" y="49328"/>
                      <a:pt x="20781" y="49752"/>
                      <a:pt x="20781" y="49611"/>
                    </a:cubicBezTo>
                    <a:cubicBezTo>
                      <a:pt x="20781" y="49470"/>
                      <a:pt x="20781" y="49611"/>
                      <a:pt x="20781" y="49611"/>
                    </a:cubicBezTo>
                    <a:lnTo>
                      <a:pt x="18378" y="50600"/>
                    </a:lnTo>
                    <a:cubicBezTo>
                      <a:pt x="18727" y="50146"/>
                      <a:pt x="19158" y="49763"/>
                      <a:pt x="19650" y="49470"/>
                    </a:cubicBezTo>
                    <a:cubicBezTo>
                      <a:pt x="19650" y="49470"/>
                      <a:pt x="18802" y="49470"/>
                      <a:pt x="18378" y="49470"/>
                    </a:cubicBezTo>
                    <a:cubicBezTo>
                      <a:pt x="19181" y="48594"/>
                      <a:pt x="20140" y="47875"/>
                      <a:pt x="21205" y="47350"/>
                    </a:cubicBezTo>
                    <a:lnTo>
                      <a:pt x="19509" y="47350"/>
                    </a:lnTo>
                    <a:cubicBezTo>
                      <a:pt x="19945" y="46756"/>
                      <a:pt x="20417" y="46189"/>
                      <a:pt x="20922" y="45654"/>
                    </a:cubicBezTo>
                    <a:cubicBezTo>
                      <a:pt x="20922" y="44805"/>
                      <a:pt x="18095" y="46502"/>
                      <a:pt x="18661" y="45654"/>
                    </a:cubicBezTo>
                    <a:lnTo>
                      <a:pt x="17954" y="45654"/>
                    </a:lnTo>
                    <a:cubicBezTo>
                      <a:pt x="17954" y="44805"/>
                      <a:pt x="18943" y="43675"/>
                      <a:pt x="16965" y="43957"/>
                    </a:cubicBezTo>
                    <a:lnTo>
                      <a:pt x="19085" y="42403"/>
                    </a:lnTo>
                    <a:cubicBezTo>
                      <a:pt x="18237" y="42403"/>
                      <a:pt x="16541" y="44381"/>
                      <a:pt x="15269" y="43957"/>
                    </a:cubicBezTo>
                    <a:cubicBezTo>
                      <a:pt x="13996" y="43533"/>
                      <a:pt x="16965" y="42827"/>
                      <a:pt x="17530" y="42261"/>
                    </a:cubicBezTo>
                    <a:cubicBezTo>
                      <a:pt x="18095" y="41696"/>
                      <a:pt x="13714" y="42261"/>
                      <a:pt x="15410" y="41555"/>
                    </a:cubicBezTo>
                    <a:cubicBezTo>
                      <a:pt x="17106" y="40848"/>
                      <a:pt x="13714" y="41979"/>
                      <a:pt x="13996" y="42120"/>
                    </a:cubicBezTo>
                    <a:close/>
                    <a:moveTo>
                      <a:pt x="11594" y="35194"/>
                    </a:moveTo>
                    <a:cubicBezTo>
                      <a:pt x="11594" y="35194"/>
                      <a:pt x="13148" y="35194"/>
                      <a:pt x="11594" y="35194"/>
                    </a:cubicBezTo>
                    <a:cubicBezTo>
                      <a:pt x="10039" y="35194"/>
                      <a:pt x="11028" y="35477"/>
                      <a:pt x="11594" y="35194"/>
                    </a:cubicBezTo>
                    <a:close/>
                    <a:moveTo>
                      <a:pt x="11594" y="22191"/>
                    </a:moveTo>
                    <a:cubicBezTo>
                      <a:pt x="11594" y="22191"/>
                      <a:pt x="11594" y="22191"/>
                      <a:pt x="11594" y="22191"/>
                    </a:cubicBezTo>
                    <a:cubicBezTo>
                      <a:pt x="11594" y="22191"/>
                      <a:pt x="11170" y="22191"/>
                      <a:pt x="11735" y="22191"/>
                    </a:cubicBezTo>
                    <a:close/>
                    <a:moveTo>
                      <a:pt x="52865" y="9329"/>
                    </a:moveTo>
                    <a:lnTo>
                      <a:pt x="52865" y="9329"/>
                    </a:lnTo>
                    <a:cubicBezTo>
                      <a:pt x="52865" y="9329"/>
                      <a:pt x="52865" y="9329"/>
                      <a:pt x="52159" y="9329"/>
                    </a:cubicBezTo>
                    <a:cubicBezTo>
                      <a:pt x="51452" y="9329"/>
                      <a:pt x="52724" y="9753"/>
                      <a:pt x="53572" y="9611"/>
                    </a:cubicBezTo>
                    <a:close/>
                    <a:moveTo>
                      <a:pt x="26435" y="68834"/>
                    </a:moveTo>
                    <a:lnTo>
                      <a:pt x="26435" y="68834"/>
                    </a:lnTo>
                    <a:cubicBezTo>
                      <a:pt x="26435" y="68834"/>
                      <a:pt x="27283" y="68551"/>
                      <a:pt x="27141" y="69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67"/>
              <p:cNvSpPr/>
              <p:nvPr/>
            </p:nvSpPr>
            <p:spPr>
              <a:xfrm>
                <a:off x="4585338" y="2958661"/>
                <a:ext cx="848" cy="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4" y="97"/>
                      <a:pt x="574" y="97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67"/>
              <p:cNvSpPr/>
              <p:nvPr/>
            </p:nvSpPr>
            <p:spPr>
              <a:xfrm>
                <a:off x="4590143" y="29792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67"/>
              <p:cNvSpPr/>
              <p:nvPr/>
            </p:nvSpPr>
            <p:spPr>
              <a:xfrm>
                <a:off x="4607607" y="2948657"/>
                <a:ext cx="62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99" extrusionOk="0">
                    <a:moveTo>
                      <a:pt x="63" y="1100"/>
                    </a:moveTo>
                    <a:cubicBezTo>
                      <a:pt x="63" y="1100"/>
                      <a:pt x="63" y="1100"/>
                      <a:pt x="63" y="252"/>
                    </a:cubicBezTo>
                    <a:cubicBezTo>
                      <a:pt x="63" y="-596"/>
                      <a:pt x="-78" y="958"/>
                      <a:pt x="63" y="1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67"/>
              <p:cNvSpPr/>
              <p:nvPr/>
            </p:nvSpPr>
            <p:spPr>
              <a:xfrm>
                <a:off x="4632687" y="2946357"/>
                <a:ext cx="848" cy="108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80" extrusionOk="0">
                    <a:moveTo>
                      <a:pt x="848" y="8"/>
                    </a:moveTo>
                    <a:lnTo>
                      <a:pt x="0" y="8"/>
                    </a:lnTo>
                    <a:cubicBezTo>
                      <a:pt x="0" y="8"/>
                      <a:pt x="0" y="8"/>
                      <a:pt x="0" y="856"/>
                    </a:cubicBezTo>
                    <a:cubicBezTo>
                      <a:pt x="0" y="1704"/>
                      <a:pt x="565" y="-133"/>
                      <a:pt x="84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67"/>
              <p:cNvSpPr/>
              <p:nvPr/>
            </p:nvSpPr>
            <p:spPr>
              <a:xfrm>
                <a:off x="4628023" y="2956965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67"/>
              <p:cNvSpPr/>
              <p:nvPr/>
            </p:nvSpPr>
            <p:spPr>
              <a:xfrm>
                <a:off x="4628934" y="2950463"/>
                <a:ext cx="148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30" extrusionOk="0">
                    <a:moveTo>
                      <a:pt x="503" y="0"/>
                    </a:moveTo>
                    <a:cubicBezTo>
                      <a:pt x="-628" y="848"/>
                      <a:pt x="503" y="848"/>
                      <a:pt x="503" y="1131"/>
                    </a:cubicBezTo>
                    <a:lnTo>
                      <a:pt x="503" y="1131"/>
                    </a:lnTo>
                    <a:cubicBezTo>
                      <a:pt x="2199" y="0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67"/>
              <p:cNvSpPr/>
              <p:nvPr/>
            </p:nvSpPr>
            <p:spPr>
              <a:xfrm>
                <a:off x="4629578" y="2951736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67"/>
              <p:cNvSpPr/>
              <p:nvPr/>
            </p:nvSpPr>
            <p:spPr>
              <a:xfrm>
                <a:off x="4628009" y="2943110"/>
                <a:ext cx="174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51" extrusionOk="0">
                    <a:moveTo>
                      <a:pt x="579" y="852"/>
                    </a:moveTo>
                    <a:cubicBezTo>
                      <a:pt x="579" y="852"/>
                      <a:pt x="1992" y="-420"/>
                      <a:pt x="1709" y="145"/>
                    </a:cubicBezTo>
                    <a:cubicBezTo>
                      <a:pt x="1427" y="710"/>
                      <a:pt x="-1117" y="428"/>
                      <a:pt x="579" y="8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67"/>
              <p:cNvSpPr/>
              <p:nvPr/>
            </p:nvSpPr>
            <p:spPr>
              <a:xfrm>
                <a:off x="4625903" y="2952301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0" y="1272"/>
                    </a:moveTo>
                    <a:lnTo>
                      <a:pt x="1272" y="0"/>
                    </a:lnTo>
                    <a:lnTo>
                      <a:pt x="0" y="707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67"/>
              <p:cNvSpPr/>
              <p:nvPr/>
            </p:nvSpPr>
            <p:spPr>
              <a:xfrm>
                <a:off x="4624631" y="2949994"/>
                <a:ext cx="188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93" extrusionOk="0">
                    <a:moveTo>
                      <a:pt x="0" y="45"/>
                    </a:moveTo>
                    <a:lnTo>
                      <a:pt x="0" y="894"/>
                    </a:lnTo>
                    <a:lnTo>
                      <a:pt x="0" y="894"/>
                    </a:lnTo>
                    <a:cubicBezTo>
                      <a:pt x="0" y="894"/>
                      <a:pt x="424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67"/>
              <p:cNvSpPr/>
              <p:nvPr/>
            </p:nvSpPr>
            <p:spPr>
              <a:xfrm>
                <a:off x="4626044" y="295060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67"/>
              <p:cNvSpPr/>
              <p:nvPr/>
            </p:nvSpPr>
            <p:spPr>
              <a:xfrm>
                <a:off x="4624913" y="2952301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424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67"/>
              <p:cNvSpPr/>
              <p:nvPr/>
            </p:nvSpPr>
            <p:spPr>
              <a:xfrm>
                <a:off x="4617987" y="2945093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707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67"/>
              <p:cNvSpPr/>
              <p:nvPr/>
            </p:nvSpPr>
            <p:spPr>
              <a:xfrm>
                <a:off x="4616857" y="2949050"/>
                <a:ext cx="127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696" extrusionOk="0">
                    <a:moveTo>
                      <a:pt x="1272" y="1272"/>
                    </a:moveTo>
                    <a:cubicBezTo>
                      <a:pt x="1272" y="1272"/>
                      <a:pt x="1272" y="565"/>
                      <a:pt x="1272" y="0"/>
                    </a:cubicBez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67"/>
              <p:cNvSpPr/>
              <p:nvPr/>
            </p:nvSpPr>
            <p:spPr>
              <a:xfrm>
                <a:off x="4615130" y="2949615"/>
                <a:ext cx="1188" cy="1463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463" extrusionOk="0">
                    <a:moveTo>
                      <a:pt x="1162" y="0"/>
                    </a:moveTo>
                    <a:cubicBezTo>
                      <a:pt x="1162" y="0"/>
                      <a:pt x="-534" y="1131"/>
                      <a:pt x="172" y="1414"/>
                    </a:cubicBezTo>
                    <a:cubicBezTo>
                      <a:pt x="879" y="1696"/>
                      <a:pt x="1303" y="707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67"/>
              <p:cNvSpPr/>
              <p:nvPr/>
            </p:nvSpPr>
            <p:spPr>
              <a:xfrm>
                <a:off x="4607670" y="2940146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141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67"/>
              <p:cNvSpPr/>
              <p:nvPr/>
            </p:nvSpPr>
            <p:spPr>
              <a:xfrm>
                <a:off x="4599927" y="2949562"/>
                <a:ext cx="628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3132" extrusionOk="0">
                    <a:moveTo>
                      <a:pt x="251" y="3022"/>
                    </a:moveTo>
                    <a:cubicBezTo>
                      <a:pt x="1099" y="3729"/>
                      <a:pt x="251" y="761"/>
                      <a:pt x="251" y="1750"/>
                    </a:cubicBezTo>
                    <a:cubicBezTo>
                      <a:pt x="251" y="2739"/>
                      <a:pt x="251" y="902"/>
                      <a:pt x="251" y="195"/>
                    </a:cubicBezTo>
                    <a:cubicBezTo>
                      <a:pt x="251" y="-511"/>
                      <a:pt x="-314" y="761"/>
                      <a:pt x="251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67"/>
              <p:cNvSpPr/>
              <p:nvPr/>
            </p:nvSpPr>
            <p:spPr>
              <a:xfrm>
                <a:off x="4600037" y="294975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67"/>
              <p:cNvSpPr/>
              <p:nvPr/>
            </p:nvSpPr>
            <p:spPr>
              <a:xfrm>
                <a:off x="4636503" y="2983255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67"/>
              <p:cNvSpPr/>
              <p:nvPr/>
            </p:nvSpPr>
            <p:spPr>
              <a:xfrm>
                <a:off x="4634807" y="2980287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1131"/>
                    </a:moveTo>
                    <a:lnTo>
                      <a:pt x="2262" y="1131"/>
                    </a:lnTo>
                    <a:lnTo>
                      <a:pt x="424" y="0"/>
                    </a:lnTo>
                    <a:cubicBezTo>
                      <a:pt x="424" y="0"/>
                      <a:pt x="565" y="1131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67"/>
              <p:cNvSpPr/>
              <p:nvPr/>
            </p:nvSpPr>
            <p:spPr>
              <a:xfrm>
                <a:off x="4589578" y="296841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67"/>
              <p:cNvSpPr/>
              <p:nvPr/>
            </p:nvSpPr>
            <p:spPr>
              <a:xfrm>
                <a:off x="4586327" y="2972795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838" y="0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67"/>
              <p:cNvSpPr/>
              <p:nvPr/>
            </p:nvSpPr>
            <p:spPr>
              <a:xfrm>
                <a:off x="4590834" y="2975340"/>
                <a:ext cx="100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502" extrusionOk="0">
                    <a:moveTo>
                      <a:pt x="1005" y="0"/>
                    </a:moveTo>
                    <a:cubicBezTo>
                      <a:pt x="1005" y="0"/>
                      <a:pt x="1005" y="0"/>
                      <a:pt x="1005" y="0"/>
                    </a:cubicBezTo>
                    <a:cubicBezTo>
                      <a:pt x="1005" y="0"/>
                      <a:pt x="-1256" y="1131"/>
                      <a:pt x="1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67"/>
              <p:cNvSpPr/>
              <p:nvPr/>
            </p:nvSpPr>
            <p:spPr>
              <a:xfrm>
                <a:off x="4677184" y="3038223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1440" y="862"/>
                    </a:moveTo>
                    <a:cubicBezTo>
                      <a:pt x="1440" y="155"/>
                      <a:pt x="309" y="155"/>
                      <a:pt x="26" y="14"/>
                    </a:cubicBezTo>
                    <a:cubicBezTo>
                      <a:pt x="-257" y="-127"/>
                      <a:pt x="1864" y="862"/>
                      <a:pt x="1440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67"/>
              <p:cNvSpPr/>
              <p:nvPr/>
            </p:nvSpPr>
            <p:spPr>
              <a:xfrm>
                <a:off x="4678341" y="3051664"/>
                <a:ext cx="84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261" extrusionOk="0">
                    <a:moveTo>
                      <a:pt x="424" y="424"/>
                    </a:moveTo>
                    <a:lnTo>
                      <a:pt x="0" y="0"/>
                    </a:lnTo>
                    <a:lnTo>
                      <a:pt x="848" y="2262"/>
                    </a:lnTo>
                    <a:lnTo>
                      <a:pt x="424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67"/>
              <p:cNvSpPr/>
              <p:nvPr/>
            </p:nvSpPr>
            <p:spPr>
              <a:xfrm>
                <a:off x="4675231" y="3056187"/>
                <a:ext cx="2402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491" extrusionOk="0">
                    <a:moveTo>
                      <a:pt x="0" y="7491"/>
                    </a:moveTo>
                    <a:cubicBezTo>
                      <a:pt x="2686" y="7491"/>
                      <a:pt x="989" y="3110"/>
                      <a:pt x="2403" y="1413"/>
                    </a:cubicBezTo>
                    <a:lnTo>
                      <a:pt x="2403" y="1413"/>
                    </a:lnTo>
                    <a:lnTo>
                      <a:pt x="707" y="0"/>
                    </a:lnTo>
                    <a:cubicBezTo>
                      <a:pt x="989" y="2261"/>
                      <a:pt x="1272" y="5936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67"/>
              <p:cNvSpPr/>
              <p:nvPr/>
            </p:nvSpPr>
            <p:spPr>
              <a:xfrm>
                <a:off x="4668447" y="3066646"/>
                <a:ext cx="848" cy="16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8" extrusionOk="0">
                    <a:moveTo>
                      <a:pt x="0" y="1272"/>
                    </a:moveTo>
                    <a:cubicBezTo>
                      <a:pt x="1131" y="1272"/>
                      <a:pt x="0" y="2827"/>
                      <a:pt x="848" y="0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67"/>
              <p:cNvSpPr/>
              <p:nvPr/>
            </p:nvSpPr>
            <p:spPr>
              <a:xfrm>
                <a:off x="4667944" y="3066222"/>
                <a:ext cx="5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5" extrusionOk="0">
                    <a:moveTo>
                      <a:pt x="503" y="565"/>
                    </a:moveTo>
                    <a:cubicBezTo>
                      <a:pt x="503" y="-707"/>
                      <a:pt x="-628" y="565"/>
                      <a:pt x="503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67"/>
              <p:cNvSpPr/>
              <p:nvPr/>
            </p:nvSpPr>
            <p:spPr>
              <a:xfrm>
                <a:off x="4665355" y="3070604"/>
                <a:ext cx="1678" cy="2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13" extrusionOk="0">
                    <a:moveTo>
                      <a:pt x="1678" y="1838"/>
                    </a:moveTo>
                    <a:lnTo>
                      <a:pt x="1678" y="0"/>
                    </a:lnTo>
                    <a:cubicBezTo>
                      <a:pt x="1678" y="0"/>
                      <a:pt x="406" y="1414"/>
                      <a:pt x="123" y="707"/>
                    </a:cubicBezTo>
                    <a:cubicBezTo>
                      <a:pt x="-301" y="2544"/>
                      <a:pt x="406" y="2403"/>
                      <a:pt x="167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67"/>
              <p:cNvSpPr/>
              <p:nvPr/>
            </p:nvSpPr>
            <p:spPr>
              <a:xfrm>
                <a:off x="4668447" y="3073572"/>
                <a:ext cx="1413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989" extrusionOk="0">
                    <a:moveTo>
                      <a:pt x="0" y="989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67"/>
              <p:cNvSpPr/>
              <p:nvPr/>
            </p:nvSpPr>
            <p:spPr>
              <a:xfrm>
                <a:off x="4667944" y="3071593"/>
                <a:ext cx="1005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978" extrusionOk="0">
                    <a:moveTo>
                      <a:pt x="503" y="0"/>
                    </a:moveTo>
                    <a:lnTo>
                      <a:pt x="503" y="1979"/>
                    </a:lnTo>
                    <a:cubicBezTo>
                      <a:pt x="503" y="1979"/>
                      <a:pt x="1633" y="1979"/>
                      <a:pt x="503" y="1131"/>
                    </a:cubicBezTo>
                    <a:cubicBezTo>
                      <a:pt x="-628" y="283"/>
                      <a:pt x="503" y="989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67"/>
              <p:cNvSpPr/>
              <p:nvPr/>
            </p:nvSpPr>
            <p:spPr>
              <a:xfrm>
                <a:off x="4668447" y="3068466"/>
                <a:ext cx="2121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279" extrusionOk="0">
                    <a:moveTo>
                      <a:pt x="0" y="2279"/>
                    </a:moveTo>
                    <a:cubicBezTo>
                      <a:pt x="848" y="1573"/>
                      <a:pt x="1555" y="583"/>
                      <a:pt x="1838" y="2279"/>
                    </a:cubicBezTo>
                    <a:cubicBezTo>
                      <a:pt x="2827" y="-689"/>
                      <a:pt x="989" y="-830"/>
                      <a:pt x="0" y="22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67"/>
              <p:cNvSpPr/>
              <p:nvPr/>
            </p:nvSpPr>
            <p:spPr>
              <a:xfrm>
                <a:off x="4677310" y="3062689"/>
                <a:ext cx="131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402" extrusionOk="0">
                    <a:moveTo>
                      <a:pt x="182" y="2403"/>
                    </a:moveTo>
                    <a:lnTo>
                      <a:pt x="1313" y="1414"/>
                    </a:lnTo>
                    <a:lnTo>
                      <a:pt x="1313" y="0"/>
                    </a:lnTo>
                    <a:cubicBezTo>
                      <a:pt x="1030" y="707"/>
                      <a:pt x="-524" y="2120"/>
                      <a:pt x="182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67"/>
              <p:cNvSpPr/>
              <p:nvPr/>
            </p:nvSpPr>
            <p:spPr>
              <a:xfrm>
                <a:off x="4661945" y="3080215"/>
                <a:ext cx="2261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306" extrusionOk="0">
                    <a:moveTo>
                      <a:pt x="0" y="1272"/>
                    </a:moveTo>
                    <a:cubicBezTo>
                      <a:pt x="0" y="1272"/>
                      <a:pt x="1555" y="1272"/>
                      <a:pt x="2262" y="1272"/>
                    </a:cubicBezTo>
                    <a:lnTo>
                      <a:pt x="2262" y="0"/>
                    </a:lnTo>
                    <a:cubicBezTo>
                      <a:pt x="2262" y="0"/>
                      <a:pt x="848" y="1555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67"/>
              <p:cNvSpPr/>
              <p:nvPr/>
            </p:nvSpPr>
            <p:spPr>
              <a:xfrm>
                <a:off x="4664206" y="3081629"/>
                <a:ext cx="535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544" extrusionOk="0">
                    <a:moveTo>
                      <a:pt x="0" y="0"/>
                    </a:moveTo>
                    <a:lnTo>
                      <a:pt x="0" y="2544"/>
                    </a:lnTo>
                    <a:cubicBezTo>
                      <a:pt x="848" y="565"/>
                      <a:pt x="565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67"/>
              <p:cNvSpPr/>
              <p:nvPr/>
            </p:nvSpPr>
            <p:spPr>
              <a:xfrm>
                <a:off x="4669860" y="3072300"/>
                <a:ext cx="848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98" extrusionOk="0">
                    <a:moveTo>
                      <a:pt x="848" y="3534"/>
                    </a:moveTo>
                    <a:lnTo>
                      <a:pt x="0" y="0"/>
                    </a:lnTo>
                    <a:lnTo>
                      <a:pt x="707" y="4099"/>
                    </a:lnTo>
                    <a:lnTo>
                      <a:pt x="848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67"/>
              <p:cNvSpPr/>
              <p:nvPr/>
            </p:nvSpPr>
            <p:spPr>
              <a:xfrm>
                <a:off x="4658553" y="3086434"/>
                <a:ext cx="989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402" extrusionOk="0">
                    <a:moveTo>
                      <a:pt x="707" y="1413"/>
                    </a:moveTo>
                    <a:lnTo>
                      <a:pt x="0" y="0"/>
                    </a:lnTo>
                    <a:lnTo>
                      <a:pt x="989" y="2403"/>
                    </a:lnTo>
                    <a:lnTo>
                      <a:pt x="707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67"/>
              <p:cNvSpPr/>
              <p:nvPr/>
            </p:nvSpPr>
            <p:spPr>
              <a:xfrm>
                <a:off x="4655090" y="3091381"/>
                <a:ext cx="2473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3674" extrusionOk="0">
                    <a:moveTo>
                      <a:pt x="2474" y="848"/>
                    </a:moveTo>
                    <a:cubicBezTo>
                      <a:pt x="2474" y="-283"/>
                      <a:pt x="495" y="848"/>
                      <a:pt x="212" y="0"/>
                    </a:cubicBezTo>
                    <a:cubicBezTo>
                      <a:pt x="-71" y="1209"/>
                      <a:pt x="-71" y="2466"/>
                      <a:pt x="212" y="3675"/>
                    </a:cubicBezTo>
                    <a:cubicBezTo>
                      <a:pt x="487" y="2433"/>
                      <a:pt x="1322" y="1388"/>
                      <a:pt x="247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67"/>
              <p:cNvSpPr/>
              <p:nvPr/>
            </p:nvSpPr>
            <p:spPr>
              <a:xfrm>
                <a:off x="4655909" y="3095056"/>
                <a:ext cx="128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978" extrusionOk="0">
                    <a:moveTo>
                      <a:pt x="100" y="1979"/>
                    </a:moveTo>
                    <a:cubicBezTo>
                      <a:pt x="138" y="1320"/>
                      <a:pt x="138" y="659"/>
                      <a:pt x="100" y="0"/>
                    </a:cubicBezTo>
                    <a:cubicBezTo>
                      <a:pt x="-33" y="653"/>
                      <a:pt x="-33" y="1326"/>
                      <a:pt x="10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67"/>
              <p:cNvSpPr/>
              <p:nvPr/>
            </p:nvSpPr>
            <p:spPr>
              <a:xfrm>
                <a:off x="4660956" y="3086434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848"/>
                    </a:cubicBezTo>
                    <a:lnTo>
                      <a:pt x="1696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67"/>
              <p:cNvSpPr/>
              <p:nvPr/>
            </p:nvSpPr>
            <p:spPr>
              <a:xfrm>
                <a:off x="4661945" y="3087141"/>
                <a:ext cx="7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" extrusionOk="0">
                    <a:moveTo>
                      <a:pt x="707" y="0"/>
                    </a:moveTo>
                    <a:lnTo>
                      <a:pt x="707" y="0"/>
                    </a:lnTo>
                    <a:lnTo>
                      <a:pt x="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67"/>
              <p:cNvSpPr/>
              <p:nvPr/>
            </p:nvSpPr>
            <p:spPr>
              <a:xfrm>
                <a:off x="4663076" y="308629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67"/>
              <p:cNvSpPr/>
              <p:nvPr/>
            </p:nvSpPr>
            <p:spPr>
              <a:xfrm>
                <a:off x="4667599" y="3079791"/>
                <a:ext cx="2402" cy="276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766" extrusionOk="0">
                    <a:moveTo>
                      <a:pt x="0" y="0"/>
                    </a:moveTo>
                    <a:cubicBezTo>
                      <a:pt x="0" y="1413"/>
                      <a:pt x="0" y="3816"/>
                      <a:pt x="2403" y="2262"/>
                    </a:cubicBezTo>
                    <a:cubicBezTo>
                      <a:pt x="1838" y="1131"/>
                      <a:pt x="848" y="197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67"/>
              <p:cNvSpPr/>
              <p:nvPr/>
            </p:nvSpPr>
            <p:spPr>
              <a:xfrm>
                <a:off x="4664913" y="3083890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141" y="2403"/>
                    </a:moveTo>
                    <a:lnTo>
                      <a:pt x="1272" y="707"/>
                    </a:lnTo>
                    <a:cubicBezTo>
                      <a:pt x="1272" y="707"/>
                      <a:pt x="141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67"/>
              <p:cNvSpPr/>
              <p:nvPr/>
            </p:nvSpPr>
            <p:spPr>
              <a:xfrm>
                <a:off x="4664772" y="3086293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424" y="989"/>
                    </a:moveTo>
                    <a:lnTo>
                      <a:pt x="283" y="0"/>
                    </a:lnTo>
                    <a:lnTo>
                      <a:pt x="0" y="565"/>
                    </a:lnTo>
                    <a:lnTo>
                      <a:pt x="424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67"/>
              <p:cNvSpPr/>
              <p:nvPr/>
            </p:nvSpPr>
            <p:spPr>
              <a:xfrm>
                <a:off x="4658694" y="3094226"/>
                <a:ext cx="1837" cy="337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374" extrusionOk="0">
                    <a:moveTo>
                      <a:pt x="0" y="406"/>
                    </a:moveTo>
                    <a:cubicBezTo>
                      <a:pt x="287" y="1374"/>
                      <a:pt x="287" y="2405"/>
                      <a:pt x="0" y="3374"/>
                    </a:cubicBezTo>
                    <a:lnTo>
                      <a:pt x="1838" y="547"/>
                    </a:lnTo>
                    <a:cubicBezTo>
                      <a:pt x="1838" y="547"/>
                      <a:pt x="424" y="-584"/>
                      <a:pt x="0" y="4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67"/>
              <p:cNvSpPr/>
              <p:nvPr/>
            </p:nvSpPr>
            <p:spPr>
              <a:xfrm>
                <a:off x="4660814" y="3091099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67"/>
              <p:cNvSpPr/>
              <p:nvPr/>
            </p:nvSpPr>
            <p:spPr>
              <a:xfrm>
                <a:off x="4653747" y="3106646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283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67"/>
              <p:cNvSpPr/>
              <p:nvPr/>
            </p:nvSpPr>
            <p:spPr>
              <a:xfrm>
                <a:off x="4660390" y="3092795"/>
                <a:ext cx="339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014" extrusionOk="0">
                    <a:moveTo>
                      <a:pt x="0" y="1838"/>
                    </a:moveTo>
                    <a:cubicBezTo>
                      <a:pt x="452" y="1308"/>
                      <a:pt x="452" y="529"/>
                      <a:pt x="0" y="0"/>
                    </a:cubicBezTo>
                    <a:cubicBezTo>
                      <a:pt x="46" y="659"/>
                      <a:pt x="46" y="1320"/>
                      <a:pt x="0" y="1979"/>
                    </a:cubicBezTo>
                    <a:cubicBezTo>
                      <a:pt x="0" y="1979"/>
                      <a:pt x="0" y="2120"/>
                      <a:pt x="0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67"/>
              <p:cNvSpPr/>
              <p:nvPr/>
            </p:nvSpPr>
            <p:spPr>
              <a:xfrm>
                <a:off x="4655409" y="3099014"/>
                <a:ext cx="13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989" extrusionOk="0">
                    <a:moveTo>
                      <a:pt x="34" y="989"/>
                    </a:moveTo>
                    <a:lnTo>
                      <a:pt x="1306" y="0"/>
                    </a:lnTo>
                    <a:cubicBezTo>
                      <a:pt x="1306" y="0"/>
                      <a:pt x="-248" y="565"/>
                      <a:pt x="34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67"/>
              <p:cNvSpPr/>
              <p:nvPr/>
            </p:nvSpPr>
            <p:spPr>
              <a:xfrm>
                <a:off x="4660264" y="3091381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67"/>
              <p:cNvSpPr/>
              <p:nvPr/>
            </p:nvSpPr>
            <p:spPr>
              <a:xfrm>
                <a:off x="4660331" y="3091381"/>
                <a:ext cx="1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13" extrusionOk="0">
                    <a:moveTo>
                      <a:pt x="59" y="0"/>
                    </a:moveTo>
                    <a:cubicBezTo>
                      <a:pt x="-20" y="468"/>
                      <a:pt x="-20" y="945"/>
                      <a:pt x="59" y="1414"/>
                    </a:cubicBezTo>
                    <a:cubicBezTo>
                      <a:pt x="122" y="944"/>
                      <a:pt x="122" y="469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67"/>
              <p:cNvSpPr/>
              <p:nvPr/>
            </p:nvSpPr>
            <p:spPr>
              <a:xfrm>
                <a:off x="4654030" y="3106735"/>
                <a:ext cx="7773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8956" extrusionOk="0">
                    <a:moveTo>
                      <a:pt x="6785" y="7261"/>
                    </a:moveTo>
                    <a:cubicBezTo>
                      <a:pt x="5754" y="6195"/>
                      <a:pt x="5783" y="4494"/>
                      <a:pt x="6849" y="3464"/>
                    </a:cubicBezTo>
                    <a:cubicBezTo>
                      <a:pt x="7114" y="3207"/>
                      <a:pt x="7429" y="3008"/>
                      <a:pt x="7774" y="2879"/>
                    </a:cubicBezTo>
                    <a:cubicBezTo>
                      <a:pt x="7774" y="618"/>
                      <a:pt x="3110" y="-230"/>
                      <a:pt x="0" y="52"/>
                    </a:cubicBezTo>
                    <a:cubicBezTo>
                      <a:pt x="0" y="52"/>
                      <a:pt x="1131" y="52"/>
                      <a:pt x="848" y="2738"/>
                    </a:cubicBezTo>
                    <a:cubicBezTo>
                      <a:pt x="1838" y="2738"/>
                      <a:pt x="4523" y="-230"/>
                      <a:pt x="4806" y="1749"/>
                    </a:cubicBezTo>
                    <a:cubicBezTo>
                      <a:pt x="5088" y="3727"/>
                      <a:pt x="3392" y="3303"/>
                      <a:pt x="2120" y="4151"/>
                    </a:cubicBezTo>
                    <a:cubicBezTo>
                      <a:pt x="4240" y="4151"/>
                      <a:pt x="2827" y="8250"/>
                      <a:pt x="5371" y="8957"/>
                    </a:cubicBezTo>
                    <a:lnTo>
                      <a:pt x="5371" y="6554"/>
                    </a:lnTo>
                    <a:cubicBezTo>
                      <a:pt x="5371" y="6554"/>
                      <a:pt x="6219" y="7685"/>
                      <a:pt x="6785" y="7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67"/>
              <p:cNvSpPr/>
              <p:nvPr/>
            </p:nvSpPr>
            <p:spPr>
              <a:xfrm>
                <a:off x="4653040" y="3102689"/>
                <a:ext cx="282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3957" extrusionOk="0">
                    <a:moveTo>
                      <a:pt x="2827" y="848"/>
                    </a:moveTo>
                    <a:lnTo>
                      <a:pt x="2827" y="0"/>
                    </a:lnTo>
                    <a:cubicBezTo>
                      <a:pt x="2046" y="799"/>
                      <a:pt x="1072" y="1383"/>
                      <a:pt x="0" y="1696"/>
                    </a:cubicBezTo>
                    <a:cubicBezTo>
                      <a:pt x="0" y="3110"/>
                      <a:pt x="0" y="3534"/>
                      <a:pt x="707" y="3958"/>
                    </a:cubicBezTo>
                    <a:cubicBezTo>
                      <a:pt x="1402" y="2824"/>
                      <a:pt x="2016" y="1644"/>
                      <a:pt x="2544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67"/>
              <p:cNvSpPr/>
              <p:nvPr/>
            </p:nvSpPr>
            <p:spPr>
              <a:xfrm>
                <a:off x="4655726" y="3097600"/>
                <a:ext cx="5543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5088" extrusionOk="0">
                    <a:moveTo>
                      <a:pt x="1837" y="1838"/>
                    </a:moveTo>
                    <a:cubicBezTo>
                      <a:pt x="2968" y="3110"/>
                      <a:pt x="2685" y="5088"/>
                      <a:pt x="4664" y="4806"/>
                    </a:cubicBezTo>
                    <a:cubicBezTo>
                      <a:pt x="6643" y="4523"/>
                      <a:pt x="4664" y="2827"/>
                      <a:pt x="4664" y="1272"/>
                    </a:cubicBezTo>
                    <a:cubicBezTo>
                      <a:pt x="3392" y="4806"/>
                      <a:pt x="4664" y="-141"/>
                      <a:pt x="2403" y="1979"/>
                    </a:cubicBezTo>
                    <a:cubicBezTo>
                      <a:pt x="2304" y="1323"/>
                      <a:pt x="2304" y="656"/>
                      <a:pt x="2403" y="0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848" y="1414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0" y="2262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0" y="5088"/>
                    </a:lnTo>
                    <a:cubicBezTo>
                      <a:pt x="843" y="4152"/>
                      <a:pt x="1470" y="3042"/>
                      <a:pt x="183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67"/>
              <p:cNvSpPr/>
              <p:nvPr/>
            </p:nvSpPr>
            <p:spPr>
              <a:xfrm>
                <a:off x="4672200" y="3085162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67"/>
              <p:cNvSpPr/>
              <p:nvPr/>
            </p:nvSpPr>
            <p:spPr>
              <a:xfrm>
                <a:off x="4666751" y="3083425"/>
                <a:ext cx="5582" cy="2914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2914" extrusionOk="0">
                    <a:moveTo>
                      <a:pt x="4099" y="2867"/>
                    </a:moveTo>
                    <a:cubicBezTo>
                      <a:pt x="4099" y="2867"/>
                      <a:pt x="4099" y="2019"/>
                      <a:pt x="4099" y="1313"/>
                    </a:cubicBezTo>
                    <a:cubicBezTo>
                      <a:pt x="4099" y="606"/>
                      <a:pt x="4806" y="1313"/>
                      <a:pt x="5371" y="1313"/>
                    </a:cubicBezTo>
                    <a:cubicBezTo>
                      <a:pt x="5936" y="1313"/>
                      <a:pt x="5371" y="-949"/>
                      <a:pt x="3675" y="465"/>
                    </a:cubicBezTo>
                    <a:lnTo>
                      <a:pt x="3675" y="465"/>
                    </a:lnTo>
                    <a:cubicBezTo>
                      <a:pt x="2544" y="1737"/>
                      <a:pt x="0" y="2726"/>
                      <a:pt x="0" y="2443"/>
                    </a:cubicBezTo>
                    <a:cubicBezTo>
                      <a:pt x="1325" y="2855"/>
                      <a:pt x="2718" y="2999"/>
                      <a:pt x="4099" y="28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67"/>
              <p:cNvSpPr/>
              <p:nvPr/>
            </p:nvSpPr>
            <p:spPr>
              <a:xfrm>
                <a:off x="4664630" y="3093360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0" y="0"/>
                    </a:moveTo>
                    <a:lnTo>
                      <a:pt x="0" y="3110"/>
                    </a:lnTo>
                    <a:lnTo>
                      <a:pt x="1979" y="2262"/>
                    </a:lnTo>
                    <a:lnTo>
                      <a:pt x="1131" y="2262"/>
                    </a:lnTo>
                    <a:cubicBezTo>
                      <a:pt x="1555" y="424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67"/>
              <p:cNvSpPr/>
              <p:nvPr/>
            </p:nvSpPr>
            <p:spPr>
              <a:xfrm>
                <a:off x="4651627" y="3105657"/>
                <a:ext cx="127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544" extrusionOk="0">
                    <a:moveTo>
                      <a:pt x="1272" y="1131"/>
                    </a:moveTo>
                    <a:lnTo>
                      <a:pt x="0" y="0"/>
                    </a:lnTo>
                    <a:lnTo>
                      <a:pt x="1272" y="2544"/>
                    </a:lnTo>
                    <a:lnTo>
                      <a:pt x="1272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67"/>
              <p:cNvSpPr/>
              <p:nvPr/>
            </p:nvSpPr>
            <p:spPr>
              <a:xfrm>
                <a:off x="4649931" y="3109614"/>
                <a:ext cx="113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72" extrusionOk="0">
                    <a:moveTo>
                      <a:pt x="1131" y="707"/>
                    </a:moveTo>
                    <a:lnTo>
                      <a:pt x="0" y="0"/>
                    </a:lnTo>
                    <a:lnTo>
                      <a:pt x="283" y="1272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67"/>
              <p:cNvSpPr/>
              <p:nvPr/>
            </p:nvSpPr>
            <p:spPr>
              <a:xfrm>
                <a:off x="4465197" y="3232582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67"/>
              <p:cNvSpPr/>
              <p:nvPr/>
            </p:nvSpPr>
            <p:spPr>
              <a:xfrm>
                <a:off x="4473128" y="323308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63"/>
                    </a:moveTo>
                    <a:lnTo>
                      <a:pt x="126" y="63"/>
                    </a:lnTo>
                    <a:cubicBezTo>
                      <a:pt x="126" y="63"/>
                      <a:pt x="-157" y="-78"/>
                      <a:pt x="12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67"/>
              <p:cNvSpPr/>
              <p:nvPr/>
            </p:nvSpPr>
            <p:spPr>
              <a:xfrm>
                <a:off x="4584673" y="3184526"/>
                <a:ext cx="349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1554" extrusionOk="0">
                    <a:moveTo>
                      <a:pt x="3491" y="565"/>
                    </a:moveTo>
                    <a:cubicBezTo>
                      <a:pt x="1512" y="565"/>
                      <a:pt x="-749" y="-707"/>
                      <a:pt x="240" y="565"/>
                    </a:cubicBezTo>
                    <a:lnTo>
                      <a:pt x="1512" y="1555"/>
                    </a:lnTo>
                    <a:cubicBezTo>
                      <a:pt x="1972" y="923"/>
                      <a:pt x="2710" y="554"/>
                      <a:pt x="3491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67"/>
              <p:cNvSpPr/>
              <p:nvPr/>
            </p:nvSpPr>
            <p:spPr>
              <a:xfrm>
                <a:off x="4529508" y="3219154"/>
                <a:ext cx="1413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696" extrusionOk="0">
                    <a:moveTo>
                      <a:pt x="0" y="1696"/>
                    </a:moveTo>
                    <a:lnTo>
                      <a:pt x="0" y="16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67"/>
              <p:cNvSpPr/>
              <p:nvPr/>
            </p:nvSpPr>
            <p:spPr>
              <a:xfrm>
                <a:off x="4527812" y="3227211"/>
                <a:ext cx="212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134" extrusionOk="0">
                    <a:moveTo>
                      <a:pt x="212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67"/>
              <p:cNvSpPr/>
              <p:nvPr/>
            </p:nvSpPr>
            <p:spPr>
              <a:xfrm>
                <a:off x="4426611" y="3227352"/>
                <a:ext cx="1554" cy="137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374" extrusionOk="0">
                    <a:moveTo>
                      <a:pt x="1555" y="0"/>
                    </a:moveTo>
                    <a:lnTo>
                      <a:pt x="0" y="1272"/>
                    </a:lnTo>
                    <a:cubicBezTo>
                      <a:pt x="1555" y="1696"/>
                      <a:pt x="707" y="707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67"/>
              <p:cNvSpPr/>
              <p:nvPr/>
            </p:nvSpPr>
            <p:spPr>
              <a:xfrm>
                <a:off x="4626751" y="3145374"/>
                <a:ext cx="262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696" extrusionOk="0">
                    <a:moveTo>
                      <a:pt x="2403" y="0"/>
                    </a:moveTo>
                    <a:cubicBezTo>
                      <a:pt x="1512" y="426"/>
                      <a:pt x="700" y="999"/>
                      <a:pt x="0" y="1696"/>
                    </a:cubicBezTo>
                    <a:cubicBezTo>
                      <a:pt x="1555" y="1131"/>
                      <a:pt x="3251" y="1131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67"/>
              <p:cNvSpPr/>
              <p:nvPr/>
            </p:nvSpPr>
            <p:spPr>
              <a:xfrm>
                <a:off x="4469720" y="3216469"/>
                <a:ext cx="848" cy="1313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313" extrusionOk="0">
                    <a:moveTo>
                      <a:pt x="848" y="0"/>
                    </a:moveTo>
                    <a:cubicBezTo>
                      <a:pt x="848" y="0"/>
                      <a:pt x="0" y="0"/>
                      <a:pt x="0" y="989"/>
                    </a:cubicBezTo>
                    <a:cubicBezTo>
                      <a:pt x="0" y="1979"/>
                      <a:pt x="848" y="424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67"/>
              <p:cNvSpPr/>
              <p:nvPr/>
            </p:nvSpPr>
            <p:spPr>
              <a:xfrm>
                <a:off x="4624769" y="3147353"/>
                <a:ext cx="1416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02" extrusionOk="0">
                    <a:moveTo>
                      <a:pt x="3" y="2403"/>
                    </a:moveTo>
                    <a:lnTo>
                      <a:pt x="3" y="2403"/>
                    </a:lnTo>
                    <a:cubicBezTo>
                      <a:pt x="277" y="1501"/>
                      <a:pt x="761" y="677"/>
                      <a:pt x="1416" y="0"/>
                    </a:cubicBezTo>
                    <a:cubicBezTo>
                      <a:pt x="509" y="449"/>
                      <a:pt x="-46" y="1392"/>
                      <a:pt x="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67"/>
              <p:cNvSpPr/>
              <p:nvPr/>
            </p:nvSpPr>
            <p:spPr>
              <a:xfrm>
                <a:off x="4308669" y="3155629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63"/>
                    </a:moveTo>
                    <a:lnTo>
                      <a:pt x="63" y="63"/>
                    </a:lnTo>
                    <a:cubicBezTo>
                      <a:pt x="63" y="63"/>
                      <a:pt x="-79" y="-78"/>
                      <a:pt x="63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67"/>
              <p:cNvSpPr/>
              <p:nvPr/>
            </p:nvSpPr>
            <p:spPr>
              <a:xfrm>
                <a:off x="4293749" y="3115975"/>
                <a:ext cx="98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0" extrusionOk="0">
                    <a:moveTo>
                      <a:pt x="0" y="0"/>
                    </a:moveTo>
                    <a:lnTo>
                      <a:pt x="989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67"/>
              <p:cNvSpPr/>
              <p:nvPr/>
            </p:nvSpPr>
            <p:spPr>
              <a:xfrm>
                <a:off x="4642440" y="312379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377"/>
                    </a:moveTo>
                    <a:cubicBezTo>
                      <a:pt x="0" y="-471"/>
                      <a:pt x="0" y="377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67"/>
              <p:cNvSpPr/>
              <p:nvPr/>
            </p:nvSpPr>
            <p:spPr>
              <a:xfrm>
                <a:off x="4649931" y="312374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67"/>
              <p:cNvSpPr/>
              <p:nvPr/>
            </p:nvSpPr>
            <p:spPr>
              <a:xfrm>
                <a:off x="4642722" y="3123466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565" y="283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67"/>
              <p:cNvSpPr/>
              <p:nvPr/>
            </p:nvSpPr>
            <p:spPr>
              <a:xfrm>
                <a:off x="4643005" y="3122806"/>
                <a:ext cx="125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76" extrusionOk="0">
                    <a:moveTo>
                      <a:pt x="0" y="377"/>
                    </a:moveTo>
                    <a:lnTo>
                      <a:pt x="0" y="377"/>
                    </a:lnTo>
                    <a:cubicBezTo>
                      <a:pt x="0" y="377"/>
                      <a:pt x="283" y="-471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67"/>
              <p:cNvSpPr/>
              <p:nvPr/>
            </p:nvSpPr>
            <p:spPr>
              <a:xfrm>
                <a:off x="4641874" y="3124031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0" y="1131"/>
                    </a:moveTo>
                    <a:lnTo>
                      <a:pt x="848" y="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67"/>
              <p:cNvSpPr/>
              <p:nvPr/>
            </p:nvSpPr>
            <p:spPr>
              <a:xfrm>
                <a:off x="4369271" y="3197246"/>
                <a:ext cx="80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34" extrusionOk="0">
                    <a:moveTo>
                      <a:pt x="803" y="0"/>
                    </a:moveTo>
                    <a:lnTo>
                      <a:pt x="803" y="0"/>
                    </a:lnTo>
                    <a:cubicBezTo>
                      <a:pt x="-469" y="0"/>
                      <a:pt x="-45" y="0"/>
                      <a:pt x="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67"/>
              <p:cNvSpPr/>
              <p:nvPr/>
            </p:nvSpPr>
            <p:spPr>
              <a:xfrm>
                <a:off x="4576857" y="321053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67"/>
              <p:cNvSpPr/>
              <p:nvPr/>
            </p:nvSpPr>
            <p:spPr>
              <a:xfrm>
                <a:off x="4573889" y="3207140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707" y="5936"/>
                    </a:moveTo>
                    <a:cubicBezTo>
                      <a:pt x="707" y="3675"/>
                      <a:pt x="1838" y="3534"/>
                      <a:pt x="2968" y="33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67"/>
              <p:cNvSpPr/>
              <p:nvPr/>
            </p:nvSpPr>
            <p:spPr>
              <a:xfrm>
                <a:off x="4281170" y="3110604"/>
                <a:ext cx="372026" cy="127490"/>
              </a:xfrm>
              <a:custGeom>
                <a:avLst/>
                <a:gdLst/>
                <a:ahLst/>
                <a:cxnLst/>
                <a:rect l="l" t="t" r="r" b="b"/>
                <a:pathLst>
                  <a:path w="372026" h="127490" extrusionOk="0">
                    <a:moveTo>
                      <a:pt x="168056" y="120282"/>
                    </a:moveTo>
                    <a:lnTo>
                      <a:pt x="170176" y="121978"/>
                    </a:lnTo>
                    <a:cubicBezTo>
                      <a:pt x="167066" y="123674"/>
                      <a:pt x="165087" y="121978"/>
                      <a:pt x="166925" y="124946"/>
                    </a:cubicBezTo>
                    <a:cubicBezTo>
                      <a:pt x="168056" y="120282"/>
                      <a:pt x="176112" y="126077"/>
                      <a:pt x="177101" y="121271"/>
                    </a:cubicBezTo>
                    <a:cubicBezTo>
                      <a:pt x="177503" y="121767"/>
                      <a:pt x="177980" y="122196"/>
                      <a:pt x="178515" y="122543"/>
                    </a:cubicBezTo>
                    <a:cubicBezTo>
                      <a:pt x="178515" y="122543"/>
                      <a:pt x="178515" y="122543"/>
                      <a:pt x="177525" y="122543"/>
                    </a:cubicBezTo>
                    <a:cubicBezTo>
                      <a:pt x="180211" y="125088"/>
                      <a:pt x="180069" y="119293"/>
                      <a:pt x="183744" y="120282"/>
                    </a:cubicBezTo>
                    <a:cubicBezTo>
                      <a:pt x="185158" y="120282"/>
                      <a:pt x="186006" y="121413"/>
                      <a:pt x="185017" y="121978"/>
                    </a:cubicBezTo>
                    <a:lnTo>
                      <a:pt x="188126" y="120989"/>
                    </a:lnTo>
                    <a:cubicBezTo>
                      <a:pt x="188974" y="120989"/>
                      <a:pt x="188126" y="121978"/>
                      <a:pt x="188126" y="121837"/>
                    </a:cubicBezTo>
                    <a:lnTo>
                      <a:pt x="192649" y="121837"/>
                    </a:lnTo>
                    <a:cubicBezTo>
                      <a:pt x="193520" y="120998"/>
                      <a:pt x="194466" y="120241"/>
                      <a:pt x="195476" y="119575"/>
                    </a:cubicBezTo>
                    <a:cubicBezTo>
                      <a:pt x="196606" y="120423"/>
                      <a:pt x="195476" y="119575"/>
                      <a:pt x="195476" y="120706"/>
                    </a:cubicBezTo>
                    <a:lnTo>
                      <a:pt x="198020" y="119717"/>
                    </a:lnTo>
                    <a:cubicBezTo>
                      <a:pt x="199009" y="120989"/>
                      <a:pt x="196889" y="122119"/>
                      <a:pt x="195193" y="121837"/>
                    </a:cubicBezTo>
                    <a:cubicBezTo>
                      <a:pt x="197313" y="126784"/>
                      <a:pt x="197313" y="120706"/>
                      <a:pt x="202260" y="123816"/>
                    </a:cubicBezTo>
                    <a:lnTo>
                      <a:pt x="199857" y="123816"/>
                    </a:lnTo>
                    <a:cubicBezTo>
                      <a:pt x="201271" y="126642"/>
                      <a:pt x="203250" y="125936"/>
                      <a:pt x="205935" y="127490"/>
                    </a:cubicBezTo>
                    <a:cubicBezTo>
                      <a:pt x="205935" y="127490"/>
                      <a:pt x="200564" y="123109"/>
                      <a:pt x="203391" y="122119"/>
                    </a:cubicBezTo>
                    <a:cubicBezTo>
                      <a:pt x="206218" y="121130"/>
                      <a:pt x="205087" y="122119"/>
                      <a:pt x="206501" y="122119"/>
                    </a:cubicBezTo>
                    <a:cubicBezTo>
                      <a:pt x="206501" y="123816"/>
                      <a:pt x="208055" y="123250"/>
                      <a:pt x="209751" y="123109"/>
                    </a:cubicBezTo>
                    <a:lnTo>
                      <a:pt x="209751" y="125370"/>
                    </a:lnTo>
                    <a:cubicBezTo>
                      <a:pt x="211730" y="125370"/>
                      <a:pt x="211447" y="123533"/>
                      <a:pt x="212578" y="122402"/>
                    </a:cubicBezTo>
                    <a:cubicBezTo>
                      <a:pt x="213709" y="121271"/>
                      <a:pt x="215264" y="124240"/>
                      <a:pt x="215829" y="125653"/>
                    </a:cubicBezTo>
                    <a:cubicBezTo>
                      <a:pt x="219362" y="125653"/>
                      <a:pt x="213285" y="122968"/>
                      <a:pt x="217384" y="122402"/>
                    </a:cubicBezTo>
                    <a:cubicBezTo>
                      <a:pt x="220293" y="122781"/>
                      <a:pt x="223242" y="122131"/>
                      <a:pt x="225723" y="120565"/>
                    </a:cubicBezTo>
                    <a:cubicBezTo>
                      <a:pt x="227702" y="120565"/>
                      <a:pt x="225723" y="121978"/>
                      <a:pt x="225723" y="122543"/>
                    </a:cubicBezTo>
                    <a:lnTo>
                      <a:pt x="227278" y="120565"/>
                    </a:lnTo>
                    <a:cubicBezTo>
                      <a:pt x="227278" y="120565"/>
                      <a:pt x="227278" y="121271"/>
                      <a:pt x="227278" y="121554"/>
                    </a:cubicBezTo>
                    <a:cubicBezTo>
                      <a:pt x="227278" y="121837"/>
                      <a:pt x="227278" y="119293"/>
                      <a:pt x="229539" y="118445"/>
                    </a:cubicBezTo>
                    <a:cubicBezTo>
                      <a:pt x="229539" y="116042"/>
                      <a:pt x="234627" y="121271"/>
                      <a:pt x="237172" y="118445"/>
                    </a:cubicBezTo>
                    <a:cubicBezTo>
                      <a:pt x="238020" y="118445"/>
                      <a:pt x="237172" y="119999"/>
                      <a:pt x="237172" y="120706"/>
                    </a:cubicBezTo>
                    <a:cubicBezTo>
                      <a:pt x="239446" y="119448"/>
                      <a:pt x="241461" y="117769"/>
                      <a:pt x="243108" y="115759"/>
                    </a:cubicBezTo>
                    <a:lnTo>
                      <a:pt x="246076" y="116748"/>
                    </a:lnTo>
                    <a:cubicBezTo>
                      <a:pt x="243815" y="115476"/>
                      <a:pt x="246076" y="112932"/>
                      <a:pt x="247772" y="110953"/>
                    </a:cubicBezTo>
                    <a:lnTo>
                      <a:pt x="245794" y="109399"/>
                    </a:lnTo>
                    <a:lnTo>
                      <a:pt x="248903" y="107561"/>
                    </a:lnTo>
                    <a:cubicBezTo>
                      <a:pt x="248903" y="107561"/>
                      <a:pt x="248903" y="108692"/>
                      <a:pt x="248903" y="109681"/>
                    </a:cubicBezTo>
                    <a:lnTo>
                      <a:pt x="248903" y="109681"/>
                    </a:lnTo>
                    <a:cubicBezTo>
                      <a:pt x="250316" y="109681"/>
                      <a:pt x="249892" y="111660"/>
                      <a:pt x="248903" y="113073"/>
                    </a:cubicBezTo>
                    <a:lnTo>
                      <a:pt x="247348" y="111943"/>
                    </a:lnTo>
                    <a:cubicBezTo>
                      <a:pt x="246648" y="113289"/>
                      <a:pt x="246400" y="114826"/>
                      <a:pt x="246642" y="116324"/>
                    </a:cubicBezTo>
                    <a:lnTo>
                      <a:pt x="247772" y="115476"/>
                    </a:lnTo>
                    <a:cubicBezTo>
                      <a:pt x="247772" y="115476"/>
                      <a:pt x="247772" y="116183"/>
                      <a:pt x="247772" y="116466"/>
                    </a:cubicBezTo>
                    <a:cubicBezTo>
                      <a:pt x="247772" y="116748"/>
                      <a:pt x="247772" y="116466"/>
                      <a:pt x="248762" y="115476"/>
                    </a:cubicBezTo>
                    <a:lnTo>
                      <a:pt x="250175" y="117738"/>
                    </a:lnTo>
                    <a:lnTo>
                      <a:pt x="250175" y="114911"/>
                    </a:lnTo>
                    <a:lnTo>
                      <a:pt x="255405" y="114911"/>
                    </a:lnTo>
                    <a:cubicBezTo>
                      <a:pt x="258090" y="111519"/>
                      <a:pt x="259786" y="106854"/>
                      <a:pt x="264451" y="104310"/>
                    </a:cubicBezTo>
                    <a:cubicBezTo>
                      <a:pt x="263744" y="106430"/>
                      <a:pt x="264451" y="107279"/>
                      <a:pt x="265723" y="109257"/>
                    </a:cubicBezTo>
                    <a:cubicBezTo>
                      <a:pt x="263603" y="107561"/>
                      <a:pt x="262048" y="111660"/>
                      <a:pt x="259221" y="112084"/>
                    </a:cubicBezTo>
                    <a:cubicBezTo>
                      <a:pt x="260634" y="112084"/>
                      <a:pt x="260634" y="112932"/>
                      <a:pt x="260352" y="113356"/>
                    </a:cubicBezTo>
                    <a:lnTo>
                      <a:pt x="264592" y="109823"/>
                    </a:lnTo>
                    <a:cubicBezTo>
                      <a:pt x="264592" y="111519"/>
                      <a:pt x="266005" y="110671"/>
                      <a:pt x="267560" y="110953"/>
                    </a:cubicBezTo>
                    <a:cubicBezTo>
                      <a:pt x="265440" y="107985"/>
                      <a:pt x="270387" y="107561"/>
                      <a:pt x="271942" y="105865"/>
                    </a:cubicBezTo>
                    <a:cubicBezTo>
                      <a:pt x="271942" y="106996"/>
                      <a:pt x="271942" y="108268"/>
                      <a:pt x="269963" y="108833"/>
                    </a:cubicBezTo>
                    <a:cubicBezTo>
                      <a:pt x="273496" y="110388"/>
                      <a:pt x="271942" y="103745"/>
                      <a:pt x="275193" y="105017"/>
                    </a:cubicBezTo>
                    <a:cubicBezTo>
                      <a:pt x="275193" y="105017"/>
                      <a:pt x="274344" y="105017"/>
                      <a:pt x="274203" y="105724"/>
                    </a:cubicBezTo>
                    <a:cubicBezTo>
                      <a:pt x="274062" y="106430"/>
                      <a:pt x="278867" y="104028"/>
                      <a:pt x="278443" y="105724"/>
                    </a:cubicBezTo>
                    <a:lnTo>
                      <a:pt x="278443" y="105724"/>
                    </a:lnTo>
                    <a:cubicBezTo>
                      <a:pt x="282401" y="104593"/>
                      <a:pt x="289609" y="100212"/>
                      <a:pt x="288761" y="97385"/>
                    </a:cubicBezTo>
                    <a:cubicBezTo>
                      <a:pt x="289289" y="98717"/>
                      <a:pt x="289714" y="100087"/>
                      <a:pt x="290033" y="101483"/>
                    </a:cubicBezTo>
                    <a:cubicBezTo>
                      <a:pt x="290740" y="97385"/>
                      <a:pt x="291306" y="93427"/>
                      <a:pt x="291730" y="89328"/>
                    </a:cubicBezTo>
                    <a:cubicBezTo>
                      <a:pt x="291730" y="91872"/>
                      <a:pt x="297524" y="96254"/>
                      <a:pt x="295122" y="99081"/>
                    </a:cubicBezTo>
                    <a:cubicBezTo>
                      <a:pt x="296660" y="99026"/>
                      <a:pt x="298079" y="98238"/>
                      <a:pt x="298938" y="96961"/>
                    </a:cubicBezTo>
                    <a:cubicBezTo>
                      <a:pt x="298090" y="96961"/>
                      <a:pt x="295546" y="94558"/>
                      <a:pt x="296252" y="93851"/>
                    </a:cubicBezTo>
                    <a:cubicBezTo>
                      <a:pt x="298218" y="94691"/>
                      <a:pt x="300334" y="95123"/>
                      <a:pt x="302472" y="95123"/>
                    </a:cubicBezTo>
                    <a:cubicBezTo>
                      <a:pt x="301341" y="95123"/>
                      <a:pt x="300210" y="91166"/>
                      <a:pt x="301624" y="90317"/>
                    </a:cubicBezTo>
                    <a:cubicBezTo>
                      <a:pt x="303037" y="89469"/>
                      <a:pt x="303744" y="93710"/>
                      <a:pt x="303461" y="94416"/>
                    </a:cubicBezTo>
                    <a:lnTo>
                      <a:pt x="304592" y="88904"/>
                    </a:lnTo>
                    <a:cubicBezTo>
                      <a:pt x="304592" y="90035"/>
                      <a:pt x="306288" y="91731"/>
                      <a:pt x="307560" y="92296"/>
                    </a:cubicBezTo>
                    <a:cubicBezTo>
                      <a:pt x="308832" y="92862"/>
                      <a:pt x="310387" y="90459"/>
                      <a:pt x="311093" y="89469"/>
                    </a:cubicBezTo>
                    <a:lnTo>
                      <a:pt x="309256" y="89469"/>
                    </a:lnTo>
                    <a:cubicBezTo>
                      <a:pt x="313213" y="87491"/>
                      <a:pt x="309256" y="82402"/>
                      <a:pt x="313213" y="80282"/>
                    </a:cubicBezTo>
                    <a:cubicBezTo>
                      <a:pt x="313213" y="81272"/>
                      <a:pt x="315192" y="85088"/>
                      <a:pt x="317312" y="84240"/>
                    </a:cubicBezTo>
                    <a:cubicBezTo>
                      <a:pt x="316271" y="79586"/>
                      <a:pt x="316271" y="74760"/>
                      <a:pt x="317312" y="70106"/>
                    </a:cubicBezTo>
                    <a:lnTo>
                      <a:pt x="318584" y="70106"/>
                    </a:lnTo>
                    <a:lnTo>
                      <a:pt x="319857" y="67279"/>
                    </a:lnTo>
                    <a:cubicBezTo>
                      <a:pt x="320705" y="72427"/>
                      <a:pt x="320705" y="77679"/>
                      <a:pt x="319857" y="82827"/>
                    </a:cubicBezTo>
                    <a:cubicBezTo>
                      <a:pt x="321694" y="82826"/>
                      <a:pt x="321129" y="83674"/>
                      <a:pt x="322966" y="82120"/>
                    </a:cubicBezTo>
                    <a:cubicBezTo>
                      <a:pt x="324804" y="80565"/>
                      <a:pt x="322966" y="84240"/>
                      <a:pt x="322966" y="84664"/>
                    </a:cubicBezTo>
                    <a:cubicBezTo>
                      <a:pt x="324662" y="83816"/>
                      <a:pt x="326217" y="82544"/>
                      <a:pt x="327913" y="81554"/>
                    </a:cubicBezTo>
                    <a:cubicBezTo>
                      <a:pt x="326217" y="79858"/>
                      <a:pt x="329750" y="76749"/>
                      <a:pt x="327913" y="75335"/>
                    </a:cubicBezTo>
                    <a:lnTo>
                      <a:pt x="324662" y="81413"/>
                    </a:lnTo>
                    <a:cubicBezTo>
                      <a:pt x="322797" y="78132"/>
                      <a:pt x="323507" y="73991"/>
                      <a:pt x="326358" y="71519"/>
                    </a:cubicBezTo>
                    <a:cubicBezTo>
                      <a:pt x="327772" y="71519"/>
                      <a:pt x="328620" y="75194"/>
                      <a:pt x="329185" y="75759"/>
                    </a:cubicBezTo>
                    <a:cubicBezTo>
                      <a:pt x="329750" y="76325"/>
                      <a:pt x="331023" y="72084"/>
                      <a:pt x="331729" y="72226"/>
                    </a:cubicBezTo>
                    <a:lnTo>
                      <a:pt x="331729" y="74346"/>
                    </a:lnTo>
                    <a:cubicBezTo>
                      <a:pt x="333991" y="73498"/>
                      <a:pt x="331729" y="69540"/>
                      <a:pt x="335969" y="69540"/>
                    </a:cubicBezTo>
                    <a:cubicBezTo>
                      <a:pt x="336817" y="69540"/>
                      <a:pt x="340210" y="69540"/>
                      <a:pt x="339362" y="68692"/>
                    </a:cubicBezTo>
                    <a:cubicBezTo>
                      <a:pt x="335316" y="66732"/>
                      <a:pt x="331928" y="63639"/>
                      <a:pt x="329609" y="59788"/>
                    </a:cubicBezTo>
                    <a:cubicBezTo>
                      <a:pt x="331835" y="59191"/>
                      <a:pt x="334103" y="58766"/>
                      <a:pt x="336393" y="58516"/>
                    </a:cubicBezTo>
                    <a:cubicBezTo>
                      <a:pt x="338938" y="58516"/>
                      <a:pt x="338514" y="63745"/>
                      <a:pt x="340634" y="64028"/>
                    </a:cubicBezTo>
                    <a:cubicBezTo>
                      <a:pt x="340359" y="63348"/>
                      <a:pt x="340359" y="62588"/>
                      <a:pt x="340634" y="61908"/>
                    </a:cubicBezTo>
                    <a:cubicBezTo>
                      <a:pt x="341623" y="61908"/>
                      <a:pt x="341765" y="63604"/>
                      <a:pt x="343037" y="61908"/>
                    </a:cubicBezTo>
                    <a:cubicBezTo>
                      <a:pt x="341482" y="59929"/>
                      <a:pt x="346005" y="58798"/>
                      <a:pt x="342189" y="59788"/>
                    </a:cubicBezTo>
                    <a:cubicBezTo>
                      <a:pt x="343037" y="57809"/>
                      <a:pt x="344026" y="58516"/>
                      <a:pt x="345581" y="56678"/>
                    </a:cubicBezTo>
                    <a:cubicBezTo>
                      <a:pt x="344026" y="56678"/>
                      <a:pt x="343178" y="51448"/>
                      <a:pt x="344026" y="49470"/>
                    </a:cubicBezTo>
                    <a:cubicBezTo>
                      <a:pt x="344494" y="49915"/>
                      <a:pt x="345085" y="50210"/>
                      <a:pt x="345722" y="50318"/>
                    </a:cubicBezTo>
                    <a:cubicBezTo>
                      <a:pt x="348525" y="48258"/>
                      <a:pt x="351085" y="45887"/>
                      <a:pt x="353354" y="43251"/>
                    </a:cubicBezTo>
                    <a:cubicBezTo>
                      <a:pt x="354061" y="43251"/>
                      <a:pt x="355757" y="42261"/>
                      <a:pt x="356181" y="43251"/>
                    </a:cubicBezTo>
                    <a:cubicBezTo>
                      <a:pt x="356605" y="44240"/>
                      <a:pt x="356181" y="41696"/>
                      <a:pt x="356181" y="40707"/>
                    </a:cubicBezTo>
                    <a:cubicBezTo>
                      <a:pt x="359291" y="40707"/>
                      <a:pt x="354768" y="42968"/>
                      <a:pt x="357877" y="43109"/>
                    </a:cubicBezTo>
                    <a:cubicBezTo>
                      <a:pt x="356888" y="42120"/>
                      <a:pt x="357877" y="39434"/>
                      <a:pt x="357877" y="37597"/>
                    </a:cubicBezTo>
                    <a:cubicBezTo>
                      <a:pt x="355899" y="36749"/>
                      <a:pt x="355192" y="40424"/>
                      <a:pt x="354768" y="42403"/>
                    </a:cubicBezTo>
                    <a:cubicBezTo>
                      <a:pt x="352339" y="39597"/>
                      <a:pt x="351684" y="35668"/>
                      <a:pt x="353072" y="32226"/>
                    </a:cubicBezTo>
                    <a:cubicBezTo>
                      <a:pt x="354485" y="29399"/>
                      <a:pt x="355475" y="32226"/>
                      <a:pt x="355475" y="32226"/>
                    </a:cubicBezTo>
                    <a:cubicBezTo>
                      <a:pt x="359715" y="27844"/>
                      <a:pt x="354203" y="25159"/>
                      <a:pt x="358726" y="22191"/>
                    </a:cubicBezTo>
                    <a:cubicBezTo>
                      <a:pt x="361411" y="22191"/>
                      <a:pt x="361977" y="24311"/>
                      <a:pt x="363249" y="24735"/>
                    </a:cubicBezTo>
                    <a:cubicBezTo>
                      <a:pt x="362401" y="27279"/>
                      <a:pt x="360139" y="27420"/>
                      <a:pt x="359291" y="28834"/>
                    </a:cubicBezTo>
                    <a:lnTo>
                      <a:pt x="361128" y="27562"/>
                    </a:lnTo>
                    <a:cubicBezTo>
                      <a:pt x="361128" y="28551"/>
                      <a:pt x="361128" y="30389"/>
                      <a:pt x="359715" y="30813"/>
                    </a:cubicBezTo>
                    <a:cubicBezTo>
                      <a:pt x="361977" y="30813"/>
                      <a:pt x="365510" y="22474"/>
                      <a:pt x="369326" y="19364"/>
                    </a:cubicBezTo>
                    <a:cubicBezTo>
                      <a:pt x="369326" y="18374"/>
                      <a:pt x="369326" y="16820"/>
                      <a:pt x="368478" y="16961"/>
                    </a:cubicBezTo>
                    <a:lnTo>
                      <a:pt x="368478" y="18374"/>
                    </a:lnTo>
                    <a:cubicBezTo>
                      <a:pt x="366499" y="18374"/>
                      <a:pt x="368478" y="14982"/>
                      <a:pt x="366641" y="16113"/>
                    </a:cubicBezTo>
                    <a:cubicBezTo>
                      <a:pt x="366274" y="13650"/>
                      <a:pt x="366938" y="11145"/>
                      <a:pt x="368478" y="9187"/>
                    </a:cubicBezTo>
                    <a:lnTo>
                      <a:pt x="370598" y="9187"/>
                    </a:lnTo>
                    <a:cubicBezTo>
                      <a:pt x="370598" y="9187"/>
                      <a:pt x="368619" y="10035"/>
                      <a:pt x="368902" y="11166"/>
                    </a:cubicBezTo>
                    <a:cubicBezTo>
                      <a:pt x="368902" y="9611"/>
                      <a:pt x="373425" y="8905"/>
                      <a:pt x="371588" y="6361"/>
                    </a:cubicBezTo>
                    <a:lnTo>
                      <a:pt x="369326" y="7350"/>
                    </a:lnTo>
                    <a:cubicBezTo>
                      <a:pt x="369326" y="5088"/>
                      <a:pt x="368478" y="1838"/>
                      <a:pt x="370316" y="0"/>
                    </a:cubicBezTo>
                    <a:cubicBezTo>
                      <a:pt x="367913" y="0"/>
                      <a:pt x="370316" y="707"/>
                      <a:pt x="367206" y="989"/>
                    </a:cubicBezTo>
                    <a:cubicBezTo>
                      <a:pt x="370598" y="989"/>
                      <a:pt x="364097" y="6219"/>
                      <a:pt x="368054" y="5795"/>
                    </a:cubicBezTo>
                    <a:cubicBezTo>
                      <a:pt x="364803" y="5795"/>
                      <a:pt x="365651" y="7774"/>
                      <a:pt x="362259" y="8481"/>
                    </a:cubicBezTo>
                    <a:cubicBezTo>
                      <a:pt x="362966" y="8481"/>
                      <a:pt x="363955" y="8481"/>
                      <a:pt x="362259" y="10035"/>
                    </a:cubicBezTo>
                    <a:cubicBezTo>
                      <a:pt x="362313" y="10268"/>
                      <a:pt x="362313" y="10510"/>
                      <a:pt x="362259" y="10742"/>
                    </a:cubicBezTo>
                    <a:lnTo>
                      <a:pt x="362259" y="10742"/>
                    </a:lnTo>
                    <a:cubicBezTo>
                      <a:pt x="362721" y="10609"/>
                      <a:pt x="363211" y="10609"/>
                      <a:pt x="363673" y="10742"/>
                    </a:cubicBezTo>
                    <a:cubicBezTo>
                      <a:pt x="364521" y="12438"/>
                      <a:pt x="362683" y="15124"/>
                      <a:pt x="362825" y="16537"/>
                    </a:cubicBezTo>
                    <a:cubicBezTo>
                      <a:pt x="362966" y="17950"/>
                      <a:pt x="362825" y="15689"/>
                      <a:pt x="361411" y="16537"/>
                    </a:cubicBezTo>
                    <a:lnTo>
                      <a:pt x="361411" y="18516"/>
                    </a:lnTo>
                    <a:cubicBezTo>
                      <a:pt x="359856" y="17809"/>
                      <a:pt x="357453" y="19788"/>
                      <a:pt x="358160" y="16961"/>
                    </a:cubicBezTo>
                    <a:lnTo>
                      <a:pt x="356747" y="18940"/>
                    </a:lnTo>
                    <a:cubicBezTo>
                      <a:pt x="355214" y="19640"/>
                      <a:pt x="354074" y="20988"/>
                      <a:pt x="353637" y="22615"/>
                    </a:cubicBezTo>
                    <a:cubicBezTo>
                      <a:pt x="352789" y="23463"/>
                      <a:pt x="353637" y="26148"/>
                      <a:pt x="352931" y="24594"/>
                    </a:cubicBezTo>
                    <a:cubicBezTo>
                      <a:pt x="352931" y="25866"/>
                      <a:pt x="351941" y="27138"/>
                      <a:pt x="351517" y="28410"/>
                    </a:cubicBezTo>
                    <a:lnTo>
                      <a:pt x="351517" y="28410"/>
                    </a:lnTo>
                    <a:cubicBezTo>
                      <a:pt x="348973" y="31378"/>
                      <a:pt x="348690" y="36466"/>
                      <a:pt x="343743" y="38162"/>
                    </a:cubicBezTo>
                    <a:cubicBezTo>
                      <a:pt x="343343" y="39796"/>
                      <a:pt x="342396" y="41242"/>
                      <a:pt x="341058" y="42261"/>
                    </a:cubicBezTo>
                    <a:lnTo>
                      <a:pt x="339786" y="42261"/>
                    </a:lnTo>
                    <a:cubicBezTo>
                      <a:pt x="338938" y="43816"/>
                      <a:pt x="335404" y="44947"/>
                      <a:pt x="335969" y="46502"/>
                    </a:cubicBezTo>
                    <a:cubicBezTo>
                      <a:pt x="332012" y="45230"/>
                      <a:pt x="329892" y="51731"/>
                      <a:pt x="327348" y="53427"/>
                    </a:cubicBezTo>
                    <a:lnTo>
                      <a:pt x="328620" y="54841"/>
                    </a:lnTo>
                    <a:cubicBezTo>
                      <a:pt x="327133" y="56450"/>
                      <a:pt x="325807" y="58202"/>
                      <a:pt x="324662" y="60070"/>
                    </a:cubicBezTo>
                    <a:lnTo>
                      <a:pt x="325793" y="61201"/>
                    </a:lnTo>
                    <a:cubicBezTo>
                      <a:pt x="325086" y="63463"/>
                      <a:pt x="320846" y="64028"/>
                      <a:pt x="318443" y="66289"/>
                    </a:cubicBezTo>
                    <a:cubicBezTo>
                      <a:pt x="318443" y="66289"/>
                      <a:pt x="318443" y="65300"/>
                      <a:pt x="319574" y="65159"/>
                    </a:cubicBezTo>
                    <a:cubicBezTo>
                      <a:pt x="314203" y="65159"/>
                      <a:pt x="314910" y="73074"/>
                      <a:pt x="310104" y="73074"/>
                    </a:cubicBezTo>
                    <a:cubicBezTo>
                      <a:pt x="309769" y="73781"/>
                      <a:pt x="309049" y="74224"/>
                      <a:pt x="308266" y="74204"/>
                    </a:cubicBezTo>
                    <a:lnTo>
                      <a:pt x="306570" y="74204"/>
                    </a:lnTo>
                    <a:cubicBezTo>
                      <a:pt x="306570" y="74204"/>
                      <a:pt x="307560" y="74204"/>
                      <a:pt x="307843" y="74204"/>
                    </a:cubicBezTo>
                    <a:cubicBezTo>
                      <a:pt x="307116" y="74845"/>
                      <a:pt x="306453" y="75556"/>
                      <a:pt x="305864" y="76325"/>
                    </a:cubicBezTo>
                    <a:lnTo>
                      <a:pt x="304592" y="75194"/>
                    </a:lnTo>
                    <a:lnTo>
                      <a:pt x="304592" y="75194"/>
                    </a:lnTo>
                    <a:cubicBezTo>
                      <a:pt x="303461" y="75194"/>
                      <a:pt x="304592" y="76325"/>
                      <a:pt x="305581" y="77173"/>
                    </a:cubicBezTo>
                    <a:cubicBezTo>
                      <a:pt x="305501" y="77688"/>
                      <a:pt x="305501" y="78212"/>
                      <a:pt x="305581" y="78728"/>
                    </a:cubicBezTo>
                    <a:cubicBezTo>
                      <a:pt x="303320" y="76890"/>
                      <a:pt x="303744" y="81130"/>
                      <a:pt x="301200" y="78728"/>
                    </a:cubicBezTo>
                    <a:cubicBezTo>
                      <a:pt x="301200" y="80282"/>
                      <a:pt x="297383" y="82685"/>
                      <a:pt x="298373" y="85512"/>
                    </a:cubicBezTo>
                    <a:cubicBezTo>
                      <a:pt x="298373" y="85512"/>
                      <a:pt x="298373" y="85512"/>
                      <a:pt x="298373" y="85512"/>
                    </a:cubicBezTo>
                    <a:cubicBezTo>
                      <a:pt x="298373" y="85512"/>
                      <a:pt x="295970" y="85512"/>
                      <a:pt x="295404" y="87349"/>
                    </a:cubicBezTo>
                    <a:lnTo>
                      <a:pt x="293850" y="85653"/>
                    </a:lnTo>
                    <a:lnTo>
                      <a:pt x="292860" y="89328"/>
                    </a:lnTo>
                    <a:cubicBezTo>
                      <a:pt x="290881" y="89328"/>
                      <a:pt x="289892" y="88480"/>
                      <a:pt x="290457" y="86360"/>
                    </a:cubicBezTo>
                    <a:cubicBezTo>
                      <a:pt x="288337" y="90317"/>
                      <a:pt x="288196" y="88621"/>
                      <a:pt x="286500" y="92296"/>
                    </a:cubicBezTo>
                    <a:lnTo>
                      <a:pt x="286500" y="91024"/>
                    </a:lnTo>
                    <a:cubicBezTo>
                      <a:pt x="285369" y="91024"/>
                      <a:pt x="284521" y="94134"/>
                      <a:pt x="283390" y="93427"/>
                    </a:cubicBezTo>
                    <a:cubicBezTo>
                      <a:pt x="282260" y="92720"/>
                      <a:pt x="278867" y="94275"/>
                      <a:pt x="275475" y="95547"/>
                    </a:cubicBezTo>
                    <a:cubicBezTo>
                      <a:pt x="271902" y="96907"/>
                      <a:pt x="268130" y="97671"/>
                      <a:pt x="264309" y="97809"/>
                    </a:cubicBezTo>
                    <a:cubicBezTo>
                      <a:pt x="266853" y="101342"/>
                      <a:pt x="260917" y="96961"/>
                      <a:pt x="261624" y="100212"/>
                    </a:cubicBezTo>
                    <a:cubicBezTo>
                      <a:pt x="260917" y="99363"/>
                      <a:pt x="259928" y="99081"/>
                      <a:pt x="260776" y="97950"/>
                    </a:cubicBezTo>
                    <a:cubicBezTo>
                      <a:pt x="257807" y="99929"/>
                      <a:pt x="255546" y="97950"/>
                      <a:pt x="254133" y="101342"/>
                    </a:cubicBezTo>
                    <a:cubicBezTo>
                      <a:pt x="253426" y="100494"/>
                      <a:pt x="254133" y="99787"/>
                      <a:pt x="254133" y="99363"/>
                    </a:cubicBezTo>
                    <a:cubicBezTo>
                      <a:pt x="254133" y="98939"/>
                      <a:pt x="253285" y="100353"/>
                      <a:pt x="252719" y="99363"/>
                    </a:cubicBezTo>
                    <a:cubicBezTo>
                      <a:pt x="252154" y="98374"/>
                      <a:pt x="252719" y="98515"/>
                      <a:pt x="253426" y="97950"/>
                    </a:cubicBezTo>
                    <a:cubicBezTo>
                      <a:pt x="250175" y="97950"/>
                      <a:pt x="250458" y="101625"/>
                      <a:pt x="250882" y="104452"/>
                    </a:cubicBezTo>
                    <a:cubicBezTo>
                      <a:pt x="248903" y="103462"/>
                      <a:pt x="248055" y="104452"/>
                      <a:pt x="247207" y="105865"/>
                    </a:cubicBezTo>
                    <a:cubicBezTo>
                      <a:pt x="246359" y="105158"/>
                      <a:pt x="245228" y="104310"/>
                      <a:pt x="247207" y="103604"/>
                    </a:cubicBezTo>
                    <a:cubicBezTo>
                      <a:pt x="246076" y="103604"/>
                      <a:pt x="239716" y="103604"/>
                      <a:pt x="239998" y="105865"/>
                    </a:cubicBezTo>
                    <a:cubicBezTo>
                      <a:pt x="239998" y="105865"/>
                      <a:pt x="238302" y="105865"/>
                      <a:pt x="238020" y="105865"/>
                    </a:cubicBezTo>
                    <a:cubicBezTo>
                      <a:pt x="236158" y="106045"/>
                      <a:pt x="234315" y="106376"/>
                      <a:pt x="232507" y="106855"/>
                    </a:cubicBezTo>
                    <a:lnTo>
                      <a:pt x="231801" y="106854"/>
                    </a:lnTo>
                    <a:cubicBezTo>
                      <a:pt x="231094" y="109681"/>
                      <a:pt x="229681" y="108127"/>
                      <a:pt x="227560" y="108551"/>
                    </a:cubicBezTo>
                    <a:lnTo>
                      <a:pt x="227560" y="108551"/>
                    </a:lnTo>
                    <a:cubicBezTo>
                      <a:pt x="222472" y="106854"/>
                      <a:pt x="225582" y="109540"/>
                      <a:pt x="220352" y="107561"/>
                    </a:cubicBezTo>
                    <a:lnTo>
                      <a:pt x="220352" y="109257"/>
                    </a:lnTo>
                    <a:cubicBezTo>
                      <a:pt x="220352" y="112932"/>
                      <a:pt x="215829" y="107279"/>
                      <a:pt x="213143" y="109257"/>
                    </a:cubicBezTo>
                    <a:lnTo>
                      <a:pt x="214133" y="110247"/>
                    </a:lnTo>
                    <a:cubicBezTo>
                      <a:pt x="212578" y="111519"/>
                      <a:pt x="209610" y="105441"/>
                      <a:pt x="208197" y="105158"/>
                    </a:cubicBezTo>
                    <a:cubicBezTo>
                      <a:pt x="206783" y="104876"/>
                      <a:pt x="208197" y="105158"/>
                      <a:pt x="209045" y="104310"/>
                    </a:cubicBezTo>
                    <a:cubicBezTo>
                      <a:pt x="205087" y="102332"/>
                      <a:pt x="209045" y="106572"/>
                      <a:pt x="205652" y="107279"/>
                    </a:cubicBezTo>
                    <a:cubicBezTo>
                      <a:pt x="205652" y="106006"/>
                      <a:pt x="205652" y="104169"/>
                      <a:pt x="204239" y="104028"/>
                    </a:cubicBezTo>
                    <a:cubicBezTo>
                      <a:pt x="202825" y="103886"/>
                      <a:pt x="198444" y="107703"/>
                      <a:pt x="195758" y="105300"/>
                    </a:cubicBezTo>
                    <a:cubicBezTo>
                      <a:pt x="195758" y="106289"/>
                      <a:pt x="196889" y="107137"/>
                      <a:pt x="195758" y="107844"/>
                    </a:cubicBezTo>
                    <a:cubicBezTo>
                      <a:pt x="194628" y="108551"/>
                      <a:pt x="190105" y="103886"/>
                      <a:pt x="187985" y="106713"/>
                    </a:cubicBezTo>
                    <a:cubicBezTo>
                      <a:pt x="186289" y="106713"/>
                      <a:pt x="182472" y="107561"/>
                      <a:pt x="181341" y="109116"/>
                    </a:cubicBezTo>
                    <a:cubicBezTo>
                      <a:pt x="180493" y="103462"/>
                      <a:pt x="170741" y="110247"/>
                      <a:pt x="171589" y="105017"/>
                    </a:cubicBezTo>
                    <a:lnTo>
                      <a:pt x="166501" y="104310"/>
                    </a:lnTo>
                    <a:lnTo>
                      <a:pt x="166501" y="104310"/>
                    </a:lnTo>
                    <a:cubicBezTo>
                      <a:pt x="164470" y="103509"/>
                      <a:pt x="162159" y="103950"/>
                      <a:pt x="160564" y="105441"/>
                    </a:cubicBezTo>
                    <a:cubicBezTo>
                      <a:pt x="159858" y="105441"/>
                      <a:pt x="160564" y="104593"/>
                      <a:pt x="160564" y="104310"/>
                    </a:cubicBezTo>
                    <a:cubicBezTo>
                      <a:pt x="157620" y="102675"/>
                      <a:pt x="154039" y="102675"/>
                      <a:pt x="151095" y="104310"/>
                    </a:cubicBezTo>
                    <a:lnTo>
                      <a:pt x="151094" y="102473"/>
                    </a:lnTo>
                    <a:cubicBezTo>
                      <a:pt x="149822" y="102473"/>
                      <a:pt x="145299" y="97950"/>
                      <a:pt x="140352" y="98515"/>
                    </a:cubicBezTo>
                    <a:cubicBezTo>
                      <a:pt x="140352" y="98515"/>
                      <a:pt x="140352" y="98515"/>
                      <a:pt x="140352" y="98515"/>
                    </a:cubicBezTo>
                    <a:cubicBezTo>
                      <a:pt x="134557" y="99222"/>
                      <a:pt x="130317" y="89893"/>
                      <a:pt x="126218" y="95123"/>
                    </a:cubicBezTo>
                    <a:lnTo>
                      <a:pt x="122402" y="95123"/>
                    </a:lnTo>
                    <a:cubicBezTo>
                      <a:pt x="126501" y="97385"/>
                      <a:pt x="120706" y="97526"/>
                      <a:pt x="122402" y="99222"/>
                    </a:cubicBezTo>
                    <a:cubicBezTo>
                      <a:pt x="120565" y="99222"/>
                      <a:pt x="118868" y="95688"/>
                      <a:pt x="120989" y="96112"/>
                    </a:cubicBezTo>
                    <a:lnTo>
                      <a:pt x="120989" y="96112"/>
                    </a:lnTo>
                    <a:cubicBezTo>
                      <a:pt x="123109" y="93427"/>
                      <a:pt x="116324" y="93003"/>
                      <a:pt x="117314" y="91024"/>
                    </a:cubicBezTo>
                    <a:cubicBezTo>
                      <a:pt x="109698" y="87104"/>
                      <a:pt x="102334" y="82714"/>
                      <a:pt x="95264" y="77879"/>
                    </a:cubicBezTo>
                    <a:lnTo>
                      <a:pt x="95264" y="80565"/>
                    </a:lnTo>
                    <a:lnTo>
                      <a:pt x="92862" y="79010"/>
                    </a:lnTo>
                    <a:cubicBezTo>
                      <a:pt x="92862" y="78021"/>
                      <a:pt x="92862" y="76749"/>
                      <a:pt x="94840" y="77879"/>
                    </a:cubicBezTo>
                    <a:cubicBezTo>
                      <a:pt x="94840" y="76042"/>
                      <a:pt x="91166" y="77173"/>
                      <a:pt x="90883" y="77879"/>
                    </a:cubicBezTo>
                    <a:cubicBezTo>
                      <a:pt x="87915" y="74770"/>
                      <a:pt x="93710" y="76042"/>
                      <a:pt x="92720" y="75335"/>
                    </a:cubicBezTo>
                    <a:lnTo>
                      <a:pt x="91166" y="75335"/>
                    </a:lnTo>
                    <a:lnTo>
                      <a:pt x="91166" y="75335"/>
                    </a:lnTo>
                    <a:cubicBezTo>
                      <a:pt x="89469" y="75335"/>
                      <a:pt x="88763" y="76325"/>
                      <a:pt x="86643" y="75335"/>
                    </a:cubicBezTo>
                    <a:cubicBezTo>
                      <a:pt x="84522" y="74346"/>
                      <a:pt x="86643" y="73639"/>
                      <a:pt x="86643" y="73215"/>
                    </a:cubicBezTo>
                    <a:cubicBezTo>
                      <a:pt x="86643" y="72791"/>
                      <a:pt x="86643" y="73215"/>
                      <a:pt x="86643" y="73215"/>
                    </a:cubicBezTo>
                    <a:lnTo>
                      <a:pt x="83674" y="71095"/>
                    </a:lnTo>
                    <a:lnTo>
                      <a:pt x="83674" y="73639"/>
                    </a:lnTo>
                    <a:cubicBezTo>
                      <a:pt x="81696" y="73639"/>
                      <a:pt x="80706" y="71660"/>
                      <a:pt x="80989" y="74487"/>
                    </a:cubicBezTo>
                    <a:cubicBezTo>
                      <a:pt x="80989" y="70388"/>
                      <a:pt x="70530" y="65583"/>
                      <a:pt x="69823" y="63887"/>
                    </a:cubicBezTo>
                    <a:cubicBezTo>
                      <a:pt x="67290" y="63636"/>
                      <a:pt x="64932" y="62482"/>
                      <a:pt x="63180" y="60636"/>
                    </a:cubicBezTo>
                    <a:cubicBezTo>
                      <a:pt x="63369" y="61393"/>
                      <a:pt x="62907" y="62160"/>
                      <a:pt x="62150" y="62349"/>
                    </a:cubicBezTo>
                    <a:cubicBezTo>
                      <a:pt x="61573" y="62492"/>
                      <a:pt x="60968" y="62260"/>
                      <a:pt x="60636" y="61766"/>
                    </a:cubicBezTo>
                    <a:cubicBezTo>
                      <a:pt x="64311" y="58516"/>
                      <a:pt x="58516" y="57243"/>
                      <a:pt x="59222" y="53427"/>
                    </a:cubicBezTo>
                    <a:cubicBezTo>
                      <a:pt x="59222" y="56254"/>
                      <a:pt x="53569" y="49611"/>
                      <a:pt x="53569" y="53427"/>
                    </a:cubicBezTo>
                    <a:cubicBezTo>
                      <a:pt x="52297" y="51872"/>
                      <a:pt x="54699" y="52014"/>
                      <a:pt x="53569" y="50176"/>
                    </a:cubicBezTo>
                    <a:cubicBezTo>
                      <a:pt x="48622" y="48763"/>
                      <a:pt x="46501" y="42403"/>
                      <a:pt x="41837" y="39010"/>
                    </a:cubicBezTo>
                    <a:cubicBezTo>
                      <a:pt x="41837" y="39010"/>
                      <a:pt x="41837" y="40707"/>
                      <a:pt x="39858" y="40565"/>
                    </a:cubicBezTo>
                    <a:lnTo>
                      <a:pt x="39858" y="36183"/>
                    </a:lnTo>
                    <a:cubicBezTo>
                      <a:pt x="38728" y="36183"/>
                      <a:pt x="36608" y="38021"/>
                      <a:pt x="36608" y="34911"/>
                    </a:cubicBezTo>
                    <a:cubicBezTo>
                      <a:pt x="36608" y="35618"/>
                      <a:pt x="36608" y="36466"/>
                      <a:pt x="35477" y="36042"/>
                    </a:cubicBezTo>
                    <a:cubicBezTo>
                      <a:pt x="29540" y="25866"/>
                      <a:pt x="17244" y="20636"/>
                      <a:pt x="14417" y="7774"/>
                    </a:cubicBezTo>
                    <a:cubicBezTo>
                      <a:pt x="14417" y="9753"/>
                      <a:pt x="14417" y="9046"/>
                      <a:pt x="12862" y="7774"/>
                    </a:cubicBezTo>
                    <a:cubicBezTo>
                      <a:pt x="11307" y="6502"/>
                      <a:pt x="11590" y="8763"/>
                      <a:pt x="11025" y="9470"/>
                    </a:cubicBezTo>
                    <a:lnTo>
                      <a:pt x="9894" y="4099"/>
                    </a:lnTo>
                    <a:cubicBezTo>
                      <a:pt x="7491" y="4806"/>
                      <a:pt x="6784" y="141"/>
                      <a:pt x="4664" y="989"/>
                    </a:cubicBezTo>
                    <a:lnTo>
                      <a:pt x="5936" y="1979"/>
                    </a:lnTo>
                    <a:cubicBezTo>
                      <a:pt x="2544" y="1979"/>
                      <a:pt x="2827" y="7774"/>
                      <a:pt x="0" y="9611"/>
                    </a:cubicBezTo>
                    <a:cubicBezTo>
                      <a:pt x="3816" y="9611"/>
                      <a:pt x="0" y="17385"/>
                      <a:pt x="6219" y="17809"/>
                    </a:cubicBezTo>
                    <a:cubicBezTo>
                      <a:pt x="6219" y="18798"/>
                      <a:pt x="4806" y="17809"/>
                      <a:pt x="4523" y="18657"/>
                    </a:cubicBezTo>
                    <a:cubicBezTo>
                      <a:pt x="4240" y="19505"/>
                      <a:pt x="7350" y="18657"/>
                      <a:pt x="8198" y="21343"/>
                    </a:cubicBezTo>
                    <a:lnTo>
                      <a:pt x="8198" y="21343"/>
                    </a:lnTo>
                    <a:cubicBezTo>
                      <a:pt x="11634" y="25501"/>
                      <a:pt x="14708" y="29946"/>
                      <a:pt x="17385" y="34629"/>
                    </a:cubicBezTo>
                    <a:lnTo>
                      <a:pt x="18233" y="33074"/>
                    </a:lnTo>
                    <a:cubicBezTo>
                      <a:pt x="18763" y="33872"/>
                      <a:pt x="19057" y="34803"/>
                      <a:pt x="19081" y="35760"/>
                    </a:cubicBezTo>
                    <a:cubicBezTo>
                      <a:pt x="22049" y="35759"/>
                      <a:pt x="16254" y="32509"/>
                      <a:pt x="19081" y="31802"/>
                    </a:cubicBezTo>
                    <a:cubicBezTo>
                      <a:pt x="17950" y="35759"/>
                      <a:pt x="26431" y="39434"/>
                      <a:pt x="24735" y="43109"/>
                    </a:cubicBezTo>
                    <a:cubicBezTo>
                      <a:pt x="26290" y="44805"/>
                      <a:pt x="25583" y="41272"/>
                      <a:pt x="27138" y="43109"/>
                    </a:cubicBezTo>
                    <a:lnTo>
                      <a:pt x="27138" y="44381"/>
                    </a:lnTo>
                    <a:lnTo>
                      <a:pt x="28551" y="44381"/>
                    </a:lnTo>
                    <a:cubicBezTo>
                      <a:pt x="29261" y="45401"/>
                      <a:pt x="29261" y="46754"/>
                      <a:pt x="28551" y="47774"/>
                    </a:cubicBezTo>
                    <a:cubicBezTo>
                      <a:pt x="28551" y="47774"/>
                      <a:pt x="27562" y="47774"/>
                      <a:pt x="27279" y="46926"/>
                    </a:cubicBezTo>
                    <a:cubicBezTo>
                      <a:pt x="27279" y="49328"/>
                      <a:pt x="31661" y="50459"/>
                      <a:pt x="31802" y="51307"/>
                    </a:cubicBezTo>
                    <a:lnTo>
                      <a:pt x="30671" y="49328"/>
                    </a:lnTo>
                    <a:cubicBezTo>
                      <a:pt x="36042" y="52721"/>
                      <a:pt x="40707" y="59364"/>
                      <a:pt x="46925" y="61484"/>
                    </a:cubicBezTo>
                    <a:lnTo>
                      <a:pt x="46925" y="58374"/>
                    </a:lnTo>
                    <a:cubicBezTo>
                      <a:pt x="51448" y="60212"/>
                      <a:pt x="49328" y="61484"/>
                      <a:pt x="53710" y="64169"/>
                    </a:cubicBezTo>
                    <a:lnTo>
                      <a:pt x="53710" y="64169"/>
                    </a:lnTo>
                    <a:cubicBezTo>
                      <a:pt x="55051" y="64353"/>
                      <a:pt x="56319" y="64889"/>
                      <a:pt x="57385" y="65724"/>
                    </a:cubicBezTo>
                    <a:cubicBezTo>
                      <a:pt x="55830" y="65724"/>
                      <a:pt x="57385" y="68692"/>
                      <a:pt x="56254" y="68551"/>
                    </a:cubicBezTo>
                    <a:cubicBezTo>
                      <a:pt x="61201" y="70247"/>
                      <a:pt x="58940" y="68551"/>
                      <a:pt x="63462" y="68551"/>
                    </a:cubicBezTo>
                    <a:lnTo>
                      <a:pt x="63462" y="70106"/>
                    </a:lnTo>
                    <a:cubicBezTo>
                      <a:pt x="64843" y="69423"/>
                      <a:pt x="66463" y="69423"/>
                      <a:pt x="67844" y="70106"/>
                    </a:cubicBezTo>
                    <a:cubicBezTo>
                      <a:pt x="65441" y="70106"/>
                      <a:pt x="67844" y="72650"/>
                      <a:pt x="65159" y="72508"/>
                    </a:cubicBezTo>
                    <a:cubicBezTo>
                      <a:pt x="67985" y="78021"/>
                      <a:pt x="73356" y="74911"/>
                      <a:pt x="72932" y="79717"/>
                    </a:cubicBezTo>
                    <a:cubicBezTo>
                      <a:pt x="77031" y="78162"/>
                      <a:pt x="70247" y="75335"/>
                      <a:pt x="71802" y="75477"/>
                    </a:cubicBezTo>
                    <a:cubicBezTo>
                      <a:pt x="73356" y="75618"/>
                      <a:pt x="75053" y="74487"/>
                      <a:pt x="76183" y="75477"/>
                    </a:cubicBezTo>
                    <a:cubicBezTo>
                      <a:pt x="77314" y="76466"/>
                      <a:pt x="76183" y="80989"/>
                      <a:pt x="79858" y="83109"/>
                    </a:cubicBezTo>
                    <a:lnTo>
                      <a:pt x="79010" y="83109"/>
                    </a:lnTo>
                    <a:cubicBezTo>
                      <a:pt x="79858" y="84664"/>
                      <a:pt x="82402" y="83109"/>
                      <a:pt x="83250" y="85936"/>
                    </a:cubicBezTo>
                    <a:cubicBezTo>
                      <a:pt x="85370" y="84664"/>
                      <a:pt x="85512" y="87491"/>
                      <a:pt x="87208" y="85229"/>
                    </a:cubicBezTo>
                    <a:lnTo>
                      <a:pt x="83392" y="83674"/>
                    </a:lnTo>
                    <a:cubicBezTo>
                      <a:pt x="85794" y="83674"/>
                      <a:pt x="89187" y="82544"/>
                      <a:pt x="91590" y="85795"/>
                    </a:cubicBezTo>
                    <a:cubicBezTo>
                      <a:pt x="90709" y="86022"/>
                      <a:pt x="89785" y="86022"/>
                      <a:pt x="88904" y="85795"/>
                    </a:cubicBezTo>
                    <a:cubicBezTo>
                      <a:pt x="88904" y="87067"/>
                      <a:pt x="90883" y="85795"/>
                      <a:pt x="91448" y="87773"/>
                    </a:cubicBezTo>
                    <a:cubicBezTo>
                      <a:pt x="89752" y="90035"/>
                      <a:pt x="87067" y="85653"/>
                      <a:pt x="83816" y="86219"/>
                    </a:cubicBezTo>
                    <a:cubicBezTo>
                      <a:pt x="83816" y="87915"/>
                      <a:pt x="88763" y="86219"/>
                      <a:pt x="86218" y="88904"/>
                    </a:cubicBezTo>
                    <a:cubicBezTo>
                      <a:pt x="89611" y="86501"/>
                      <a:pt x="89611" y="91731"/>
                      <a:pt x="93710" y="90317"/>
                    </a:cubicBezTo>
                    <a:lnTo>
                      <a:pt x="92720" y="91731"/>
                    </a:lnTo>
                    <a:cubicBezTo>
                      <a:pt x="92720" y="91731"/>
                      <a:pt x="94558" y="91731"/>
                      <a:pt x="95264" y="91731"/>
                    </a:cubicBezTo>
                    <a:lnTo>
                      <a:pt x="92862" y="93003"/>
                    </a:lnTo>
                    <a:cubicBezTo>
                      <a:pt x="95830" y="93003"/>
                      <a:pt x="96254" y="96536"/>
                      <a:pt x="98798" y="96678"/>
                    </a:cubicBezTo>
                    <a:cubicBezTo>
                      <a:pt x="94416" y="94558"/>
                      <a:pt x="98798" y="94416"/>
                      <a:pt x="97526" y="92438"/>
                    </a:cubicBezTo>
                    <a:cubicBezTo>
                      <a:pt x="103745" y="92438"/>
                      <a:pt x="98515" y="97809"/>
                      <a:pt x="104876" y="100212"/>
                    </a:cubicBezTo>
                    <a:cubicBezTo>
                      <a:pt x="104028" y="100212"/>
                      <a:pt x="102331" y="97667"/>
                      <a:pt x="103886" y="97667"/>
                    </a:cubicBezTo>
                    <a:cubicBezTo>
                      <a:pt x="105012" y="98560"/>
                      <a:pt x="105889" y="99728"/>
                      <a:pt x="106430" y="101060"/>
                    </a:cubicBezTo>
                    <a:cubicBezTo>
                      <a:pt x="110529" y="102756"/>
                      <a:pt x="106430" y="99222"/>
                      <a:pt x="108692" y="99081"/>
                    </a:cubicBezTo>
                    <a:cubicBezTo>
                      <a:pt x="108692" y="101625"/>
                      <a:pt x="110953" y="99081"/>
                      <a:pt x="113074" y="99081"/>
                    </a:cubicBezTo>
                    <a:lnTo>
                      <a:pt x="113074" y="100636"/>
                    </a:lnTo>
                    <a:cubicBezTo>
                      <a:pt x="117314" y="103604"/>
                      <a:pt x="115618" y="97950"/>
                      <a:pt x="119292" y="100636"/>
                    </a:cubicBezTo>
                    <a:lnTo>
                      <a:pt x="116607" y="102049"/>
                    </a:lnTo>
                    <a:lnTo>
                      <a:pt x="119010" y="102049"/>
                    </a:lnTo>
                    <a:lnTo>
                      <a:pt x="117879" y="103604"/>
                    </a:lnTo>
                    <a:cubicBezTo>
                      <a:pt x="119929" y="103182"/>
                      <a:pt x="122054" y="103819"/>
                      <a:pt x="123533" y="105300"/>
                    </a:cubicBezTo>
                    <a:cubicBezTo>
                      <a:pt x="123533" y="104028"/>
                      <a:pt x="124946" y="102614"/>
                      <a:pt x="127066" y="103321"/>
                    </a:cubicBezTo>
                    <a:cubicBezTo>
                      <a:pt x="129187" y="104028"/>
                      <a:pt x="125653" y="104593"/>
                      <a:pt x="128763" y="105441"/>
                    </a:cubicBezTo>
                    <a:cubicBezTo>
                      <a:pt x="127632" y="106289"/>
                      <a:pt x="126501" y="107137"/>
                      <a:pt x="125794" y="105441"/>
                    </a:cubicBezTo>
                    <a:cubicBezTo>
                      <a:pt x="125794" y="105441"/>
                      <a:pt x="124663" y="106289"/>
                      <a:pt x="124381" y="106713"/>
                    </a:cubicBezTo>
                    <a:cubicBezTo>
                      <a:pt x="124098" y="107137"/>
                      <a:pt x="128197" y="108551"/>
                      <a:pt x="129187" y="108833"/>
                    </a:cubicBezTo>
                    <a:cubicBezTo>
                      <a:pt x="128863" y="108924"/>
                      <a:pt x="128521" y="108924"/>
                      <a:pt x="128197" y="108833"/>
                    </a:cubicBezTo>
                    <a:lnTo>
                      <a:pt x="133285" y="108127"/>
                    </a:lnTo>
                    <a:cubicBezTo>
                      <a:pt x="133285" y="108975"/>
                      <a:pt x="133285" y="109257"/>
                      <a:pt x="132296" y="109540"/>
                    </a:cubicBezTo>
                    <a:cubicBezTo>
                      <a:pt x="131307" y="109823"/>
                      <a:pt x="134133" y="109540"/>
                      <a:pt x="135547" y="109540"/>
                    </a:cubicBezTo>
                    <a:cubicBezTo>
                      <a:pt x="134699" y="110671"/>
                      <a:pt x="134416" y="112084"/>
                      <a:pt x="132296" y="112084"/>
                    </a:cubicBezTo>
                    <a:lnTo>
                      <a:pt x="136960" y="112084"/>
                    </a:lnTo>
                    <a:cubicBezTo>
                      <a:pt x="136960" y="112084"/>
                      <a:pt x="138656" y="114346"/>
                      <a:pt x="137950" y="114628"/>
                    </a:cubicBezTo>
                    <a:cubicBezTo>
                      <a:pt x="140070" y="116042"/>
                      <a:pt x="144451" y="113780"/>
                      <a:pt x="147278" y="115618"/>
                    </a:cubicBezTo>
                    <a:lnTo>
                      <a:pt x="148692" y="115618"/>
                    </a:lnTo>
                    <a:cubicBezTo>
                      <a:pt x="151519" y="116748"/>
                      <a:pt x="153639" y="119293"/>
                      <a:pt x="157737" y="117879"/>
                    </a:cubicBezTo>
                    <a:lnTo>
                      <a:pt x="159151" y="120706"/>
                    </a:lnTo>
                    <a:cubicBezTo>
                      <a:pt x="162119" y="120706"/>
                      <a:pt x="157172" y="117172"/>
                      <a:pt x="161978" y="117031"/>
                    </a:cubicBezTo>
                    <a:cubicBezTo>
                      <a:pt x="166783" y="116890"/>
                      <a:pt x="162684" y="119434"/>
                      <a:pt x="163815" y="120282"/>
                    </a:cubicBezTo>
                    <a:cubicBezTo>
                      <a:pt x="164946" y="121130"/>
                      <a:pt x="168904" y="117314"/>
                      <a:pt x="171589" y="120282"/>
                    </a:cubicBezTo>
                    <a:cubicBezTo>
                      <a:pt x="169752" y="120706"/>
                      <a:pt x="169045" y="120141"/>
                      <a:pt x="168056" y="120282"/>
                    </a:cubicBezTo>
                    <a:close/>
                    <a:moveTo>
                      <a:pt x="202684" y="122402"/>
                    </a:moveTo>
                    <a:cubicBezTo>
                      <a:pt x="201977" y="122402"/>
                      <a:pt x="200705" y="123816"/>
                      <a:pt x="200140" y="122402"/>
                    </a:cubicBezTo>
                    <a:cubicBezTo>
                      <a:pt x="199575" y="120989"/>
                      <a:pt x="201553" y="121837"/>
                      <a:pt x="202684" y="122402"/>
                    </a:cubicBezTo>
                    <a:close/>
                    <a:moveTo>
                      <a:pt x="253991" y="112508"/>
                    </a:moveTo>
                    <a:cubicBezTo>
                      <a:pt x="253991" y="112508"/>
                      <a:pt x="252861" y="112508"/>
                      <a:pt x="251871" y="112508"/>
                    </a:cubicBezTo>
                    <a:cubicBezTo>
                      <a:pt x="252561" y="112291"/>
                      <a:pt x="253301" y="112291"/>
                      <a:pt x="253991" y="112508"/>
                    </a:cubicBezTo>
                    <a:close/>
                    <a:moveTo>
                      <a:pt x="357312" y="22191"/>
                    </a:moveTo>
                    <a:lnTo>
                      <a:pt x="357312" y="22191"/>
                    </a:lnTo>
                    <a:cubicBezTo>
                      <a:pt x="356040" y="23039"/>
                      <a:pt x="356605" y="22756"/>
                      <a:pt x="357312" y="22191"/>
                    </a:cubicBezTo>
                    <a:close/>
                    <a:moveTo>
                      <a:pt x="359574" y="20071"/>
                    </a:moveTo>
                    <a:cubicBezTo>
                      <a:pt x="359574" y="20071"/>
                      <a:pt x="359574" y="20071"/>
                      <a:pt x="359574" y="20071"/>
                    </a:cubicBezTo>
                    <a:cubicBezTo>
                      <a:pt x="359574" y="20071"/>
                      <a:pt x="359574" y="21060"/>
                      <a:pt x="359574" y="21484"/>
                    </a:cubicBezTo>
                    <a:cubicBezTo>
                      <a:pt x="359574" y="21908"/>
                      <a:pt x="359008" y="21060"/>
                      <a:pt x="359008" y="20071"/>
                    </a:cubicBezTo>
                    <a:close/>
                    <a:moveTo>
                      <a:pt x="86784" y="72508"/>
                    </a:moveTo>
                    <a:lnTo>
                      <a:pt x="86784" y="72508"/>
                    </a:lnTo>
                    <a:cubicBezTo>
                      <a:pt x="85653" y="72508"/>
                      <a:pt x="86218" y="72508"/>
                      <a:pt x="86784" y="72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67"/>
              <p:cNvSpPr/>
              <p:nvPr/>
            </p:nvSpPr>
            <p:spPr>
              <a:xfrm>
                <a:off x="4529617" y="3225656"/>
                <a:ext cx="31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8" extrusionOk="0">
                    <a:moveTo>
                      <a:pt x="314" y="848"/>
                    </a:moveTo>
                    <a:lnTo>
                      <a:pt x="314" y="0"/>
                    </a:lnTo>
                    <a:cubicBezTo>
                      <a:pt x="314" y="0"/>
                      <a:pt x="-393" y="565"/>
                      <a:pt x="3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67"/>
              <p:cNvSpPr/>
              <p:nvPr/>
            </p:nvSpPr>
            <p:spPr>
              <a:xfrm>
                <a:off x="4427600" y="3227069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283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67"/>
              <p:cNvSpPr/>
              <p:nvPr/>
            </p:nvSpPr>
            <p:spPr>
              <a:xfrm>
                <a:off x="4621521" y="3175904"/>
                <a:ext cx="1413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14" extrusionOk="0">
                    <a:moveTo>
                      <a:pt x="1414" y="0"/>
                    </a:moveTo>
                    <a:cubicBezTo>
                      <a:pt x="961" y="188"/>
                      <a:pt x="452" y="188"/>
                      <a:pt x="0" y="0"/>
                    </a:cubicBezTo>
                    <a:cubicBezTo>
                      <a:pt x="0" y="0"/>
                      <a:pt x="707" y="70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67"/>
              <p:cNvSpPr/>
              <p:nvPr/>
            </p:nvSpPr>
            <p:spPr>
              <a:xfrm>
                <a:off x="4646228" y="3116116"/>
                <a:ext cx="135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837" extrusionOk="0">
                    <a:moveTo>
                      <a:pt x="28" y="0"/>
                    </a:moveTo>
                    <a:lnTo>
                      <a:pt x="28" y="1838"/>
                    </a:lnTo>
                    <a:cubicBezTo>
                      <a:pt x="28" y="989"/>
                      <a:pt x="876" y="989"/>
                      <a:pt x="1300" y="707"/>
                    </a:cubicBezTo>
                    <a:cubicBezTo>
                      <a:pt x="1724" y="424"/>
                      <a:pt x="-255" y="565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67"/>
              <p:cNvSpPr/>
              <p:nvPr/>
            </p:nvSpPr>
            <p:spPr>
              <a:xfrm>
                <a:off x="4662457" y="3105798"/>
                <a:ext cx="90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61" extrusionOk="0">
                    <a:moveTo>
                      <a:pt x="902" y="848"/>
                    </a:moveTo>
                    <a:cubicBezTo>
                      <a:pt x="902" y="848"/>
                      <a:pt x="902" y="848"/>
                      <a:pt x="902" y="0"/>
                    </a:cubicBezTo>
                    <a:lnTo>
                      <a:pt x="195" y="0"/>
                    </a:lnTo>
                    <a:cubicBezTo>
                      <a:pt x="-229" y="848"/>
                      <a:pt x="54" y="1838"/>
                      <a:pt x="902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67"/>
              <p:cNvSpPr/>
              <p:nvPr/>
            </p:nvSpPr>
            <p:spPr>
              <a:xfrm>
                <a:off x="4652051" y="3115022"/>
                <a:ext cx="1837" cy="236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365" extrusionOk="0">
                    <a:moveTo>
                      <a:pt x="0" y="2366"/>
                    </a:moveTo>
                    <a:cubicBezTo>
                      <a:pt x="1272" y="2366"/>
                      <a:pt x="1414" y="2366"/>
                      <a:pt x="1838" y="387"/>
                    </a:cubicBezTo>
                    <a:lnTo>
                      <a:pt x="1838" y="387"/>
                    </a:lnTo>
                    <a:cubicBezTo>
                      <a:pt x="141" y="-744"/>
                      <a:pt x="141" y="811"/>
                      <a:pt x="0" y="23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67"/>
              <p:cNvSpPr/>
              <p:nvPr/>
            </p:nvSpPr>
            <p:spPr>
              <a:xfrm>
                <a:off x="4654255" y="3113996"/>
                <a:ext cx="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57" h="1130" extrusionOk="0">
                    <a:moveTo>
                      <a:pt x="57" y="1131"/>
                    </a:moveTo>
                    <a:cubicBezTo>
                      <a:pt x="-19" y="758"/>
                      <a:pt x="-19" y="373"/>
                      <a:pt x="57" y="0"/>
                    </a:cubicBezTo>
                    <a:cubicBezTo>
                      <a:pt x="57" y="0"/>
                      <a:pt x="57" y="424"/>
                      <a:pt x="57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67"/>
              <p:cNvSpPr/>
              <p:nvPr/>
            </p:nvSpPr>
            <p:spPr>
              <a:xfrm>
                <a:off x="4641309" y="3125303"/>
                <a:ext cx="964" cy="269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691" extrusionOk="0">
                    <a:moveTo>
                      <a:pt x="565" y="1272"/>
                    </a:moveTo>
                    <a:cubicBezTo>
                      <a:pt x="565" y="1272"/>
                      <a:pt x="-707" y="0"/>
                      <a:pt x="565" y="0"/>
                    </a:cubicBezTo>
                    <a:cubicBezTo>
                      <a:pt x="1838" y="0"/>
                      <a:pt x="-424" y="5088"/>
                      <a:pt x="56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67"/>
              <p:cNvSpPr/>
              <p:nvPr/>
            </p:nvSpPr>
            <p:spPr>
              <a:xfrm>
                <a:off x="4654878" y="3118378"/>
                <a:ext cx="183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272" extrusionOk="0">
                    <a:moveTo>
                      <a:pt x="1838" y="424"/>
                    </a:moveTo>
                    <a:lnTo>
                      <a:pt x="0" y="0"/>
                    </a:lnTo>
                    <a:lnTo>
                      <a:pt x="848" y="1272"/>
                    </a:lnTo>
                    <a:lnTo>
                      <a:pt x="183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67"/>
              <p:cNvSpPr/>
              <p:nvPr/>
            </p:nvSpPr>
            <p:spPr>
              <a:xfrm>
                <a:off x="4650259" y="3124886"/>
                <a:ext cx="1650" cy="239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96" extrusionOk="0">
                    <a:moveTo>
                      <a:pt x="96" y="2397"/>
                    </a:moveTo>
                    <a:lnTo>
                      <a:pt x="1651" y="842"/>
                    </a:lnTo>
                    <a:cubicBezTo>
                      <a:pt x="1651" y="842"/>
                      <a:pt x="1651" y="842"/>
                      <a:pt x="1651" y="135"/>
                    </a:cubicBezTo>
                    <a:cubicBezTo>
                      <a:pt x="1651" y="-572"/>
                      <a:pt x="-470" y="1690"/>
                      <a:pt x="96" y="2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67"/>
              <p:cNvSpPr/>
              <p:nvPr/>
            </p:nvSpPr>
            <p:spPr>
              <a:xfrm>
                <a:off x="4651580" y="3123325"/>
                <a:ext cx="36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696" extrusionOk="0">
                    <a:moveTo>
                      <a:pt x="46" y="1696"/>
                    </a:moveTo>
                    <a:cubicBezTo>
                      <a:pt x="46" y="1696"/>
                      <a:pt x="753" y="424"/>
                      <a:pt x="46" y="0"/>
                    </a:cubicBezTo>
                    <a:cubicBezTo>
                      <a:pt x="-15" y="564"/>
                      <a:pt x="-15" y="1132"/>
                      <a:pt x="4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67"/>
              <p:cNvSpPr/>
              <p:nvPr/>
            </p:nvSpPr>
            <p:spPr>
              <a:xfrm>
                <a:off x="4654312" y="3121628"/>
                <a:ext cx="1413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54" extrusionOk="0">
                    <a:moveTo>
                      <a:pt x="1414" y="0"/>
                    </a:moveTo>
                    <a:lnTo>
                      <a:pt x="848" y="424"/>
                    </a:lnTo>
                    <a:lnTo>
                      <a:pt x="0" y="1555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67"/>
              <p:cNvSpPr/>
              <p:nvPr/>
            </p:nvSpPr>
            <p:spPr>
              <a:xfrm>
                <a:off x="4636079" y="3146081"/>
                <a:ext cx="1651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261" extrusionOk="0">
                    <a:moveTo>
                      <a:pt x="989" y="0"/>
                    </a:moveTo>
                    <a:lnTo>
                      <a:pt x="0" y="2261"/>
                    </a:lnTo>
                    <a:cubicBezTo>
                      <a:pt x="0" y="2261"/>
                      <a:pt x="989" y="2261"/>
                      <a:pt x="1413" y="2261"/>
                    </a:cubicBezTo>
                    <a:cubicBezTo>
                      <a:pt x="1837" y="2261"/>
                      <a:pt x="1696" y="141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67"/>
              <p:cNvSpPr/>
              <p:nvPr/>
            </p:nvSpPr>
            <p:spPr>
              <a:xfrm>
                <a:off x="4643712" y="3143254"/>
                <a:ext cx="169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272" extrusionOk="0">
                    <a:moveTo>
                      <a:pt x="1555" y="0"/>
                    </a:moveTo>
                    <a:cubicBezTo>
                      <a:pt x="1046" y="138"/>
                      <a:pt x="509" y="138"/>
                      <a:pt x="0" y="0"/>
                    </a:cubicBezTo>
                    <a:lnTo>
                      <a:pt x="169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67"/>
              <p:cNvSpPr/>
              <p:nvPr/>
            </p:nvSpPr>
            <p:spPr>
              <a:xfrm>
                <a:off x="4641592" y="3148274"/>
                <a:ext cx="1558" cy="3003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03" extrusionOk="0">
                    <a:moveTo>
                      <a:pt x="0" y="916"/>
                    </a:moveTo>
                    <a:cubicBezTo>
                      <a:pt x="0" y="916"/>
                      <a:pt x="0" y="4591"/>
                      <a:pt x="989" y="2188"/>
                    </a:cubicBezTo>
                    <a:cubicBezTo>
                      <a:pt x="1979" y="-215"/>
                      <a:pt x="1696" y="-639"/>
                      <a:pt x="0" y="9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67"/>
              <p:cNvSpPr/>
              <p:nvPr/>
            </p:nvSpPr>
            <p:spPr>
              <a:xfrm>
                <a:off x="4614030" y="3171381"/>
                <a:ext cx="254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68" extrusionOk="0">
                    <a:moveTo>
                      <a:pt x="2262" y="2968"/>
                    </a:moveTo>
                    <a:lnTo>
                      <a:pt x="2544" y="2544"/>
                    </a:lnTo>
                    <a:lnTo>
                      <a:pt x="0" y="0"/>
                    </a:lnTo>
                    <a:lnTo>
                      <a:pt x="2262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67"/>
              <p:cNvSpPr/>
              <p:nvPr/>
            </p:nvSpPr>
            <p:spPr>
              <a:xfrm>
                <a:off x="4595785" y="3197937"/>
                <a:ext cx="3262" cy="326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6" extrusionOk="0">
                    <a:moveTo>
                      <a:pt x="1142" y="3267"/>
                    </a:moveTo>
                    <a:cubicBezTo>
                      <a:pt x="4111" y="2277"/>
                      <a:pt x="436" y="1005"/>
                      <a:pt x="3263" y="440"/>
                    </a:cubicBezTo>
                    <a:cubicBezTo>
                      <a:pt x="3263" y="-550"/>
                      <a:pt x="1001" y="440"/>
                      <a:pt x="1142" y="440"/>
                    </a:cubicBezTo>
                    <a:cubicBezTo>
                      <a:pt x="153" y="1712"/>
                      <a:pt x="-836" y="1853"/>
                      <a:pt x="1142" y="32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67"/>
              <p:cNvSpPr/>
              <p:nvPr/>
            </p:nvSpPr>
            <p:spPr>
              <a:xfrm>
                <a:off x="4596860" y="3196964"/>
                <a:ext cx="6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7" h="989" extrusionOk="0">
                    <a:moveTo>
                      <a:pt x="68" y="989"/>
                    </a:moveTo>
                    <a:lnTo>
                      <a:pt x="68" y="0"/>
                    </a:lnTo>
                    <a:cubicBezTo>
                      <a:pt x="-23" y="324"/>
                      <a:pt x="-23" y="666"/>
                      <a:pt x="6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67"/>
              <p:cNvSpPr/>
              <p:nvPr/>
            </p:nvSpPr>
            <p:spPr>
              <a:xfrm>
                <a:off x="4290640" y="3108060"/>
                <a:ext cx="706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696" extrusionOk="0">
                    <a:moveTo>
                      <a:pt x="707" y="1696"/>
                    </a:moveTo>
                    <a:lnTo>
                      <a:pt x="424" y="0"/>
                    </a:lnTo>
                    <a:lnTo>
                      <a:pt x="0" y="1555"/>
                    </a:lnTo>
                    <a:lnTo>
                      <a:pt x="707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67"/>
              <p:cNvSpPr/>
              <p:nvPr/>
            </p:nvSpPr>
            <p:spPr>
              <a:xfrm>
                <a:off x="4286258" y="3107070"/>
                <a:ext cx="2261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96" extrusionOk="0">
                    <a:moveTo>
                      <a:pt x="565" y="1696"/>
                    </a:moveTo>
                    <a:lnTo>
                      <a:pt x="2262" y="0"/>
                    </a:lnTo>
                    <a:lnTo>
                      <a:pt x="0" y="0"/>
                    </a:lnTo>
                    <a:cubicBezTo>
                      <a:pt x="0" y="0"/>
                      <a:pt x="1272" y="1131"/>
                      <a:pt x="565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67"/>
              <p:cNvSpPr/>
              <p:nvPr/>
            </p:nvSpPr>
            <p:spPr>
              <a:xfrm>
                <a:off x="4487388" y="3236822"/>
                <a:ext cx="1696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706" extrusionOk="0">
                    <a:moveTo>
                      <a:pt x="1696" y="707"/>
                    </a:moveTo>
                    <a:lnTo>
                      <a:pt x="1696" y="707"/>
                    </a:lnTo>
                    <a:cubicBezTo>
                      <a:pt x="1696" y="707"/>
                      <a:pt x="169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67"/>
              <p:cNvSpPr/>
              <p:nvPr/>
            </p:nvSpPr>
            <p:spPr>
              <a:xfrm>
                <a:off x="4463501" y="3232582"/>
                <a:ext cx="56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120" extrusionOk="0">
                    <a:moveTo>
                      <a:pt x="141" y="2120"/>
                    </a:moveTo>
                    <a:lnTo>
                      <a:pt x="565" y="2120"/>
                    </a:lnTo>
                    <a:lnTo>
                      <a:pt x="0" y="0"/>
                    </a:lnTo>
                    <a:lnTo>
                      <a:pt x="141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67"/>
              <p:cNvSpPr/>
              <p:nvPr/>
            </p:nvSpPr>
            <p:spPr>
              <a:xfrm>
                <a:off x="4442300" y="3232925"/>
                <a:ext cx="2826" cy="109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090" extrusionOk="0">
                    <a:moveTo>
                      <a:pt x="0" y="1071"/>
                    </a:moveTo>
                    <a:cubicBezTo>
                      <a:pt x="848" y="1071"/>
                      <a:pt x="1979" y="1071"/>
                      <a:pt x="2827" y="1071"/>
                    </a:cubicBezTo>
                    <a:cubicBezTo>
                      <a:pt x="0" y="1353"/>
                      <a:pt x="0" y="-1474"/>
                      <a:pt x="0" y="10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67"/>
              <p:cNvSpPr/>
              <p:nvPr/>
            </p:nvSpPr>
            <p:spPr>
              <a:xfrm>
                <a:off x="7471349" y="1268842"/>
                <a:ext cx="1636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339" extrusionOk="0">
                    <a:moveTo>
                      <a:pt x="754" y="78"/>
                    </a:moveTo>
                    <a:cubicBezTo>
                      <a:pt x="-942" y="1068"/>
                      <a:pt x="754" y="1916"/>
                      <a:pt x="754" y="2340"/>
                    </a:cubicBezTo>
                    <a:cubicBezTo>
                      <a:pt x="2874" y="220"/>
                      <a:pt x="471" y="-204"/>
                      <a:pt x="75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67"/>
              <p:cNvSpPr/>
              <p:nvPr/>
            </p:nvSpPr>
            <p:spPr>
              <a:xfrm>
                <a:off x="7496131" y="1246022"/>
                <a:ext cx="296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816" extrusionOk="0">
                    <a:moveTo>
                      <a:pt x="141" y="2968"/>
                    </a:moveTo>
                    <a:lnTo>
                      <a:pt x="0" y="3816"/>
                    </a:lnTo>
                    <a:lnTo>
                      <a:pt x="2968" y="0"/>
                    </a:lnTo>
                    <a:lnTo>
                      <a:pt x="141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67"/>
              <p:cNvSpPr/>
              <p:nvPr/>
            </p:nvSpPr>
            <p:spPr>
              <a:xfrm>
                <a:off x="7505177" y="1232595"/>
                <a:ext cx="14982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11731" extrusionOk="0">
                    <a:moveTo>
                      <a:pt x="14982" y="0"/>
                    </a:moveTo>
                    <a:cubicBezTo>
                      <a:pt x="11307" y="0"/>
                      <a:pt x="6643" y="6502"/>
                      <a:pt x="1837" y="8763"/>
                    </a:cubicBezTo>
                    <a:lnTo>
                      <a:pt x="848" y="8763"/>
                    </a:lnTo>
                    <a:lnTo>
                      <a:pt x="0" y="11731"/>
                    </a:lnTo>
                    <a:cubicBezTo>
                      <a:pt x="4765" y="7537"/>
                      <a:pt x="9767" y="3620"/>
                      <a:pt x="14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67"/>
              <p:cNvSpPr/>
              <p:nvPr/>
            </p:nvSpPr>
            <p:spPr>
              <a:xfrm>
                <a:off x="7532739" y="1226857"/>
                <a:ext cx="310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28" extrusionOk="0">
                    <a:moveTo>
                      <a:pt x="3110" y="791"/>
                    </a:moveTo>
                    <a:cubicBezTo>
                      <a:pt x="1696" y="791"/>
                      <a:pt x="5371" y="-1894"/>
                      <a:pt x="0" y="2629"/>
                    </a:cubicBezTo>
                    <a:lnTo>
                      <a:pt x="707" y="26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67"/>
              <p:cNvSpPr/>
              <p:nvPr/>
            </p:nvSpPr>
            <p:spPr>
              <a:xfrm>
                <a:off x="7532721" y="1229344"/>
                <a:ext cx="1308" cy="81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16" extrusionOk="0">
                    <a:moveTo>
                      <a:pt x="725" y="0"/>
                    </a:moveTo>
                    <a:cubicBezTo>
                      <a:pt x="-1678" y="1838"/>
                      <a:pt x="2845" y="0"/>
                      <a:pt x="7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67"/>
              <p:cNvSpPr/>
              <p:nvPr/>
            </p:nvSpPr>
            <p:spPr>
              <a:xfrm>
                <a:off x="7541785" y="1220047"/>
                <a:ext cx="5004" cy="350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502" extrusionOk="0">
                    <a:moveTo>
                      <a:pt x="2686" y="393"/>
                    </a:moveTo>
                    <a:lnTo>
                      <a:pt x="0" y="3502"/>
                    </a:lnTo>
                    <a:cubicBezTo>
                      <a:pt x="989" y="3502"/>
                      <a:pt x="3958" y="1382"/>
                      <a:pt x="3110" y="2513"/>
                    </a:cubicBezTo>
                    <a:cubicBezTo>
                      <a:pt x="6219" y="-314"/>
                      <a:pt x="5088" y="-314"/>
                      <a:pt x="2686" y="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67"/>
              <p:cNvSpPr/>
              <p:nvPr/>
            </p:nvSpPr>
            <p:spPr>
              <a:xfrm>
                <a:off x="7545035" y="1216623"/>
                <a:ext cx="1413" cy="157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70" extrusionOk="0">
                    <a:moveTo>
                      <a:pt x="1414" y="0"/>
                    </a:moveTo>
                    <a:lnTo>
                      <a:pt x="0" y="1555"/>
                    </a:lnTo>
                    <a:cubicBezTo>
                      <a:pt x="0" y="1555"/>
                      <a:pt x="848" y="183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67"/>
              <p:cNvSpPr/>
              <p:nvPr/>
            </p:nvSpPr>
            <p:spPr>
              <a:xfrm>
                <a:off x="7541926" y="1218178"/>
                <a:ext cx="310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392" extrusionOk="0">
                    <a:moveTo>
                      <a:pt x="0" y="3392"/>
                    </a:moveTo>
                    <a:lnTo>
                      <a:pt x="3110" y="0"/>
                    </a:lnTo>
                    <a:cubicBezTo>
                      <a:pt x="3110" y="0"/>
                      <a:pt x="1838" y="0"/>
                      <a:pt x="1555" y="1555"/>
                    </a:cubicBezTo>
                    <a:cubicBezTo>
                      <a:pt x="1414" y="283"/>
                      <a:pt x="1131" y="1837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67"/>
              <p:cNvSpPr/>
              <p:nvPr/>
            </p:nvSpPr>
            <p:spPr>
              <a:xfrm>
                <a:off x="7534101" y="1222701"/>
                <a:ext cx="5563" cy="3399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3399" extrusionOk="0">
                    <a:moveTo>
                      <a:pt x="5563" y="0"/>
                    </a:moveTo>
                    <a:cubicBezTo>
                      <a:pt x="3443" y="989"/>
                      <a:pt x="899" y="2403"/>
                      <a:pt x="3584" y="0"/>
                    </a:cubicBezTo>
                    <a:cubicBezTo>
                      <a:pt x="-2352" y="4099"/>
                      <a:pt x="-373" y="4947"/>
                      <a:pt x="5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67"/>
              <p:cNvSpPr/>
              <p:nvPr/>
            </p:nvSpPr>
            <p:spPr>
              <a:xfrm>
                <a:off x="7515212" y="1229344"/>
                <a:ext cx="459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392" extrusionOk="0">
                    <a:moveTo>
                      <a:pt x="4523" y="0"/>
                    </a:moveTo>
                    <a:lnTo>
                      <a:pt x="1696" y="1131"/>
                    </a:lnTo>
                    <a:lnTo>
                      <a:pt x="0" y="3392"/>
                    </a:lnTo>
                    <a:cubicBezTo>
                      <a:pt x="848" y="2262"/>
                      <a:pt x="5230" y="565"/>
                      <a:pt x="45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67"/>
              <p:cNvSpPr/>
              <p:nvPr/>
            </p:nvSpPr>
            <p:spPr>
              <a:xfrm>
                <a:off x="7561431" y="1205951"/>
                <a:ext cx="4523" cy="233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332" extrusionOk="0">
                    <a:moveTo>
                      <a:pt x="4523" y="71"/>
                    </a:moveTo>
                    <a:cubicBezTo>
                      <a:pt x="4523" y="71"/>
                      <a:pt x="2544" y="71"/>
                      <a:pt x="1838" y="71"/>
                    </a:cubicBezTo>
                    <a:lnTo>
                      <a:pt x="0" y="2333"/>
                    </a:lnTo>
                    <a:cubicBezTo>
                      <a:pt x="707" y="1202"/>
                      <a:pt x="3110" y="-353"/>
                      <a:pt x="452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7562349" y="1201924"/>
                <a:ext cx="318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3533" extrusionOk="0">
                    <a:moveTo>
                      <a:pt x="213" y="3534"/>
                    </a:moveTo>
                    <a:lnTo>
                      <a:pt x="3181" y="0"/>
                    </a:lnTo>
                    <a:cubicBezTo>
                      <a:pt x="71" y="2403"/>
                      <a:pt x="-353" y="3251"/>
                      <a:pt x="213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7540654" y="1213090"/>
                <a:ext cx="579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6925" extrusionOk="0">
                    <a:moveTo>
                      <a:pt x="4665" y="848"/>
                    </a:moveTo>
                    <a:lnTo>
                      <a:pt x="0" y="6926"/>
                    </a:lnTo>
                    <a:lnTo>
                      <a:pt x="5795" y="0"/>
                    </a:lnTo>
                    <a:lnTo>
                      <a:pt x="4665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7577403" y="1193585"/>
                <a:ext cx="240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4381" extrusionOk="0">
                    <a:moveTo>
                      <a:pt x="1131" y="1696"/>
                    </a:moveTo>
                    <a:lnTo>
                      <a:pt x="0" y="4382"/>
                    </a:lnTo>
                    <a:lnTo>
                      <a:pt x="2403" y="0"/>
                    </a:lnTo>
                    <a:lnTo>
                      <a:pt x="1131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7587173" y="1182701"/>
                <a:ext cx="7049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6643" extrusionOk="0">
                    <a:moveTo>
                      <a:pt x="124" y="5230"/>
                    </a:moveTo>
                    <a:cubicBezTo>
                      <a:pt x="-724" y="7208"/>
                      <a:pt x="3092" y="5230"/>
                      <a:pt x="2103" y="6643"/>
                    </a:cubicBezTo>
                    <a:cubicBezTo>
                      <a:pt x="3975" y="4604"/>
                      <a:pt x="5632" y="2378"/>
                      <a:pt x="7050" y="0"/>
                    </a:cubicBezTo>
                    <a:cubicBezTo>
                      <a:pt x="5089" y="2161"/>
                      <a:pt x="2739" y="3935"/>
                      <a:pt x="124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7594222" y="1179168"/>
                <a:ext cx="2261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533" extrusionOk="0">
                    <a:moveTo>
                      <a:pt x="2262" y="0"/>
                    </a:moveTo>
                    <a:cubicBezTo>
                      <a:pt x="1395" y="1102"/>
                      <a:pt x="638" y="2285"/>
                      <a:pt x="0" y="3534"/>
                    </a:cubicBezTo>
                    <a:cubicBezTo>
                      <a:pt x="835" y="2410"/>
                      <a:pt x="1591" y="1229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7571608" y="1196270"/>
                <a:ext cx="3816" cy="115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153" extrusionOk="0">
                    <a:moveTo>
                      <a:pt x="0" y="1131"/>
                    </a:moveTo>
                    <a:cubicBezTo>
                      <a:pt x="1370" y="1256"/>
                      <a:pt x="2736" y="852"/>
                      <a:pt x="3816" y="0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7573021" y="1193867"/>
                <a:ext cx="296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402" extrusionOk="0">
                    <a:moveTo>
                      <a:pt x="0" y="2403"/>
                    </a:moveTo>
                    <a:lnTo>
                      <a:pt x="0" y="2403"/>
                    </a:ln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7571325" y="11975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7555309" y="1203243"/>
                <a:ext cx="2815" cy="4758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758" extrusionOk="0">
                    <a:moveTo>
                      <a:pt x="44" y="4758"/>
                    </a:moveTo>
                    <a:cubicBezTo>
                      <a:pt x="1599" y="2497"/>
                      <a:pt x="5415" y="-1602"/>
                      <a:pt x="44" y="660"/>
                    </a:cubicBezTo>
                    <a:cubicBezTo>
                      <a:pt x="-380" y="2497"/>
                      <a:pt x="2447" y="1084"/>
                      <a:pt x="44" y="4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67"/>
              <p:cNvSpPr/>
              <p:nvPr/>
            </p:nvSpPr>
            <p:spPr>
              <a:xfrm>
                <a:off x="7564540" y="1197542"/>
                <a:ext cx="381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57" extrusionOk="0">
                    <a:moveTo>
                      <a:pt x="3817" y="0"/>
                    </a:moveTo>
                    <a:lnTo>
                      <a:pt x="0" y="2686"/>
                    </a:lnTo>
                    <a:cubicBezTo>
                      <a:pt x="0" y="2686"/>
                      <a:pt x="1272" y="2686"/>
                      <a:pt x="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67"/>
              <p:cNvSpPr/>
              <p:nvPr/>
            </p:nvSpPr>
            <p:spPr>
              <a:xfrm>
                <a:off x="7568498" y="1195705"/>
                <a:ext cx="1413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837" extrusionOk="0">
                    <a:moveTo>
                      <a:pt x="1414" y="0"/>
                    </a:moveTo>
                    <a:lnTo>
                      <a:pt x="0" y="1837"/>
                    </a:lnTo>
                    <a:lnTo>
                      <a:pt x="1414" y="848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7587425" y="1178320"/>
                <a:ext cx="6514" cy="5932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5932" extrusionOk="0">
                    <a:moveTo>
                      <a:pt x="1850" y="5088"/>
                    </a:moveTo>
                    <a:cubicBezTo>
                      <a:pt x="3170" y="3191"/>
                      <a:pt x="4739" y="1480"/>
                      <a:pt x="6514" y="0"/>
                    </a:cubicBezTo>
                    <a:cubicBezTo>
                      <a:pt x="4263" y="1535"/>
                      <a:pt x="2092" y="3186"/>
                      <a:pt x="13" y="4947"/>
                    </a:cubicBezTo>
                    <a:cubicBezTo>
                      <a:pt x="13" y="4947"/>
                      <a:pt x="-270" y="7067"/>
                      <a:pt x="185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7581235" y="119019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7612173" y="1161642"/>
                <a:ext cx="424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82" extrusionOk="0">
                    <a:moveTo>
                      <a:pt x="424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7583905" y="1183174"/>
                <a:ext cx="3533" cy="348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484" extrusionOk="0">
                    <a:moveTo>
                      <a:pt x="2968" y="234"/>
                    </a:moveTo>
                    <a:cubicBezTo>
                      <a:pt x="1714" y="1042"/>
                      <a:pt x="691" y="2162"/>
                      <a:pt x="0" y="3485"/>
                    </a:cubicBezTo>
                    <a:lnTo>
                      <a:pt x="3533" y="92"/>
                    </a:lnTo>
                    <a:cubicBezTo>
                      <a:pt x="3533" y="92"/>
                      <a:pt x="3533" y="-190"/>
                      <a:pt x="2968" y="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7598038" y="1174080"/>
                <a:ext cx="3109" cy="173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0" extrusionOk="0">
                    <a:moveTo>
                      <a:pt x="3110" y="0"/>
                    </a:moveTo>
                    <a:lnTo>
                      <a:pt x="0" y="1696"/>
                    </a:lnTo>
                    <a:cubicBezTo>
                      <a:pt x="1131" y="1979"/>
                      <a:pt x="3110" y="424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7582350" y="1189062"/>
                <a:ext cx="37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5" y="141"/>
                      <a:pt x="42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7581643" y="1186659"/>
                <a:ext cx="226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544" extrusionOk="0">
                    <a:moveTo>
                      <a:pt x="707" y="2403"/>
                    </a:moveTo>
                    <a:cubicBezTo>
                      <a:pt x="1354" y="1692"/>
                      <a:pt x="1878" y="881"/>
                      <a:pt x="2262" y="0"/>
                    </a:cubicBezTo>
                    <a:lnTo>
                      <a:pt x="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7603446" y="1146377"/>
                <a:ext cx="12660" cy="15539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5539" extrusionOk="0">
                    <a:moveTo>
                      <a:pt x="8020" y="3110"/>
                    </a:moveTo>
                    <a:cubicBezTo>
                      <a:pt x="8020" y="4240"/>
                      <a:pt x="5759" y="8904"/>
                      <a:pt x="1377" y="10883"/>
                    </a:cubicBezTo>
                    <a:cubicBezTo>
                      <a:pt x="-3005" y="12862"/>
                      <a:pt x="4063" y="16254"/>
                      <a:pt x="8727" y="15406"/>
                    </a:cubicBezTo>
                    <a:cubicBezTo>
                      <a:pt x="8727" y="15406"/>
                      <a:pt x="8727" y="14417"/>
                      <a:pt x="10847" y="10601"/>
                    </a:cubicBezTo>
                    <a:cubicBezTo>
                      <a:pt x="9151" y="10601"/>
                      <a:pt x="2084" y="16396"/>
                      <a:pt x="4063" y="12721"/>
                    </a:cubicBezTo>
                    <a:cubicBezTo>
                      <a:pt x="6041" y="9046"/>
                      <a:pt x="8162" y="9611"/>
                      <a:pt x="10847" y="8056"/>
                    </a:cubicBezTo>
                    <a:cubicBezTo>
                      <a:pt x="7738" y="8056"/>
                      <a:pt x="14805" y="848"/>
                      <a:pt x="11978" y="0"/>
                    </a:cubicBezTo>
                    <a:lnTo>
                      <a:pt x="8727" y="4240"/>
                    </a:lnTo>
                    <a:cubicBezTo>
                      <a:pt x="8727" y="4240"/>
                      <a:pt x="9292" y="2261"/>
                      <a:pt x="802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7604116" y="1161924"/>
                <a:ext cx="8167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8167" h="7208" extrusionOk="0">
                    <a:moveTo>
                      <a:pt x="1272" y="5795"/>
                    </a:moveTo>
                    <a:lnTo>
                      <a:pt x="0" y="7208"/>
                    </a:lnTo>
                    <a:cubicBezTo>
                      <a:pt x="1937" y="5920"/>
                      <a:pt x="4026" y="4876"/>
                      <a:pt x="6219" y="4099"/>
                    </a:cubicBezTo>
                    <a:cubicBezTo>
                      <a:pt x="8198" y="1413"/>
                      <a:pt x="8339" y="565"/>
                      <a:pt x="8056" y="0"/>
                    </a:cubicBezTo>
                    <a:lnTo>
                      <a:pt x="989" y="63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67"/>
              <p:cNvSpPr/>
              <p:nvPr/>
            </p:nvSpPr>
            <p:spPr>
              <a:xfrm>
                <a:off x="7593374" y="1169133"/>
                <a:ext cx="11024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11024" h="9187" extrusionOk="0">
                    <a:moveTo>
                      <a:pt x="4240" y="5795"/>
                    </a:moveTo>
                    <a:cubicBezTo>
                      <a:pt x="4240" y="3534"/>
                      <a:pt x="7350" y="0"/>
                      <a:pt x="4240" y="707"/>
                    </a:cubicBezTo>
                    <a:cubicBezTo>
                      <a:pt x="0" y="4523"/>
                      <a:pt x="2120" y="4240"/>
                      <a:pt x="0" y="6926"/>
                    </a:cubicBezTo>
                    <a:cubicBezTo>
                      <a:pt x="6643" y="707"/>
                      <a:pt x="-1414" y="9329"/>
                      <a:pt x="4099" y="5654"/>
                    </a:cubicBezTo>
                    <a:cubicBezTo>
                      <a:pt x="3028" y="6934"/>
                      <a:pt x="1845" y="8116"/>
                      <a:pt x="565" y="9187"/>
                    </a:cubicBezTo>
                    <a:lnTo>
                      <a:pt x="4664" y="6643"/>
                    </a:lnTo>
                    <a:lnTo>
                      <a:pt x="4664" y="6643"/>
                    </a:lnTo>
                    <a:cubicBezTo>
                      <a:pt x="6926" y="5088"/>
                      <a:pt x="4664" y="6643"/>
                      <a:pt x="4664" y="6643"/>
                    </a:cubicBezTo>
                    <a:lnTo>
                      <a:pt x="4664" y="6643"/>
                    </a:lnTo>
                    <a:lnTo>
                      <a:pt x="11025" y="0"/>
                    </a:lnTo>
                    <a:cubicBezTo>
                      <a:pt x="8609" y="1743"/>
                      <a:pt x="6340" y="3681"/>
                      <a:pt x="4240" y="5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67"/>
              <p:cNvSpPr/>
              <p:nvPr/>
            </p:nvSpPr>
            <p:spPr>
              <a:xfrm>
                <a:off x="7557473" y="1197998"/>
                <a:ext cx="439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1" extrusionOk="0">
                    <a:moveTo>
                      <a:pt x="0" y="251"/>
                    </a:moveTo>
                    <a:lnTo>
                      <a:pt x="0" y="251"/>
                    </a:lnTo>
                    <a:cubicBezTo>
                      <a:pt x="0" y="251"/>
                      <a:pt x="989" y="-314"/>
                      <a:pt x="0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67"/>
              <p:cNvSpPr/>
              <p:nvPr/>
            </p:nvSpPr>
            <p:spPr>
              <a:xfrm>
                <a:off x="7556702" y="1196626"/>
                <a:ext cx="9676" cy="3966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3966" extrusionOk="0">
                    <a:moveTo>
                      <a:pt x="4305" y="68"/>
                    </a:moveTo>
                    <a:cubicBezTo>
                      <a:pt x="3847" y="1139"/>
                      <a:pt x="3053" y="2032"/>
                      <a:pt x="2044" y="2612"/>
                    </a:cubicBezTo>
                    <a:cubicBezTo>
                      <a:pt x="348" y="3460"/>
                      <a:pt x="2044" y="2612"/>
                      <a:pt x="1337" y="1764"/>
                    </a:cubicBezTo>
                    <a:cubicBezTo>
                      <a:pt x="631" y="916"/>
                      <a:pt x="-1631" y="5439"/>
                      <a:pt x="2044" y="3460"/>
                    </a:cubicBezTo>
                    <a:lnTo>
                      <a:pt x="2044" y="3460"/>
                    </a:lnTo>
                    <a:cubicBezTo>
                      <a:pt x="4349" y="1968"/>
                      <a:pt x="6955" y="1003"/>
                      <a:pt x="9676" y="634"/>
                    </a:cubicBezTo>
                    <a:cubicBezTo>
                      <a:pt x="7944" y="76"/>
                      <a:pt x="6115" y="-117"/>
                      <a:pt x="4305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67"/>
              <p:cNvSpPr/>
              <p:nvPr/>
            </p:nvSpPr>
            <p:spPr>
              <a:xfrm>
                <a:off x="7579536" y="1180016"/>
                <a:ext cx="592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5512" extrusionOk="0">
                    <a:moveTo>
                      <a:pt x="552" y="5512"/>
                    </a:moveTo>
                    <a:lnTo>
                      <a:pt x="5923" y="0"/>
                    </a:lnTo>
                    <a:lnTo>
                      <a:pt x="2107" y="1555"/>
                    </a:lnTo>
                    <a:lnTo>
                      <a:pt x="2107" y="1555"/>
                    </a:lnTo>
                    <a:cubicBezTo>
                      <a:pt x="-1427" y="4523"/>
                      <a:pt x="552" y="4664"/>
                      <a:pt x="552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67"/>
              <p:cNvSpPr/>
              <p:nvPr/>
            </p:nvSpPr>
            <p:spPr>
              <a:xfrm>
                <a:off x="7613728" y="1158815"/>
                <a:ext cx="2120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664" extrusionOk="0">
                    <a:moveTo>
                      <a:pt x="0" y="2827"/>
                    </a:moveTo>
                    <a:lnTo>
                      <a:pt x="424" y="4664"/>
                    </a:lnTo>
                    <a:lnTo>
                      <a:pt x="2120" y="0"/>
                    </a:ln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67"/>
              <p:cNvSpPr/>
              <p:nvPr/>
            </p:nvSpPr>
            <p:spPr>
              <a:xfrm>
                <a:off x="7620936" y="1153444"/>
                <a:ext cx="197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402" extrusionOk="0">
                    <a:moveTo>
                      <a:pt x="0" y="1131"/>
                    </a:moveTo>
                    <a:lnTo>
                      <a:pt x="707" y="2403"/>
                    </a:lnTo>
                    <a:lnTo>
                      <a:pt x="1979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67"/>
              <p:cNvSpPr/>
              <p:nvPr/>
            </p:nvSpPr>
            <p:spPr>
              <a:xfrm>
                <a:off x="7525466" y="1032455"/>
                <a:ext cx="64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64" h="2261" extrusionOk="0">
                    <a:moveTo>
                      <a:pt x="64" y="2262"/>
                    </a:moveTo>
                    <a:lnTo>
                      <a:pt x="64" y="0"/>
                    </a:lnTo>
                    <a:cubicBezTo>
                      <a:pt x="-21" y="751"/>
                      <a:pt x="-21" y="1510"/>
                      <a:pt x="64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67"/>
              <p:cNvSpPr/>
              <p:nvPr/>
            </p:nvSpPr>
            <p:spPr>
              <a:xfrm>
                <a:off x="7523551" y="1049938"/>
                <a:ext cx="14134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26" extrusionOk="0">
                    <a:moveTo>
                      <a:pt x="0" y="326"/>
                    </a:moveTo>
                    <a:lnTo>
                      <a:pt x="0" y="326"/>
                    </a:lnTo>
                    <a:cubicBezTo>
                      <a:pt x="0" y="44"/>
                      <a:pt x="0" y="-239"/>
                      <a:pt x="0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67"/>
              <p:cNvSpPr/>
              <p:nvPr/>
            </p:nvSpPr>
            <p:spPr>
              <a:xfrm>
                <a:off x="7633925" y="945401"/>
                <a:ext cx="7222" cy="3662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3662" extrusionOk="0">
                    <a:moveTo>
                      <a:pt x="7222" y="3662"/>
                    </a:moveTo>
                    <a:cubicBezTo>
                      <a:pt x="3830" y="1401"/>
                      <a:pt x="-269" y="-1144"/>
                      <a:pt x="14" y="552"/>
                    </a:cubicBezTo>
                    <a:lnTo>
                      <a:pt x="1003" y="2249"/>
                    </a:lnTo>
                    <a:cubicBezTo>
                      <a:pt x="3157" y="2240"/>
                      <a:pt x="5284" y="2723"/>
                      <a:pt x="7222" y="36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67"/>
              <p:cNvSpPr/>
              <p:nvPr/>
            </p:nvSpPr>
            <p:spPr>
              <a:xfrm>
                <a:off x="7517756" y="1051253"/>
                <a:ext cx="848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685" extrusionOk="0">
                    <a:moveTo>
                      <a:pt x="0" y="2686"/>
                    </a:moveTo>
                    <a:lnTo>
                      <a:pt x="848" y="268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67"/>
              <p:cNvSpPr/>
              <p:nvPr/>
            </p:nvSpPr>
            <p:spPr>
              <a:xfrm>
                <a:off x="7519735" y="1058886"/>
                <a:ext cx="268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250" extrusionOk="0">
                    <a:moveTo>
                      <a:pt x="2686" y="0"/>
                    </a:moveTo>
                    <a:lnTo>
                      <a:pt x="0" y="3251"/>
                    </a:lnTo>
                    <a:cubicBezTo>
                      <a:pt x="978" y="2239"/>
                      <a:pt x="1876" y="1152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67"/>
              <p:cNvSpPr/>
              <p:nvPr/>
            </p:nvSpPr>
            <p:spPr>
              <a:xfrm>
                <a:off x="7516767" y="950759"/>
                <a:ext cx="2261" cy="199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997" extrusionOk="0">
                    <a:moveTo>
                      <a:pt x="2262" y="1555"/>
                    </a:moveTo>
                    <a:cubicBezTo>
                      <a:pt x="1565" y="957"/>
                      <a:pt x="807" y="436"/>
                      <a:pt x="0" y="0"/>
                    </a:cubicBezTo>
                    <a:cubicBezTo>
                      <a:pt x="1272" y="3251"/>
                      <a:pt x="1414" y="1555"/>
                      <a:pt x="2262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67"/>
              <p:cNvSpPr/>
              <p:nvPr/>
            </p:nvSpPr>
            <p:spPr>
              <a:xfrm>
                <a:off x="7685136" y="1068356"/>
                <a:ext cx="4350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6077" extrusionOk="0">
                    <a:moveTo>
                      <a:pt x="111" y="6078"/>
                    </a:moveTo>
                    <a:cubicBezTo>
                      <a:pt x="1801" y="4260"/>
                      <a:pt x="3228" y="2214"/>
                      <a:pt x="4351" y="0"/>
                    </a:cubicBezTo>
                    <a:cubicBezTo>
                      <a:pt x="2231" y="2968"/>
                      <a:pt x="-596" y="4523"/>
                      <a:pt x="111" y="6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67"/>
              <p:cNvSpPr/>
              <p:nvPr/>
            </p:nvSpPr>
            <p:spPr>
              <a:xfrm>
                <a:off x="7539982" y="1041077"/>
                <a:ext cx="954" cy="200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003" extrusionOk="0">
                    <a:moveTo>
                      <a:pt x="954" y="1979"/>
                    </a:moveTo>
                    <a:cubicBezTo>
                      <a:pt x="954" y="565"/>
                      <a:pt x="954" y="0"/>
                      <a:pt x="247" y="0"/>
                    </a:cubicBezTo>
                    <a:cubicBezTo>
                      <a:pt x="-459" y="0"/>
                      <a:pt x="530" y="2262"/>
                      <a:pt x="95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67"/>
              <p:cNvSpPr/>
              <p:nvPr/>
            </p:nvSpPr>
            <p:spPr>
              <a:xfrm>
                <a:off x="7689628" y="1060441"/>
                <a:ext cx="3533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7915" extrusionOk="0">
                    <a:moveTo>
                      <a:pt x="3534" y="0"/>
                    </a:moveTo>
                    <a:lnTo>
                      <a:pt x="2544" y="1413"/>
                    </a:lnTo>
                    <a:cubicBezTo>
                      <a:pt x="1934" y="3666"/>
                      <a:pt x="1081" y="5846"/>
                      <a:pt x="0" y="7915"/>
                    </a:cubicBezTo>
                    <a:cubicBezTo>
                      <a:pt x="1978" y="5712"/>
                      <a:pt x="3214" y="2943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67"/>
              <p:cNvSpPr/>
              <p:nvPr/>
            </p:nvSpPr>
            <p:spPr>
              <a:xfrm>
                <a:off x="7424612" y="1154998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67"/>
              <p:cNvSpPr/>
              <p:nvPr/>
            </p:nvSpPr>
            <p:spPr>
              <a:xfrm>
                <a:off x="7422351" y="124517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cubicBezTo>
                      <a:pt x="848" y="2827"/>
                      <a:pt x="848" y="1413"/>
                      <a:pt x="0" y="0"/>
                    </a:cubicBezTo>
                    <a:cubicBezTo>
                      <a:pt x="210" y="1287"/>
                      <a:pt x="493" y="2561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67"/>
              <p:cNvSpPr/>
              <p:nvPr/>
            </p:nvSpPr>
            <p:spPr>
              <a:xfrm>
                <a:off x="7648717" y="1126165"/>
                <a:ext cx="628" cy="69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91" extrusionOk="0">
                    <a:moveTo>
                      <a:pt x="628" y="0"/>
                    </a:moveTo>
                    <a:cubicBezTo>
                      <a:pt x="-785" y="1555"/>
                      <a:pt x="628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67"/>
              <p:cNvSpPr/>
              <p:nvPr/>
            </p:nvSpPr>
            <p:spPr>
              <a:xfrm>
                <a:off x="7637897" y="1128567"/>
                <a:ext cx="1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30" extrusionOk="0">
                    <a:moveTo>
                      <a:pt x="0" y="1131"/>
                    </a:moveTo>
                    <a:cubicBezTo>
                      <a:pt x="0" y="1131"/>
                      <a:pt x="0" y="283"/>
                      <a:pt x="0" y="0"/>
                    </a:cubicBezTo>
                    <a:cubicBezTo>
                      <a:pt x="142" y="364"/>
                      <a:pt x="142" y="767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67"/>
              <p:cNvSpPr/>
              <p:nvPr/>
            </p:nvSpPr>
            <p:spPr>
              <a:xfrm>
                <a:off x="7690335" y="103711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67"/>
              <p:cNvSpPr/>
              <p:nvPr/>
            </p:nvSpPr>
            <p:spPr>
              <a:xfrm>
                <a:off x="7646660" y="1126306"/>
                <a:ext cx="212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696" extrusionOk="0">
                    <a:moveTo>
                      <a:pt x="0" y="1696"/>
                    </a:moveTo>
                    <a:cubicBezTo>
                      <a:pt x="773" y="1219"/>
                      <a:pt x="1485" y="649"/>
                      <a:pt x="2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67"/>
              <p:cNvSpPr/>
              <p:nvPr/>
            </p:nvSpPr>
            <p:spPr>
              <a:xfrm>
                <a:off x="7646095" y="1128285"/>
                <a:ext cx="1413" cy="129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92" extrusionOk="0">
                    <a:moveTo>
                      <a:pt x="1413" y="0"/>
                    </a:moveTo>
                    <a:lnTo>
                      <a:pt x="0" y="1272"/>
                    </a:lnTo>
                    <a:cubicBezTo>
                      <a:pt x="0" y="1272"/>
                      <a:pt x="283" y="1555"/>
                      <a:pt x="14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67"/>
              <p:cNvSpPr/>
              <p:nvPr/>
            </p:nvSpPr>
            <p:spPr>
              <a:xfrm>
                <a:off x="7648356" y="1123903"/>
                <a:ext cx="240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402" extrusionOk="0">
                    <a:moveTo>
                      <a:pt x="2403" y="0"/>
                    </a:moveTo>
                    <a:cubicBezTo>
                      <a:pt x="1674" y="870"/>
                      <a:pt x="870" y="1674"/>
                      <a:pt x="0" y="2403"/>
                    </a:cubicBezTo>
                    <a:cubicBezTo>
                      <a:pt x="0" y="2403"/>
                      <a:pt x="0" y="2403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67"/>
              <p:cNvSpPr/>
              <p:nvPr/>
            </p:nvSpPr>
            <p:spPr>
              <a:xfrm>
                <a:off x="7430103" y="988215"/>
                <a:ext cx="163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8" extrusionOk="0">
                    <a:moveTo>
                      <a:pt x="163" y="0"/>
                    </a:moveTo>
                    <a:lnTo>
                      <a:pt x="163" y="0"/>
                    </a:lnTo>
                    <a:cubicBezTo>
                      <a:pt x="-119" y="2544"/>
                      <a:pt x="22" y="1555"/>
                      <a:pt x="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67"/>
              <p:cNvSpPr/>
              <p:nvPr/>
            </p:nvSpPr>
            <p:spPr>
              <a:xfrm>
                <a:off x="7591537" y="975353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141" y="141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67"/>
              <p:cNvSpPr/>
              <p:nvPr/>
            </p:nvSpPr>
            <p:spPr>
              <a:xfrm>
                <a:off x="7586590" y="972950"/>
                <a:ext cx="4947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7349" extrusionOk="0">
                    <a:moveTo>
                      <a:pt x="0" y="7350"/>
                    </a:moveTo>
                    <a:cubicBezTo>
                      <a:pt x="772" y="5010"/>
                      <a:pt x="2607" y="3175"/>
                      <a:pt x="4947" y="2403"/>
                    </a:cubicBezTo>
                    <a:lnTo>
                      <a:pt x="565" y="0"/>
                    </a:lnTo>
                    <a:cubicBezTo>
                      <a:pt x="283" y="2403"/>
                      <a:pt x="141" y="5230"/>
                      <a:pt x="0" y="7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67"/>
              <p:cNvSpPr/>
              <p:nvPr/>
            </p:nvSpPr>
            <p:spPr>
              <a:xfrm>
                <a:off x="7405531" y="912325"/>
                <a:ext cx="298463" cy="357019"/>
              </a:xfrm>
              <a:custGeom>
                <a:avLst/>
                <a:gdLst/>
                <a:ahLst/>
                <a:cxnLst/>
                <a:rect l="l" t="t" r="r" b="b"/>
                <a:pathLst>
                  <a:path w="298463" h="357019" extrusionOk="0">
                    <a:moveTo>
                      <a:pt x="121554" y="85219"/>
                    </a:moveTo>
                    <a:lnTo>
                      <a:pt x="120141" y="90166"/>
                    </a:lnTo>
                    <a:cubicBezTo>
                      <a:pt x="117879" y="84088"/>
                      <a:pt x="118445" y="79848"/>
                      <a:pt x="116748" y="84512"/>
                    </a:cubicBezTo>
                    <a:cubicBezTo>
                      <a:pt x="121837" y="85219"/>
                      <a:pt x="116748" y="104017"/>
                      <a:pt x="121554" y="105007"/>
                    </a:cubicBezTo>
                    <a:lnTo>
                      <a:pt x="120424" y="108257"/>
                    </a:lnTo>
                    <a:cubicBezTo>
                      <a:pt x="120424" y="107268"/>
                      <a:pt x="120424" y="107127"/>
                      <a:pt x="120424" y="106137"/>
                    </a:cubicBezTo>
                    <a:cubicBezTo>
                      <a:pt x="117738" y="112498"/>
                      <a:pt x="123533" y="111226"/>
                      <a:pt x="122120" y="120271"/>
                    </a:cubicBezTo>
                    <a:cubicBezTo>
                      <a:pt x="122120" y="123098"/>
                      <a:pt x="120424" y="125077"/>
                      <a:pt x="120141" y="123098"/>
                    </a:cubicBezTo>
                    <a:lnTo>
                      <a:pt x="120141" y="129741"/>
                    </a:lnTo>
                    <a:cubicBezTo>
                      <a:pt x="120141" y="131579"/>
                      <a:pt x="119010" y="131013"/>
                      <a:pt x="119434" y="129741"/>
                    </a:cubicBezTo>
                    <a:lnTo>
                      <a:pt x="118303" y="139635"/>
                    </a:lnTo>
                    <a:lnTo>
                      <a:pt x="118303" y="139635"/>
                    </a:lnTo>
                    <a:cubicBezTo>
                      <a:pt x="118944" y="141755"/>
                      <a:pt x="119370" y="143933"/>
                      <a:pt x="119575" y="146137"/>
                    </a:cubicBezTo>
                    <a:cubicBezTo>
                      <a:pt x="118445" y="148540"/>
                      <a:pt x="119575" y="144865"/>
                      <a:pt x="118586" y="145289"/>
                    </a:cubicBezTo>
                    <a:lnTo>
                      <a:pt x="118586" y="150660"/>
                    </a:lnTo>
                    <a:cubicBezTo>
                      <a:pt x="116890" y="152497"/>
                      <a:pt x="116748" y="147833"/>
                      <a:pt x="117597" y="144158"/>
                    </a:cubicBezTo>
                    <a:cubicBezTo>
                      <a:pt x="111943" y="148257"/>
                      <a:pt x="117597" y="148964"/>
                      <a:pt x="112649" y="158999"/>
                    </a:cubicBezTo>
                    <a:lnTo>
                      <a:pt x="113356" y="153911"/>
                    </a:lnTo>
                    <a:cubicBezTo>
                      <a:pt x="109823" y="156455"/>
                      <a:pt x="109964" y="160695"/>
                      <a:pt x="106713" y="165642"/>
                    </a:cubicBezTo>
                    <a:cubicBezTo>
                      <a:pt x="107985" y="164653"/>
                      <a:pt x="113780" y="155607"/>
                      <a:pt x="113497" y="161685"/>
                    </a:cubicBezTo>
                    <a:cubicBezTo>
                      <a:pt x="112437" y="163837"/>
                      <a:pt x="111904" y="166211"/>
                      <a:pt x="111943" y="168610"/>
                    </a:cubicBezTo>
                    <a:cubicBezTo>
                      <a:pt x="110388" y="168610"/>
                      <a:pt x="109823" y="171155"/>
                      <a:pt x="108692" y="174829"/>
                    </a:cubicBezTo>
                    <a:lnTo>
                      <a:pt x="106572" y="173840"/>
                    </a:lnTo>
                    <a:cubicBezTo>
                      <a:pt x="105865" y="177939"/>
                      <a:pt x="106572" y="177798"/>
                      <a:pt x="106572" y="180483"/>
                    </a:cubicBezTo>
                    <a:cubicBezTo>
                      <a:pt x="106572" y="183169"/>
                      <a:pt x="102473" y="184299"/>
                      <a:pt x="100918" y="184441"/>
                    </a:cubicBezTo>
                    <a:cubicBezTo>
                      <a:pt x="97526" y="189529"/>
                      <a:pt x="105582" y="182321"/>
                      <a:pt x="102049" y="188681"/>
                    </a:cubicBezTo>
                    <a:cubicBezTo>
                      <a:pt x="100494" y="190801"/>
                      <a:pt x="98798" y="191508"/>
                      <a:pt x="99222" y="192215"/>
                    </a:cubicBezTo>
                    <a:lnTo>
                      <a:pt x="99222" y="193345"/>
                    </a:lnTo>
                    <a:cubicBezTo>
                      <a:pt x="99222" y="193345"/>
                      <a:pt x="99222" y="193345"/>
                      <a:pt x="99222" y="193345"/>
                    </a:cubicBezTo>
                    <a:lnTo>
                      <a:pt x="99222" y="193345"/>
                    </a:lnTo>
                    <a:lnTo>
                      <a:pt x="99222" y="194476"/>
                    </a:lnTo>
                    <a:cubicBezTo>
                      <a:pt x="99583" y="193943"/>
                      <a:pt x="100068" y="193507"/>
                      <a:pt x="100636" y="193204"/>
                    </a:cubicBezTo>
                    <a:cubicBezTo>
                      <a:pt x="100635" y="193204"/>
                      <a:pt x="101766" y="193204"/>
                      <a:pt x="101483" y="193204"/>
                    </a:cubicBezTo>
                    <a:lnTo>
                      <a:pt x="101483" y="193204"/>
                    </a:lnTo>
                    <a:cubicBezTo>
                      <a:pt x="101483" y="191366"/>
                      <a:pt x="102897" y="193204"/>
                      <a:pt x="103321" y="192497"/>
                    </a:cubicBezTo>
                    <a:cubicBezTo>
                      <a:pt x="103745" y="191791"/>
                      <a:pt x="102190" y="191084"/>
                      <a:pt x="101483" y="190236"/>
                    </a:cubicBezTo>
                    <a:cubicBezTo>
                      <a:pt x="100777" y="189388"/>
                      <a:pt x="101483" y="190236"/>
                      <a:pt x="102332" y="190236"/>
                    </a:cubicBezTo>
                    <a:cubicBezTo>
                      <a:pt x="102332" y="187550"/>
                      <a:pt x="100070" y="190236"/>
                      <a:pt x="100070" y="185147"/>
                    </a:cubicBezTo>
                    <a:cubicBezTo>
                      <a:pt x="97809" y="183169"/>
                      <a:pt x="105724" y="176102"/>
                      <a:pt x="105441" y="169317"/>
                    </a:cubicBezTo>
                    <a:cubicBezTo>
                      <a:pt x="106572" y="168045"/>
                      <a:pt x="106430" y="170448"/>
                      <a:pt x="107420" y="170307"/>
                    </a:cubicBezTo>
                    <a:cubicBezTo>
                      <a:pt x="108396" y="165307"/>
                      <a:pt x="109104" y="160258"/>
                      <a:pt x="109540" y="155183"/>
                    </a:cubicBezTo>
                    <a:lnTo>
                      <a:pt x="113497" y="150095"/>
                    </a:lnTo>
                    <a:cubicBezTo>
                      <a:pt x="109964" y="153487"/>
                      <a:pt x="110671" y="147409"/>
                      <a:pt x="111519" y="141897"/>
                    </a:cubicBezTo>
                    <a:lnTo>
                      <a:pt x="108126" y="144724"/>
                    </a:lnTo>
                    <a:lnTo>
                      <a:pt x="110812" y="136667"/>
                    </a:lnTo>
                    <a:cubicBezTo>
                      <a:pt x="111660" y="136667"/>
                      <a:pt x="111943" y="136667"/>
                      <a:pt x="112084" y="138646"/>
                    </a:cubicBezTo>
                    <a:lnTo>
                      <a:pt x="112084" y="137091"/>
                    </a:lnTo>
                    <a:cubicBezTo>
                      <a:pt x="114345" y="134830"/>
                      <a:pt x="114628" y="137091"/>
                      <a:pt x="114769" y="139353"/>
                    </a:cubicBezTo>
                    <a:lnTo>
                      <a:pt x="112084" y="141331"/>
                    </a:lnTo>
                    <a:cubicBezTo>
                      <a:pt x="112084" y="143734"/>
                      <a:pt x="112932" y="146137"/>
                      <a:pt x="114345" y="146420"/>
                    </a:cubicBezTo>
                    <a:cubicBezTo>
                      <a:pt x="114254" y="145527"/>
                      <a:pt x="114254" y="144627"/>
                      <a:pt x="114345" y="143734"/>
                    </a:cubicBezTo>
                    <a:cubicBezTo>
                      <a:pt x="114345" y="143734"/>
                      <a:pt x="114345" y="144865"/>
                      <a:pt x="114345" y="144724"/>
                    </a:cubicBezTo>
                    <a:cubicBezTo>
                      <a:pt x="114345" y="144582"/>
                      <a:pt x="114345" y="143593"/>
                      <a:pt x="114345" y="142038"/>
                    </a:cubicBezTo>
                    <a:lnTo>
                      <a:pt x="117455" y="142038"/>
                    </a:lnTo>
                    <a:lnTo>
                      <a:pt x="116748" y="141190"/>
                    </a:lnTo>
                    <a:lnTo>
                      <a:pt x="123392" y="132568"/>
                    </a:lnTo>
                    <a:cubicBezTo>
                      <a:pt x="124490" y="123339"/>
                      <a:pt x="127370" y="114410"/>
                      <a:pt x="131872" y="106279"/>
                    </a:cubicBezTo>
                    <a:cubicBezTo>
                      <a:pt x="131872" y="109812"/>
                      <a:pt x="133992" y="108540"/>
                      <a:pt x="135547" y="109954"/>
                    </a:cubicBezTo>
                    <a:cubicBezTo>
                      <a:pt x="131731" y="111367"/>
                      <a:pt x="131024" y="118293"/>
                      <a:pt x="127208" y="124088"/>
                    </a:cubicBezTo>
                    <a:cubicBezTo>
                      <a:pt x="129187" y="121402"/>
                      <a:pt x="129752" y="122533"/>
                      <a:pt x="129611" y="124088"/>
                    </a:cubicBezTo>
                    <a:cubicBezTo>
                      <a:pt x="131024" y="120554"/>
                      <a:pt x="132437" y="117021"/>
                      <a:pt x="134134" y="113487"/>
                    </a:cubicBezTo>
                    <a:cubicBezTo>
                      <a:pt x="135406" y="114759"/>
                      <a:pt x="136536" y="112356"/>
                      <a:pt x="138798" y="110378"/>
                    </a:cubicBezTo>
                    <a:cubicBezTo>
                      <a:pt x="134699" y="110378"/>
                      <a:pt x="141907" y="102321"/>
                      <a:pt x="144027" y="98081"/>
                    </a:cubicBezTo>
                    <a:cubicBezTo>
                      <a:pt x="145158" y="98081"/>
                      <a:pt x="145299" y="100060"/>
                      <a:pt x="141766" y="104441"/>
                    </a:cubicBezTo>
                    <a:cubicBezTo>
                      <a:pt x="147419" y="101190"/>
                      <a:pt x="143462" y="95678"/>
                      <a:pt x="149116" y="92286"/>
                    </a:cubicBezTo>
                    <a:cubicBezTo>
                      <a:pt x="148268" y="93417"/>
                      <a:pt x="147561" y="93841"/>
                      <a:pt x="147702" y="94689"/>
                    </a:cubicBezTo>
                    <a:cubicBezTo>
                      <a:pt x="148833" y="91438"/>
                      <a:pt x="154911" y="86349"/>
                      <a:pt x="154345" y="88470"/>
                    </a:cubicBezTo>
                    <a:lnTo>
                      <a:pt x="153497" y="89459"/>
                    </a:lnTo>
                    <a:cubicBezTo>
                      <a:pt x="159717" y="82816"/>
                      <a:pt x="173003" y="70519"/>
                      <a:pt x="172578" y="67551"/>
                    </a:cubicBezTo>
                    <a:cubicBezTo>
                      <a:pt x="173189" y="68951"/>
                      <a:pt x="173616" y="70424"/>
                      <a:pt x="173850" y="71933"/>
                    </a:cubicBezTo>
                    <a:cubicBezTo>
                      <a:pt x="175839" y="65886"/>
                      <a:pt x="178346" y="60022"/>
                      <a:pt x="181341" y="54406"/>
                    </a:cubicBezTo>
                    <a:cubicBezTo>
                      <a:pt x="181342" y="57374"/>
                      <a:pt x="189115" y="59777"/>
                      <a:pt x="183744" y="65007"/>
                    </a:cubicBezTo>
                    <a:cubicBezTo>
                      <a:pt x="186531" y="63804"/>
                      <a:pt x="189145" y="62235"/>
                      <a:pt x="191518" y="60343"/>
                    </a:cubicBezTo>
                    <a:cubicBezTo>
                      <a:pt x="190105" y="60343"/>
                      <a:pt x="186571" y="58788"/>
                      <a:pt x="188126" y="57657"/>
                    </a:cubicBezTo>
                    <a:cubicBezTo>
                      <a:pt x="194345" y="57657"/>
                      <a:pt x="192225" y="57657"/>
                      <a:pt x="199151" y="57657"/>
                    </a:cubicBezTo>
                    <a:cubicBezTo>
                      <a:pt x="197031" y="57657"/>
                      <a:pt x="197596" y="53275"/>
                      <a:pt x="200988" y="52145"/>
                    </a:cubicBezTo>
                    <a:cubicBezTo>
                      <a:pt x="200988" y="52993"/>
                      <a:pt x="202543" y="55820"/>
                      <a:pt x="200988" y="56668"/>
                    </a:cubicBezTo>
                    <a:cubicBezTo>
                      <a:pt x="203084" y="54507"/>
                      <a:pt x="205353" y="52522"/>
                      <a:pt x="207773" y="50731"/>
                    </a:cubicBezTo>
                    <a:cubicBezTo>
                      <a:pt x="205935" y="51862"/>
                      <a:pt x="207773" y="53982"/>
                      <a:pt x="210034" y="54830"/>
                    </a:cubicBezTo>
                    <a:cubicBezTo>
                      <a:pt x="209186" y="54830"/>
                      <a:pt x="216818" y="53841"/>
                      <a:pt x="218797" y="53700"/>
                    </a:cubicBezTo>
                    <a:cubicBezTo>
                      <a:pt x="217671" y="53563"/>
                      <a:pt x="216532" y="53563"/>
                      <a:pt x="215405" y="53700"/>
                    </a:cubicBezTo>
                    <a:cubicBezTo>
                      <a:pt x="224168" y="53700"/>
                      <a:pt x="224733" y="47905"/>
                      <a:pt x="234345" y="50307"/>
                    </a:cubicBezTo>
                    <a:cubicBezTo>
                      <a:pt x="232706" y="50819"/>
                      <a:pt x="231792" y="52563"/>
                      <a:pt x="232303" y="54202"/>
                    </a:cubicBezTo>
                    <a:cubicBezTo>
                      <a:pt x="232608" y="55177"/>
                      <a:pt x="233371" y="55939"/>
                      <a:pt x="234345" y="56244"/>
                    </a:cubicBezTo>
                    <a:cubicBezTo>
                      <a:pt x="237035" y="54900"/>
                      <a:pt x="239885" y="53903"/>
                      <a:pt x="242826" y="53275"/>
                    </a:cubicBezTo>
                    <a:cubicBezTo>
                      <a:pt x="247960" y="50745"/>
                      <a:pt x="253846" y="50192"/>
                      <a:pt x="259363" y="51721"/>
                    </a:cubicBezTo>
                    <a:lnTo>
                      <a:pt x="260069" y="53700"/>
                    </a:lnTo>
                    <a:lnTo>
                      <a:pt x="266429" y="57092"/>
                    </a:lnTo>
                    <a:lnTo>
                      <a:pt x="254274" y="55396"/>
                    </a:lnTo>
                    <a:cubicBezTo>
                      <a:pt x="249327" y="55396"/>
                      <a:pt x="244804" y="55396"/>
                      <a:pt x="241553" y="55396"/>
                    </a:cubicBezTo>
                    <a:cubicBezTo>
                      <a:pt x="244239" y="57374"/>
                      <a:pt x="241553" y="56950"/>
                      <a:pt x="246218" y="59212"/>
                    </a:cubicBezTo>
                    <a:cubicBezTo>
                      <a:pt x="247207" y="61049"/>
                      <a:pt x="243108" y="59212"/>
                      <a:pt x="241836" y="59212"/>
                    </a:cubicBezTo>
                    <a:cubicBezTo>
                      <a:pt x="245023" y="61183"/>
                      <a:pt x="248047" y="63404"/>
                      <a:pt x="250882" y="65855"/>
                    </a:cubicBezTo>
                    <a:cubicBezTo>
                      <a:pt x="251871" y="63593"/>
                      <a:pt x="259362" y="69388"/>
                      <a:pt x="260210" y="67834"/>
                    </a:cubicBezTo>
                    <a:cubicBezTo>
                      <a:pt x="256560" y="65551"/>
                      <a:pt x="252731" y="63565"/>
                      <a:pt x="248762" y="61897"/>
                    </a:cubicBezTo>
                    <a:cubicBezTo>
                      <a:pt x="248762" y="60625"/>
                      <a:pt x="251589" y="60201"/>
                      <a:pt x="254839" y="61049"/>
                    </a:cubicBezTo>
                    <a:cubicBezTo>
                      <a:pt x="258878" y="61992"/>
                      <a:pt x="262501" y="64225"/>
                      <a:pt x="265157" y="67410"/>
                    </a:cubicBezTo>
                    <a:cubicBezTo>
                      <a:pt x="266147" y="69671"/>
                      <a:pt x="260917" y="69106"/>
                      <a:pt x="260634" y="69812"/>
                    </a:cubicBezTo>
                    <a:cubicBezTo>
                      <a:pt x="260352" y="70519"/>
                      <a:pt x="267701" y="74477"/>
                      <a:pt x="267419" y="75749"/>
                    </a:cubicBezTo>
                    <a:cubicBezTo>
                      <a:pt x="266421" y="74957"/>
                      <a:pt x="265330" y="74293"/>
                      <a:pt x="264168" y="73770"/>
                    </a:cubicBezTo>
                    <a:cubicBezTo>
                      <a:pt x="266571" y="77728"/>
                      <a:pt x="271376" y="77869"/>
                      <a:pt x="272790" y="83664"/>
                    </a:cubicBezTo>
                    <a:cubicBezTo>
                      <a:pt x="273497" y="85501"/>
                      <a:pt x="272790" y="90024"/>
                      <a:pt x="273921" y="89742"/>
                    </a:cubicBezTo>
                    <a:cubicBezTo>
                      <a:pt x="275051" y="86067"/>
                      <a:pt x="281977" y="81120"/>
                      <a:pt x="284945" y="82533"/>
                    </a:cubicBezTo>
                    <a:cubicBezTo>
                      <a:pt x="284945" y="82533"/>
                      <a:pt x="285935" y="85925"/>
                      <a:pt x="286359" y="89176"/>
                    </a:cubicBezTo>
                    <a:cubicBezTo>
                      <a:pt x="286541" y="91859"/>
                      <a:pt x="286541" y="94550"/>
                      <a:pt x="286359" y="97233"/>
                    </a:cubicBezTo>
                    <a:cubicBezTo>
                      <a:pt x="285228" y="100908"/>
                      <a:pt x="279998" y="93558"/>
                      <a:pt x="279009" y="97233"/>
                    </a:cubicBezTo>
                    <a:cubicBezTo>
                      <a:pt x="279716" y="97233"/>
                      <a:pt x="280988" y="98646"/>
                      <a:pt x="281412" y="99353"/>
                    </a:cubicBezTo>
                    <a:cubicBezTo>
                      <a:pt x="281836" y="100060"/>
                      <a:pt x="279574" y="99353"/>
                      <a:pt x="280422" y="103169"/>
                    </a:cubicBezTo>
                    <a:cubicBezTo>
                      <a:pt x="282825" y="103169"/>
                      <a:pt x="280422" y="112215"/>
                      <a:pt x="282543" y="105007"/>
                    </a:cubicBezTo>
                    <a:cubicBezTo>
                      <a:pt x="283245" y="108315"/>
                      <a:pt x="283245" y="111734"/>
                      <a:pt x="282543" y="115042"/>
                    </a:cubicBezTo>
                    <a:cubicBezTo>
                      <a:pt x="283956" y="113204"/>
                      <a:pt x="287913" y="120271"/>
                      <a:pt x="287348" y="125218"/>
                    </a:cubicBezTo>
                    <a:cubicBezTo>
                      <a:pt x="287348" y="125218"/>
                      <a:pt x="285793" y="125218"/>
                      <a:pt x="285228" y="126208"/>
                    </a:cubicBezTo>
                    <a:cubicBezTo>
                      <a:pt x="284494" y="130228"/>
                      <a:pt x="283209" y="134128"/>
                      <a:pt x="281412" y="137798"/>
                    </a:cubicBezTo>
                    <a:cubicBezTo>
                      <a:pt x="279998" y="141190"/>
                      <a:pt x="278585" y="144441"/>
                      <a:pt x="276606" y="148398"/>
                    </a:cubicBezTo>
                    <a:cubicBezTo>
                      <a:pt x="275617" y="148398"/>
                      <a:pt x="273214" y="152639"/>
                      <a:pt x="273073" y="150519"/>
                    </a:cubicBezTo>
                    <a:cubicBezTo>
                      <a:pt x="273214" y="152335"/>
                      <a:pt x="272821" y="154153"/>
                      <a:pt x="271942" y="155748"/>
                    </a:cubicBezTo>
                    <a:cubicBezTo>
                      <a:pt x="267560" y="159423"/>
                      <a:pt x="274486" y="150095"/>
                      <a:pt x="270387" y="152639"/>
                    </a:cubicBezTo>
                    <a:cubicBezTo>
                      <a:pt x="271659" y="153628"/>
                      <a:pt x="268691" y="159706"/>
                      <a:pt x="267560" y="163522"/>
                    </a:cubicBezTo>
                    <a:cubicBezTo>
                      <a:pt x="269963" y="163522"/>
                      <a:pt x="272507" y="155890"/>
                      <a:pt x="273355" y="151932"/>
                    </a:cubicBezTo>
                    <a:cubicBezTo>
                      <a:pt x="276182" y="153204"/>
                      <a:pt x="275617" y="160837"/>
                      <a:pt x="271942" y="170024"/>
                    </a:cubicBezTo>
                    <a:cubicBezTo>
                      <a:pt x="268408" y="176808"/>
                      <a:pt x="268549" y="171720"/>
                      <a:pt x="268125" y="173133"/>
                    </a:cubicBezTo>
                    <a:cubicBezTo>
                      <a:pt x="259928" y="184865"/>
                      <a:pt x="265440" y="186278"/>
                      <a:pt x="256535" y="194759"/>
                    </a:cubicBezTo>
                    <a:cubicBezTo>
                      <a:pt x="252154" y="197303"/>
                      <a:pt x="253426" y="192639"/>
                      <a:pt x="251730" y="192497"/>
                    </a:cubicBezTo>
                    <a:cubicBezTo>
                      <a:pt x="254981" y="187267"/>
                      <a:pt x="258373" y="185713"/>
                      <a:pt x="260917" y="182179"/>
                    </a:cubicBezTo>
                    <a:lnTo>
                      <a:pt x="257101" y="185854"/>
                    </a:lnTo>
                    <a:cubicBezTo>
                      <a:pt x="258040" y="183213"/>
                      <a:pt x="259534" y="180803"/>
                      <a:pt x="261482" y="178787"/>
                    </a:cubicBezTo>
                    <a:cubicBezTo>
                      <a:pt x="257949" y="181049"/>
                      <a:pt x="247348" y="198009"/>
                      <a:pt x="238444" y="205077"/>
                    </a:cubicBezTo>
                    <a:cubicBezTo>
                      <a:pt x="237596" y="206914"/>
                      <a:pt x="235900" y="209882"/>
                      <a:pt x="237455" y="209176"/>
                    </a:cubicBezTo>
                    <a:lnTo>
                      <a:pt x="239575" y="206490"/>
                    </a:lnTo>
                    <a:cubicBezTo>
                      <a:pt x="242825" y="205077"/>
                      <a:pt x="236889" y="212709"/>
                      <a:pt x="240281" y="209882"/>
                    </a:cubicBezTo>
                    <a:cubicBezTo>
                      <a:pt x="238125" y="215262"/>
                      <a:pt x="234792" y="220091"/>
                      <a:pt x="230528" y="224016"/>
                    </a:cubicBezTo>
                    <a:lnTo>
                      <a:pt x="228126" y="224016"/>
                    </a:lnTo>
                    <a:cubicBezTo>
                      <a:pt x="228126" y="224016"/>
                      <a:pt x="231942" y="221755"/>
                      <a:pt x="232790" y="219918"/>
                    </a:cubicBezTo>
                    <a:cubicBezTo>
                      <a:pt x="231518" y="222603"/>
                      <a:pt x="223744" y="225288"/>
                      <a:pt x="223603" y="229387"/>
                    </a:cubicBezTo>
                    <a:lnTo>
                      <a:pt x="227984" y="227126"/>
                    </a:lnTo>
                    <a:cubicBezTo>
                      <a:pt x="225711" y="232442"/>
                      <a:pt x="222395" y="237248"/>
                      <a:pt x="218232" y="241260"/>
                    </a:cubicBezTo>
                    <a:cubicBezTo>
                      <a:pt x="221624" y="241260"/>
                      <a:pt x="219080" y="240129"/>
                      <a:pt x="223744" y="238857"/>
                    </a:cubicBezTo>
                    <a:cubicBezTo>
                      <a:pt x="219080" y="238857"/>
                      <a:pt x="234486" y="228257"/>
                      <a:pt x="228126" y="230094"/>
                    </a:cubicBezTo>
                    <a:cubicBezTo>
                      <a:pt x="233073" y="229105"/>
                      <a:pt x="234062" y="225571"/>
                      <a:pt x="239857" y="223168"/>
                    </a:cubicBezTo>
                    <a:cubicBezTo>
                      <a:pt x="239857" y="223168"/>
                      <a:pt x="237455" y="223168"/>
                      <a:pt x="240988" y="220342"/>
                    </a:cubicBezTo>
                    <a:cubicBezTo>
                      <a:pt x="240922" y="219920"/>
                      <a:pt x="240922" y="219491"/>
                      <a:pt x="240988" y="219070"/>
                    </a:cubicBezTo>
                    <a:lnTo>
                      <a:pt x="240988" y="219069"/>
                    </a:lnTo>
                    <a:lnTo>
                      <a:pt x="240988" y="219069"/>
                    </a:lnTo>
                    <a:cubicBezTo>
                      <a:pt x="240988" y="219069"/>
                      <a:pt x="240988" y="219069"/>
                      <a:pt x="240988" y="219069"/>
                    </a:cubicBezTo>
                    <a:cubicBezTo>
                      <a:pt x="240242" y="219643"/>
                      <a:pt x="239370" y="220030"/>
                      <a:pt x="238444" y="220200"/>
                    </a:cubicBezTo>
                    <a:cubicBezTo>
                      <a:pt x="238444" y="217232"/>
                      <a:pt x="244098" y="211437"/>
                      <a:pt x="245228" y="208893"/>
                    </a:cubicBezTo>
                    <a:cubicBezTo>
                      <a:pt x="246359" y="206349"/>
                      <a:pt x="245228" y="210306"/>
                      <a:pt x="246642" y="208893"/>
                    </a:cubicBezTo>
                    <a:lnTo>
                      <a:pt x="248338" y="205077"/>
                    </a:lnTo>
                    <a:cubicBezTo>
                      <a:pt x="249751" y="205077"/>
                      <a:pt x="255263" y="200554"/>
                      <a:pt x="251589" y="206631"/>
                    </a:cubicBezTo>
                    <a:lnTo>
                      <a:pt x="255687" y="201826"/>
                    </a:lnTo>
                    <a:cubicBezTo>
                      <a:pt x="258879" y="199326"/>
                      <a:pt x="261524" y="196200"/>
                      <a:pt x="263461" y="192639"/>
                    </a:cubicBezTo>
                    <a:cubicBezTo>
                      <a:pt x="265440" y="190377"/>
                      <a:pt x="266429" y="185571"/>
                      <a:pt x="266005" y="188398"/>
                    </a:cubicBezTo>
                    <a:cubicBezTo>
                      <a:pt x="267701" y="185571"/>
                      <a:pt x="269256" y="182462"/>
                      <a:pt x="270811" y="179494"/>
                    </a:cubicBezTo>
                    <a:lnTo>
                      <a:pt x="270811" y="179494"/>
                    </a:lnTo>
                    <a:cubicBezTo>
                      <a:pt x="276465" y="171437"/>
                      <a:pt x="279292" y="161119"/>
                      <a:pt x="286359" y="151225"/>
                    </a:cubicBezTo>
                    <a:cubicBezTo>
                      <a:pt x="287631" y="147974"/>
                      <a:pt x="288196" y="144441"/>
                      <a:pt x="290458" y="139070"/>
                    </a:cubicBezTo>
                    <a:lnTo>
                      <a:pt x="292154" y="139070"/>
                    </a:lnTo>
                    <a:cubicBezTo>
                      <a:pt x="294034" y="134170"/>
                      <a:pt x="295224" y="129033"/>
                      <a:pt x="295687" y="123805"/>
                    </a:cubicBezTo>
                    <a:cubicBezTo>
                      <a:pt x="298039" y="119492"/>
                      <a:pt x="298931" y="114533"/>
                      <a:pt x="298231" y="109671"/>
                    </a:cubicBezTo>
                    <a:cubicBezTo>
                      <a:pt x="297660" y="103895"/>
                      <a:pt x="296620" y="98176"/>
                      <a:pt x="295122" y="92569"/>
                    </a:cubicBezTo>
                    <a:lnTo>
                      <a:pt x="293284" y="92569"/>
                    </a:lnTo>
                    <a:cubicBezTo>
                      <a:pt x="291567" y="86652"/>
                      <a:pt x="288789" y="81097"/>
                      <a:pt x="285087" y="76173"/>
                    </a:cubicBezTo>
                    <a:lnTo>
                      <a:pt x="283956" y="77445"/>
                    </a:lnTo>
                    <a:cubicBezTo>
                      <a:pt x="279574" y="73346"/>
                      <a:pt x="276041" y="64442"/>
                      <a:pt x="269821" y="58364"/>
                    </a:cubicBezTo>
                    <a:cubicBezTo>
                      <a:pt x="270670" y="58364"/>
                      <a:pt x="272083" y="60201"/>
                      <a:pt x="273073" y="61615"/>
                    </a:cubicBezTo>
                    <a:cubicBezTo>
                      <a:pt x="267843" y="50873"/>
                      <a:pt x="253850" y="48611"/>
                      <a:pt x="245652" y="42816"/>
                    </a:cubicBezTo>
                    <a:cubicBezTo>
                      <a:pt x="243537" y="42487"/>
                      <a:pt x="241514" y="41717"/>
                      <a:pt x="239716" y="40555"/>
                    </a:cubicBezTo>
                    <a:lnTo>
                      <a:pt x="240423" y="40555"/>
                    </a:lnTo>
                    <a:lnTo>
                      <a:pt x="239433" y="40555"/>
                    </a:lnTo>
                    <a:lnTo>
                      <a:pt x="236041" y="39000"/>
                    </a:lnTo>
                    <a:lnTo>
                      <a:pt x="238868" y="40413"/>
                    </a:lnTo>
                    <a:cubicBezTo>
                      <a:pt x="236352" y="39275"/>
                      <a:pt x="233753" y="38330"/>
                      <a:pt x="231094" y="37587"/>
                    </a:cubicBezTo>
                    <a:lnTo>
                      <a:pt x="230104" y="35749"/>
                    </a:lnTo>
                    <a:lnTo>
                      <a:pt x="229398" y="35749"/>
                    </a:lnTo>
                    <a:cubicBezTo>
                      <a:pt x="226430" y="34901"/>
                      <a:pt x="226995" y="35749"/>
                      <a:pt x="228408" y="37728"/>
                    </a:cubicBezTo>
                    <a:cubicBezTo>
                      <a:pt x="227057" y="37830"/>
                      <a:pt x="225725" y="38116"/>
                      <a:pt x="224451" y="38576"/>
                    </a:cubicBezTo>
                    <a:cubicBezTo>
                      <a:pt x="222048" y="35466"/>
                      <a:pt x="217101" y="39707"/>
                      <a:pt x="213568" y="37163"/>
                    </a:cubicBezTo>
                    <a:cubicBezTo>
                      <a:pt x="211730" y="38435"/>
                      <a:pt x="199434" y="41403"/>
                      <a:pt x="199434" y="45078"/>
                    </a:cubicBezTo>
                    <a:cubicBezTo>
                      <a:pt x="199434" y="45078"/>
                      <a:pt x="198444" y="45078"/>
                      <a:pt x="199434" y="44230"/>
                    </a:cubicBezTo>
                    <a:cubicBezTo>
                      <a:pt x="196460" y="44685"/>
                      <a:pt x="193671" y="45958"/>
                      <a:pt x="191377" y="47905"/>
                    </a:cubicBezTo>
                    <a:lnTo>
                      <a:pt x="189257" y="46491"/>
                    </a:lnTo>
                    <a:lnTo>
                      <a:pt x="184734" y="52145"/>
                    </a:lnTo>
                    <a:cubicBezTo>
                      <a:pt x="180776" y="53134"/>
                      <a:pt x="178939" y="53417"/>
                      <a:pt x="181483" y="49883"/>
                    </a:cubicBezTo>
                    <a:cubicBezTo>
                      <a:pt x="177344" y="53479"/>
                      <a:pt x="173601" y="57507"/>
                      <a:pt x="170317" y="61897"/>
                    </a:cubicBezTo>
                    <a:lnTo>
                      <a:pt x="170317" y="60484"/>
                    </a:lnTo>
                    <a:cubicBezTo>
                      <a:pt x="167914" y="62321"/>
                      <a:pt x="165794" y="66844"/>
                      <a:pt x="163674" y="67127"/>
                    </a:cubicBezTo>
                    <a:cubicBezTo>
                      <a:pt x="156748" y="69247"/>
                      <a:pt x="140776" y="89176"/>
                      <a:pt x="129469" y="101332"/>
                    </a:cubicBezTo>
                    <a:cubicBezTo>
                      <a:pt x="134699" y="101332"/>
                      <a:pt x="123533" y="106561"/>
                      <a:pt x="125794" y="108964"/>
                    </a:cubicBezTo>
                    <a:cubicBezTo>
                      <a:pt x="124381" y="108964"/>
                      <a:pt x="122685" y="110802"/>
                      <a:pt x="123533" y="108116"/>
                    </a:cubicBezTo>
                    <a:cubicBezTo>
                      <a:pt x="119717" y="115607"/>
                      <a:pt x="115194" y="117869"/>
                      <a:pt x="114628" y="124370"/>
                    </a:cubicBezTo>
                    <a:cubicBezTo>
                      <a:pt x="113215" y="124370"/>
                      <a:pt x="114628" y="122109"/>
                      <a:pt x="113356" y="122533"/>
                    </a:cubicBezTo>
                    <a:cubicBezTo>
                      <a:pt x="112084" y="122957"/>
                      <a:pt x="113356" y="125218"/>
                      <a:pt x="111801" y="125643"/>
                    </a:cubicBezTo>
                    <a:cubicBezTo>
                      <a:pt x="110247" y="126067"/>
                      <a:pt x="111801" y="124229"/>
                      <a:pt x="111801" y="122816"/>
                    </a:cubicBezTo>
                    <a:cubicBezTo>
                      <a:pt x="107420" y="130448"/>
                      <a:pt x="109823" y="132710"/>
                      <a:pt x="111801" y="134547"/>
                    </a:cubicBezTo>
                    <a:cubicBezTo>
                      <a:pt x="109064" y="136647"/>
                      <a:pt x="107618" y="140021"/>
                      <a:pt x="107985" y="143452"/>
                    </a:cubicBezTo>
                    <a:cubicBezTo>
                      <a:pt x="106572" y="144300"/>
                      <a:pt x="104452" y="146137"/>
                      <a:pt x="106572" y="141190"/>
                    </a:cubicBezTo>
                    <a:cubicBezTo>
                      <a:pt x="105017" y="143734"/>
                      <a:pt x="97526" y="157303"/>
                      <a:pt x="99646" y="158575"/>
                    </a:cubicBezTo>
                    <a:cubicBezTo>
                      <a:pt x="98655" y="159952"/>
                      <a:pt x="98023" y="161556"/>
                      <a:pt x="97809" y="163239"/>
                    </a:cubicBezTo>
                    <a:cubicBezTo>
                      <a:pt x="95965" y="167547"/>
                      <a:pt x="94453" y="171988"/>
                      <a:pt x="93286" y="176526"/>
                    </a:cubicBezTo>
                    <a:lnTo>
                      <a:pt x="94275" y="174829"/>
                    </a:lnTo>
                    <a:cubicBezTo>
                      <a:pt x="96113" y="178080"/>
                      <a:pt x="93286" y="180342"/>
                      <a:pt x="92720" y="185995"/>
                    </a:cubicBezTo>
                    <a:lnTo>
                      <a:pt x="92720" y="185995"/>
                    </a:lnTo>
                    <a:cubicBezTo>
                      <a:pt x="91024" y="192356"/>
                      <a:pt x="91590" y="194335"/>
                      <a:pt x="92720" y="195889"/>
                    </a:cubicBezTo>
                    <a:cubicBezTo>
                      <a:pt x="93851" y="197444"/>
                      <a:pt x="92720" y="197444"/>
                      <a:pt x="93851" y="199140"/>
                    </a:cubicBezTo>
                    <a:cubicBezTo>
                      <a:pt x="94498" y="200383"/>
                      <a:pt x="95255" y="201566"/>
                      <a:pt x="96113" y="202674"/>
                    </a:cubicBezTo>
                    <a:cubicBezTo>
                      <a:pt x="97981" y="204221"/>
                      <a:pt x="100330" y="205070"/>
                      <a:pt x="102756" y="205077"/>
                    </a:cubicBezTo>
                    <a:cubicBezTo>
                      <a:pt x="102289" y="204631"/>
                      <a:pt x="101905" y="204104"/>
                      <a:pt x="101625" y="203522"/>
                    </a:cubicBezTo>
                    <a:cubicBezTo>
                      <a:pt x="101625" y="202532"/>
                      <a:pt x="103038" y="202108"/>
                      <a:pt x="104593" y="201826"/>
                    </a:cubicBezTo>
                    <a:cubicBezTo>
                      <a:pt x="106202" y="201190"/>
                      <a:pt x="107761" y="200434"/>
                      <a:pt x="109257" y="199564"/>
                    </a:cubicBezTo>
                    <a:cubicBezTo>
                      <a:pt x="112851" y="197515"/>
                      <a:pt x="115605" y="194261"/>
                      <a:pt x="117031" y="190377"/>
                    </a:cubicBezTo>
                    <a:lnTo>
                      <a:pt x="114911" y="192356"/>
                    </a:lnTo>
                    <a:cubicBezTo>
                      <a:pt x="115759" y="188398"/>
                      <a:pt x="124240" y="184441"/>
                      <a:pt x="126077" y="180766"/>
                    </a:cubicBezTo>
                    <a:cubicBezTo>
                      <a:pt x="126077" y="179918"/>
                      <a:pt x="126077" y="182179"/>
                      <a:pt x="126077" y="183451"/>
                    </a:cubicBezTo>
                    <a:cubicBezTo>
                      <a:pt x="131589" y="174264"/>
                      <a:pt x="124522" y="181331"/>
                      <a:pt x="126077" y="173981"/>
                    </a:cubicBezTo>
                    <a:cubicBezTo>
                      <a:pt x="127632" y="172992"/>
                      <a:pt x="128480" y="176526"/>
                      <a:pt x="130176" y="171720"/>
                    </a:cubicBezTo>
                    <a:cubicBezTo>
                      <a:pt x="132013" y="169458"/>
                      <a:pt x="130176" y="156314"/>
                      <a:pt x="133851" y="150095"/>
                    </a:cubicBezTo>
                    <a:cubicBezTo>
                      <a:pt x="132579" y="151367"/>
                      <a:pt x="131448" y="152639"/>
                      <a:pt x="131448" y="149105"/>
                    </a:cubicBezTo>
                    <a:cubicBezTo>
                      <a:pt x="131448" y="145572"/>
                      <a:pt x="137384" y="134971"/>
                      <a:pt x="135123" y="130307"/>
                    </a:cubicBezTo>
                    <a:cubicBezTo>
                      <a:pt x="135123" y="129741"/>
                      <a:pt x="135406" y="129459"/>
                      <a:pt x="135971" y="129459"/>
                    </a:cubicBezTo>
                    <a:cubicBezTo>
                      <a:pt x="136216" y="124156"/>
                      <a:pt x="135836" y="118843"/>
                      <a:pt x="134840" y="113628"/>
                    </a:cubicBezTo>
                    <a:cubicBezTo>
                      <a:pt x="141201" y="110236"/>
                      <a:pt x="133144" y="88328"/>
                      <a:pt x="138374" y="88611"/>
                    </a:cubicBezTo>
                    <a:cubicBezTo>
                      <a:pt x="138374" y="84371"/>
                      <a:pt x="138374" y="80130"/>
                      <a:pt x="137667" y="76032"/>
                    </a:cubicBezTo>
                    <a:lnTo>
                      <a:pt x="137667" y="76032"/>
                    </a:lnTo>
                    <a:cubicBezTo>
                      <a:pt x="138102" y="71077"/>
                      <a:pt x="136911" y="66115"/>
                      <a:pt x="134275" y="61897"/>
                    </a:cubicBezTo>
                    <a:cubicBezTo>
                      <a:pt x="134275" y="60060"/>
                      <a:pt x="134275" y="61897"/>
                      <a:pt x="135264" y="61897"/>
                    </a:cubicBezTo>
                    <a:cubicBezTo>
                      <a:pt x="135787" y="53965"/>
                      <a:pt x="133484" y="46103"/>
                      <a:pt x="128763" y="39707"/>
                    </a:cubicBezTo>
                    <a:lnTo>
                      <a:pt x="130176" y="38152"/>
                    </a:lnTo>
                    <a:cubicBezTo>
                      <a:pt x="128793" y="34546"/>
                      <a:pt x="127614" y="30865"/>
                      <a:pt x="126642" y="27127"/>
                    </a:cubicBezTo>
                    <a:cubicBezTo>
                      <a:pt x="124515" y="20775"/>
                      <a:pt x="120402" y="15275"/>
                      <a:pt x="114911" y="11438"/>
                    </a:cubicBezTo>
                    <a:cubicBezTo>
                      <a:pt x="115457" y="11232"/>
                      <a:pt x="116060" y="11232"/>
                      <a:pt x="116607" y="11438"/>
                    </a:cubicBezTo>
                    <a:cubicBezTo>
                      <a:pt x="110052" y="5963"/>
                      <a:pt x="102228" y="2221"/>
                      <a:pt x="93851" y="555"/>
                    </a:cubicBezTo>
                    <a:cubicBezTo>
                      <a:pt x="90356" y="-185"/>
                      <a:pt x="86745" y="-185"/>
                      <a:pt x="83251" y="555"/>
                    </a:cubicBezTo>
                    <a:cubicBezTo>
                      <a:pt x="80773" y="807"/>
                      <a:pt x="78592" y="2297"/>
                      <a:pt x="77455" y="4513"/>
                    </a:cubicBezTo>
                    <a:cubicBezTo>
                      <a:pt x="74722" y="5899"/>
                      <a:pt x="72078" y="7457"/>
                      <a:pt x="69540" y="9177"/>
                    </a:cubicBezTo>
                    <a:cubicBezTo>
                      <a:pt x="80424" y="5502"/>
                      <a:pt x="69540" y="12145"/>
                      <a:pt x="73780" y="11580"/>
                    </a:cubicBezTo>
                    <a:cubicBezTo>
                      <a:pt x="69964" y="13417"/>
                      <a:pt x="62897" y="14548"/>
                      <a:pt x="67561" y="11580"/>
                    </a:cubicBezTo>
                    <a:lnTo>
                      <a:pt x="68409" y="11580"/>
                    </a:lnTo>
                    <a:cubicBezTo>
                      <a:pt x="68409" y="9601"/>
                      <a:pt x="65300" y="11580"/>
                      <a:pt x="61908" y="11580"/>
                    </a:cubicBezTo>
                    <a:cubicBezTo>
                      <a:pt x="58516" y="11580"/>
                      <a:pt x="55265" y="15679"/>
                      <a:pt x="54841" y="14689"/>
                    </a:cubicBezTo>
                    <a:cubicBezTo>
                      <a:pt x="36817" y="27417"/>
                      <a:pt x="23069" y="45304"/>
                      <a:pt x="15406" y="65996"/>
                    </a:cubicBezTo>
                    <a:lnTo>
                      <a:pt x="18657" y="64724"/>
                    </a:lnTo>
                    <a:cubicBezTo>
                      <a:pt x="17668" y="66986"/>
                      <a:pt x="16961" y="69247"/>
                      <a:pt x="16113" y="71509"/>
                    </a:cubicBezTo>
                    <a:cubicBezTo>
                      <a:pt x="15265" y="73770"/>
                      <a:pt x="13428" y="73205"/>
                      <a:pt x="15124" y="68399"/>
                    </a:cubicBezTo>
                    <a:cubicBezTo>
                      <a:pt x="13479" y="71018"/>
                      <a:pt x="13115" y="74243"/>
                      <a:pt x="14134" y="77162"/>
                    </a:cubicBezTo>
                    <a:cubicBezTo>
                      <a:pt x="10177" y="86491"/>
                      <a:pt x="12297" y="72639"/>
                      <a:pt x="11449" y="75466"/>
                    </a:cubicBezTo>
                    <a:cubicBezTo>
                      <a:pt x="10601" y="78293"/>
                      <a:pt x="10601" y="78152"/>
                      <a:pt x="10318" y="79565"/>
                    </a:cubicBezTo>
                    <a:lnTo>
                      <a:pt x="10318" y="78717"/>
                    </a:lnTo>
                    <a:cubicBezTo>
                      <a:pt x="11138" y="82012"/>
                      <a:pt x="11138" y="85458"/>
                      <a:pt x="10318" y="88752"/>
                    </a:cubicBezTo>
                    <a:cubicBezTo>
                      <a:pt x="8763" y="92427"/>
                      <a:pt x="8198" y="90307"/>
                      <a:pt x="7774" y="91862"/>
                    </a:cubicBezTo>
                    <a:cubicBezTo>
                      <a:pt x="7350" y="93417"/>
                      <a:pt x="7774" y="91862"/>
                      <a:pt x="7774" y="94123"/>
                    </a:cubicBezTo>
                    <a:lnTo>
                      <a:pt x="5795" y="102887"/>
                    </a:lnTo>
                    <a:lnTo>
                      <a:pt x="8481" y="99777"/>
                    </a:lnTo>
                    <a:cubicBezTo>
                      <a:pt x="8481" y="103735"/>
                      <a:pt x="6785" y="107975"/>
                      <a:pt x="9894" y="104300"/>
                    </a:cubicBezTo>
                    <a:cubicBezTo>
                      <a:pt x="5938" y="115975"/>
                      <a:pt x="3700" y="128164"/>
                      <a:pt x="3251" y="140483"/>
                    </a:cubicBezTo>
                    <a:cubicBezTo>
                      <a:pt x="3900" y="146355"/>
                      <a:pt x="3900" y="152280"/>
                      <a:pt x="3251" y="158151"/>
                    </a:cubicBezTo>
                    <a:cubicBezTo>
                      <a:pt x="3251" y="156455"/>
                      <a:pt x="5937" y="155607"/>
                      <a:pt x="5513" y="161402"/>
                    </a:cubicBezTo>
                    <a:cubicBezTo>
                      <a:pt x="707" y="159140"/>
                      <a:pt x="3251" y="171861"/>
                      <a:pt x="0" y="176526"/>
                    </a:cubicBezTo>
                    <a:cubicBezTo>
                      <a:pt x="2120" y="172285"/>
                      <a:pt x="848" y="192921"/>
                      <a:pt x="3817" y="186419"/>
                    </a:cubicBezTo>
                    <a:cubicBezTo>
                      <a:pt x="3817" y="191225"/>
                      <a:pt x="2120" y="186419"/>
                      <a:pt x="1131" y="190377"/>
                    </a:cubicBezTo>
                    <a:cubicBezTo>
                      <a:pt x="3251" y="201826"/>
                      <a:pt x="1131" y="215677"/>
                      <a:pt x="2827" y="229811"/>
                    </a:cubicBezTo>
                    <a:cubicBezTo>
                      <a:pt x="2827" y="229811"/>
                      <a:pt x="4241" y="227550"/>
                      <a:pt x="5371" y="230518"/>
                    </a:cubicBezTo>
                    <a:lnTo>
                      <a:pt x="2968" y="238292"/>
                    </a:lnTo>
                    <a:cubicBezTo>
                      <a:pt x="2968" y="240977"/>
                      <a:pt x="6785" y="240412"/>
                      <a:pt x="5089" y="245783"/>
                    </a:cubicBezTo>
                    <a:cubicBezTo>
                      <a:pt x="5089" y="244935"/>
                      <a:pt x="6219" y="243804"/>
                      <a:pt x="6643" y="245783"/>
                    </a:cubicBezTo>
                    <a:cubicBezTo>
                      <a:pt x="6643" y="274051"/>
                      <a:pt x="16254" y="301472"/>
                      <a:pt x="15972" y="330588"/>
                    </a:cubicBezTo>
                    <a:cubicBezTo>
                      <a:pt x="15972" y="326631"/>
                      <a:pt x="16961" y="329175"/>
                      <a:pt x="17527" y="332002"/>
                    </a:cubicBezTo>
                    <a:cubicBezTo>
                      <a:pt x="17527" y="330023"/>
                      <a:pt x="19081" y="332002"/>
                      <a:pt x="19929" y="332002"/>
                    </a:cubicBezTo>
                    <a:lnTo>
                      <a:pt x="19929" y="343874"/>
                    </a:lnTo>
                    <a:cubicBezTo>
                      <a:pt x="22756" y="345570"/>
                      <a:pt x="22756" y="356312"/>
                      <a:pt x="25300" y="357019"/>
                    </a:cubicBezTo>
                    <a:lnTo>
                      <a:pt x="24028" y="353486"/>
                    </a:lnTo>
                    <a:cubicBezTo>
                      <a:pt x="27703" y="357726"/>
                      <a:pt x="28268" y="345429"/>
                      <a:pt x="31802" y="345429"/>
                    </a:cubicBezTo>
                    <a:cubicBezTo>
                      <a:pt x="27703" y="340623"/>
                      <a:pt x="33215" y="330447"/>
                      <a:pt x="27420" y="322390"/>
                    </a:cubicBezTo>
                    <a:cubicBezTo>
                      <a:pt x="27420" y="320270"/>
                      <a:pt x="28834" y="323804"/>
                      <a:pt x="29399" y="322390"/>
                    </a:cubicBezTo>
                    <a:cubicBezTo>
                      <a:pt x="27231" y="319622"/>
                      <a:pt x="26173" y="316145"/>
                      <a:pt x="26431" y="312638"/>
                    </a:cubicBezTo>
                    <a:lnTo>
                      <a:pt x="26431" y="312638"/>
                    </a:lnTo>
                    <a:cubicBezTo>
                      <a:pt x="24350" y="300581"/>
                      <a:pt x="23075" y="288398"/>
                      <a:pt x="22615" y="276172"/>
                    </a:cubicBezTo>
                    <a:lnTo>
                      <a:pt x="21201" y="277585"/>
                    </a:lnTo>
                    <a:cubicBezTo>
                      <a:pt x="20835" y="275671"/>
                      <a:pt x="20835" y="273704"/>
                      <a:pt x="21201" y="271790"/>
                    </a:cubicBezTo>
                    <a:cubicBezTo>
                      <a:pt x="18092" y="268115"/>
                      <a:pt x="22332" y="281401"/>
                      <a:pt x="19081" y="278150"/>
                    </a:cubicBezTo>
                    <a:cubicBezTo>
                      <a:pt x="21767" y="273203"/>
                      <a:pt x="15972" y="253981"/>
                      <a:pt x="19081" y="249882"/>
                    </a:cubicBezTo>
                    <a:cubicBezTo>
                      <a:pt x="19081" y="244511"/>
                      <a:pt x="17385" y="251578"/>
                      <a:pt x="16820" y="246348"/>
                    </a:cubicBezTo>
                    <a:lnTo>
                      <a:pt x="17668" y="244794"/>
                    </a:lnTo>
                    <a:lnTo>
                      <a:pt x="16254" y="243663"/>
                    </a:lnTo>
                    <a:cubicBezTo>
                      <a:pt x="16254" y="240129"/>
                      <a:pt x="17244" y="238292"/>
                      <a:pt x="18092" y="238009"/>
                    </a:cubicBezTo>
                    <a:cubicBezTo>
                      <a:pt x="18024" y="239092"/>
                      <a:pt x="18024" y="240177"/>
                      <a:pt x="18092" y="241260"/>
                    </a:cubicBezTo>
                    <a:cubicBezTo>
                      <a:pt x="18099" y="236520"/>
                      <a:pt x="17673" y="231789"/>
                      <a:pt x="16820" y="227126"/>
                    </a:cubicBezTo>
                    <a:lnTo>
                      <a:pt x="16820" y="232214"/>
                    </a:lnTo>
                    <a:cubicBezTo>
                      <a:pt x="14417" y="218080"/>
                      <a:pt x="14700" y="200130"/>
                      <a:pt x="12438" y="186278"/>
                    </a:cubicBezTo>
                    <a:lnTo>
                      <a:pt x="11590" y="187267"/>
                    </a:lnTo>
                    <a:cubicBezTo>
                      <a:pt x="9894" y="176667"/>
                      <a:pt x="11590" y="178787"/>
                      <a:pt x="11590" y="167056"/>
                    </a:cubicBezTo>
                    <a:lnTo>
                      <a:pt x="11590" y="167056"/>
                    </a:lnTo>
                    <a:cubicBezTo>
                      <a:pt x="10726" y="164220"/>
                      <a:pt x="10390" y="161250"/>
                      <a:pt x="10601" y="158292"/>
                    </a:cubicBezTo>
                    <a:cubicBezTo>
                      <a:pt x="11449" y="161261"/>
                      <a:pt x="12580" y="152922"/>
                      <a:pt x="13569" y="156738"/>
                    </a:cubicBezTo>
                    <a:cubicBezTo>
                      <a:pt x="12297" y="145148"/>
                      <a:pt x="12438" y="151084"/>
                      <a:pt x="10035" y="142604"/>
                    </a:cubicBezTo>
                    <a:lnTo>
                      <a:pt x="11449" y="141049"/>
                    </a:lnTo>
                    <a:cubicBezTo>
                      <a:pt x="10068" y="138297"/>
                      <a:pt x="9527" y="135201"/>
                      <a:pt x="9894" y="132144"/>
                    </a:cubicBezTo>
                    <a:cubicBezTo>
                      <a:pt x="10601" y="137091"/>
                      <a:pt x="12297" y="128611"/>
                      <a:pt x="13286" y="134123"/>
                    </a:cubicBezTo>
                    <a:cubicBezTo>
                      <a:pt x="17244" y="122250"/>
                      <a:pt x="12297" y="115749"/>
                      <a:pt x="17385" y="110802"/>
                    </a:cubicBezTo>
                    <a:cubicBezTo>
                      <a:pt x="14558" y="104724"/>
                      <a:pt x="13852" y="120978"/>
                      <a:pt x="13569" y="117727"/>
                    </a:cubicBezTo>
                    <a:cubicBezTo>
                      <a:pt x="12014" y="120130"/>
                      <a:pt x="11449" y="112780"/>
                      <a:pt x="12438" y="108964"/>
                    </a:cubicBezTo>
                    <a:cubicBezTo>
                      <a:pt x="13428" y="105148"/>
                      <a:pt x="18233" y="103169"/>
                      <a:pt x="20071" y="93699"/>
                    </a:cubicBezTo>
                    <a:cubicBezTo>
                      <a:pt x="20071" y="94689"/>
                      <a:pt x="20071" y="94689"/>
                      <a:pt x="20071" y="95678"/>
                    </a:cubicBezTo>
                    <a:cubicBezTo>
                      <a:pt x="21767" y="92427"/>
                      <a:pt x="20071" y="88470"/>
                      <a:pt x="23180" y="84653"/>
                    </a:cubicBezTo>
                    <a:cubicBezTo>
                      <a:pt x="21484" y="81544"/>
                      <a:pt x="24876" y="79141"/>
                      <a:pt x="22473" y="77586"/>
                    </a:cubicBezTo>
                    <a:cubicBezTo>
                      <a:pt x="21658" y="80461"/>
                      <a:pt x="21044" y="83389"/>
                      <a:pt x="20636" y="86350"/>
                    </a:cubicBezTo>
                    <a:cubicBezTo>
                      <a:pt x="19975" y="80147"/>
                      <a:pt x="21052" y="73883"/>
                      <a:pt x="23745" y="68258"/>
                    </a:cubicBezTo>
                    <a:cubicBezTo>
                      <a:pt x="23889" y="69998"/>
                      <a:pt x="23889" y="71747"/>
                      <a:pt x="23745" y="73487"/>
                    </a:cubicBezTo>
                    <a:cubicBezTo>
                      <a:pt x="25300" y="71367"/>
                      <a:pt x="24735" y="68823"/>
                      <a:pt x="26431" y="66844"/>
                    </a:cubicBezTo>
                    <a:cubicBezTo>
                      <a:pt x="28692" y="68399"/>
                      <a:pt x="23463" y="77162"/>
                      <a:pt x="23887" y="82957"/>
                    </a:cubicBezTo>
                    <a:cubicBezTo>
                      <a:pt x="25724" y="80837"/>
                      <a:pt x="25159" y="72639"/>
                      <a:pt x="27138" y="76173"/>
                    </a:cubicBezTo>
                    <a:cubicBezTo>
                      <a:pt x="24594" y="71226"/>
                      <a:pt x="30671" y="67551"/>
                      <a:pt x="30530" y="60625"/>
                    </a:cubicBezTo>
                    <a:lnTo>
                      <a:pt x="31802" y="61615"/>
                    </a:lnTo>
                    <a:cubicBezTo>
                      <a:pt x="31961" y="59954"/>
                      <a:pt x="32390" y="58331"/>
                      <a:pt x="33074" y="56809"/>
                    </a:cubicBezTo>
                    <a:lnTo>
                      <a:pt x="33074" y="60625"/>
                    </a:lnTo>
                    <a:cubicBezTo>
                      <a:pt x="33922" y="55396"/>
                      <a:pt x="38728" y="52569"/>
                      <a:pt x="40707" y="48329"/>
                    </a:cubicBezTo>
                    <a:cubicBezTo>
                      <a:pt x="35477" y="56809"/>
                      <a:pt x="37738" y="49177"/>
                      <a:pt x="34487" y="52286"/>
                    </a:cubicBezTo>
                    <a:cubicBezTo>
                      <a:pt x="36607" y="46067"/>
                      <a:pt x="39010" y="45360"/>
                      <a:pt x="40989" y="44371"/>
                    </a:cubicBezTo>
                    <a:cubicBezTo>
                      <a:pt x="44470" y="42806"/>
                      <a:pt x="47454" y="40312"/>
                      <a:pt x="49611" y="37163"/>
                    </a:cubicBezTo>
                    <a:cubicBezTo>
                      <a:pt x="48622" y="38717"/>
                      <a:pt x="44382" y="41827"/>
                      <a:pt x="45654" y="39141"/>
                    </a:cubicBezTo>
                    <a:cubicBezTo>
                      <a:pt x="47439" y="37247"/>
                      <a:pt x="49607" y="35753"/>
                      <a:pt x="52014" y="34760"/>
                    </a:cubicBezTo>
                    <a:cubicBezTo>
                      <a:pt x="58374" y="28541"/>
                      <a:pt x="49753" y="34760"/>
                      <a:pt x="52014" y="31085"/>
                    </a:cubicBezTo>
                    <a:cubicBezTo>
                      <a:pt x="55830" y="31085"/>
                      <a:pt x="54558" y="27269"/>
                      <a:pt x="57668" y="24442"/>
                    </a:cubicBezTo>
                    <a:lnTo>
                      <a:pt x="58657" y="25855"/>
                    </a:lnTo>
                    <a:cubicBezTo>
                      <a:pt x="67985" y="21332"/>
                      <a:pt x="58657" y="20908"/>
                      <a:pt x="67985" y="17657"/>
                    </a:cubicBezTo>
                    <a:lnTo>
                      <a:pt x="65441" y="21615"/>
                    </a:lnTo>
                    <a:lnTo>
                      <a:pt x="69540" y="18788"/>
                    </a:lnTo>
                    <a:lnTo>
                      <a:pt x="69540" y="23452"/>
                    </a:lnTo>
                    <a:cubicBezTo>
                      <a:pt x="72418" y="20599"/>
                      <a:pt x="76237" y="18890"/>
                      <a:pt x="80282" y="18647"/>
                    </a:cubicBezTo>
                    <a:cubicBezTo>
                      <a:pt x="78728" y="17799"/>
                      <a:pt x="80282" y="15255"/>
                      <a:pt x="84381" y="14548"/>
                    </a:cubicBezTo>
                    <a:cubicBezTo>
                      <a:pt x="88480" y="13841"/>
                      <a:pt x="83109" y="16103"/>
                      <a:pt x="88904" y="15537"/>
                    </a:cubicBezTo>
                    <a:cubicBezTo>
                      <a:pt x="87632" y="16385"/>
                      <a:pt x="86501" y="17940"/>
                      <a:pt x="83675" y="16951"/>
                    </a:cubicBezTo>
                    <a:cubicBezTo>
                      <a:pt x="83675" y="16951"/>
                      <a:pt x="82544" y="18223"/>
                      <a:pt x="82403" y="18788"/>
                    </a:cubicBezTo>
                    <a:cubicBezTo>
                      <a:pt x="84087" y="19070"/>
                      <a:pt x="85806" y="19070"/>
                      <a:pt x="87491" y="18788"/>
                    </a:cubicBezTo>
                    <a:lnTo>
                      <a:pt x="91448" y="18788"/>
                    </a:lnTo>
                    <a:lnTo>
                      <a:pt x="89470" y="18788"/>
                    </a:lnTo>
                    <a:cubicBezTo>
                      <a:pt x="92012" y="17909"/>
                      <a:pt x="94698" y="17525"/>
                      <a:pt x="97385" y="17657"/>
                    </a:cubicBezTo>
                    <a:cubicBezTo>
                      <a:pt x="98233" y="18929"/>
                      <a:pt x="97385" y="18647"/>
                      <a:pt x="96254" y="19071"/>
                    </a:cubicBezTo>
                    <a:cubicBezTo>
                      <a:pt x="97899" y="19137"/>
                      <a:pt x="99522" y="19471"/>
                      <a:pt x="101059" y="20060"/>
                    </a:cubicBezTo>
                    <a:cubicBezTo>
                      <a:pt x="99787" y="20908"/>
                      <a:pt x="99081" y="22322"/>
                      <a:pt x="96395" y="21615"/>
                    </a:cubicBezTo>
                    <a:cubicBezTo>
                      <a:pt x="98991" y="21711"/>
                      <a:pt x="101540" y="22336"/>
                      <a:pt x="103886" y="23452"/>
                    </a:cubicBezTo>
                    <a:cubicBezTo>
                      <a:pt x="103886" y="23452"/>
                      <a:pt x="105158" y="27269"/>
                      <a:pt x="103886" y="26845"/>
                    </a:cubicBezTo>
                    <a:cubicBezTo>
                      <a:pt x="106006" y="29671"/>
                      <a:pt x="112084" y="34053"/>
                      <a:pt x="113497" y="40979"/>
                    </a:cubicBezTo>
                    <a:cubicBezTo>
                      <a:pt x="113497" y="40979"/>
                      <a:pt x="114204" y="40979"/>
                      <a:pt x="114911" y="42957"/>
                    </a:cubicBezTo>
                    <a:cubicBezTo>
                      <a:pt x="115714" y="49392"/>
                      <a:pt x="117134" y="55734"/>
                      <a:pt x="119151" y="61897"/>
                    </a:cubicBezTo>
                    <a:lnTo>
                      <a:pt x="118021" y="65855"/>
                    </a:lnTo>
                    <a:cubicBezTo>
                      <a:pt x="119293" y="71791"/>
                      <a:pt x="120424" y="59636"/>
                      <a:pt x="122544" y="69530"/>
                    </a:cubicBezTo>
                    <a:cubicBezTo>
                      <a:pt x="123816" y="76738"/>
                      <a:pt x="120565" y="72357"/>
                      <a:pt x="120000" y="74901"/>
                    </a:cubicBezTo>
                    <a:cubicBezTo>
                      <a:pt x="122785" y="79888"/>
                      <a:pt x="123592" y="85741"/>
                      <a:pt x="122261" y="91296"/>
                    </a:cubicBezTo>
                    <a:cubicBezTo>
                      <a:pt x="121413" y="88894"/>
                      <a:pt x="121837" y="87198"/>
                      <a:pt x="121554" y="85219"/>
                    </a:cubicBezTo>
                    <a:close/>
                    <a:moveTo>
                      <a:pt x="113639" y="160837"/>
                    </a:moveTo>
                    <a:cubicBezTo>
                      <a:pt x="113639" y="159282"/>
                      <a:pt x="113639" y="156172"/>
                      <a:pt x="114487" y="155324"/>
                    </a:cubicBezTo>
                    <a:cubicBezTo>
                      <a:pt x="115900" y="157444"/>
                      <a:pt x="114769" y="158575"/>
                      <a:pt x="113639" y="160837"/>
                    </a:cubicBezTo>
                    <a:close/>
                    <a:moveTo>
                      <a:pt x="120565" y="132568"/>
                    </a:moveTo>
                    <a:cubicBezTo>
                      <a:pt x="120565" y="133840"/>
                      <a:pt x="119575" y="135112"/>
                      <a:pt x="118021" y="136526"/>
                    </a:cubicBezTo>
                    <a:cubicBezTo>
                      <a:pt x="118710" y="135284"/>
                      <a:pt x="119566" y="134143"/>
                      <a:pt x="120565" y="133134"/>
                    </a:cubicBezTo>
                    <a:close/>
                    <a:moveTo>
                      <a:pt x="257808" y="194476"/>
                    </a:moveTo>
                    <a:lnTo>
                      <a:pt x="257808" y="194476"/>
                    </a:lnTo>
                    <a:cubicBezTo>
                      <a:pt x="260493" y="193063"/>
                      <a:pt x="259362" y="193063"/>
                      <a:pt x="257808" y="195041"/>
                    </a:cubicBezTo>
                    <a:close/>
                    <a:moveTo>
                      <a:pt x="252578" y="199564"/>
                    </a:moveTo>
                    <a:cubicBezTo>
                      <a:pt x="252578" y="199564"/>
                      <a:pt x="252578" y="200412"/>
                      <a:pt x="252578" y="199564"/>
                    </a:cubicBezTo>
                    <a:cubicBezTo>
                      <a:pt x="252993" y="198316"/>
                      <a:pt x="253723" y="197196"/>
                      <a:pt x="254698" y="196313"/>
                    </a:cubicBezTo>
                    <a:cubicBezTo>
                      <a:pt x="254698" y="196313"/>
                      <a:pt x="253709" y="198151"/>
                      <a:pt x="252578" y="200130"/>
                    </a:cubicBezTo>
                    <a:close/>
                    <a:moveTo>
                      <a:pt x="7633" y="94123"/>
                    </a:moveTo>
                    <a:lnTo>
                      <a:pt x="8339" y="92851"/>
                    </a:lnTo>
                    <a:cubicBezTo>
                      <a:pt x="8198" y="96243"/>
                      <a:pt x="7915" y="95254"/>
                      <a:pt x="7633" y="94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67"/>
              <p:cNvSpPr/>
              <p:nvPr/>
            </p:nvSpPr>
            <p:spPr>
              <a:xfrm>
                <a:off x="7520866" y="1058321"/>
                <a:ext cx="1130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76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283" y="848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67"/>
              <p:cNvSpPr/>
              <p:nvPr/>
            </p:nvSpPr>
            <p:spPr>
              <a:xfrm>
                <a:off x="7519452" y="9525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67"/>
              <p:cNvSpPr/>
              <p:nvPr/>
            </p:nvSpPr>
            <p:spPr>
              <a:xfrm>
                <a:off x="7683927" y="1008144"/>
                <a:ext cx="1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4" extrusionOk="0">
                    <a:moveTo>
                      <a:pt x="188" y="2544"/>
                    </a:moveTo>
                    <a:cubicBezTo>
                      <a:pt x="21" y="1704"/>
                      <a:pt x="21" y="840"/>
                      <a:pt x="188" y="0"/>
                    </a:cubicBezTo>
                    <a:cubicBezTo>
                      <a:pt x="188" y="0"/>
                      <a:pt x="-236" y="707"/>
                      <a:pt x="188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67"/>
              <p:cNvSpPr/>
              <p:nvPr/>
            </p:nvSpPr>
            <p:spPr>
              <a:xfrm>
                <a:off x="7634504" y="1139168"/>
                <a:ext cx="32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674" extrusionOk="0">
                    <a:moveTo>
                      <a:pt x="424" y="3675"/>
                    </a:moveTo>
                    <a:lnTo>
                      <a:pt x="3251" y="0"/>
                    </a:lnTo>
                    <a:cubicBezTo>
                      <a:pt x="2353" y="1061"/>
                      <a:pt x="1246" y="1927"/>
                      <a:pt x="0" y="2544"/>
                    </a:cubicBezTo>
                    <a:cubicBezTo>
                      <a:pt x="0" y="2544"/>
                      <a:pt x="2120" y="2544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67"/>
              <p:cNvSpPr/>
              <p:nvPr/>
            </p:nvSpPr>
            <p:spPr>
              <a:xfrm>
                <a:off x="7597614" y="1161567"/>
                <a:ext cx="2772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912" extrusionOk="0">
                    <a:moveTo>
                      <a:pt x="1414" y="358"/>
                    </a:moveTo>
                    <a:lnTo>
                      <a:pt x="0" y="1912"/>
                    </a:lnTo>
                    <a:lnTo>
                      <a:pt x="707" y="1912"/>
                    </a:lnTo>
                    <a:cubicBezTo>
                      <a:pt x="2686" y="1064"/>
                      <a:pt x="3817" y="-773"/>
                      <a:pt x="141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67"/>
              <p:cNvSpPr/>
              <p:nvPr/>
            </p:nvSpPr>
            <p:spPr>
              <a:xfrm>
                <a:off x="7622773" y="1141680"/>
                <a:ext cx="5088" cy="475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4755" extrusionOk="0">
                    <a:moveTo>
                      <a:pt x="5089" y="174"/>
                    </a:moveTo>
                    <a:cubicBezTo>
                      <a:pt x="3817" y="-674"/>
                      <a:pt x="2120" y="1729"/>
                      <a:pt x="0" y="4132"/>
                    </a:cubicBezTo>
                    <a:lnTo>
                      <a:pt x="0" y="4132"/>
                    </a:lnTo>
                    <a:cubicBezTo>
                      <a:pt x="1131" y="6110"/>
                      <a:pt x="3110" y="3001"/>
                      <a:pt x="5089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67"/>
              <p:cNvSpPr/>
              <p:nvPr/>
            </p:nvSpPr>
            <p:spPr>
              <a:xfrm>
                <a:off x="7620194" y="1146377"/>
                <a:ext cx="2297" cy="2257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257" extrusionOk="0">
                    <a:moveTo>
                      <a:pt x="2297" y="0"/>
                    </a:moveTo>
                    <a:cubicBezTo>
                      <a:pt x="1591" y="0"/>
                      <a:pt x="884" y="1555"/>
                      <a:pt x="177" y="2120"/>
                    </a:cubicBezTo>
                    <a:cubicBezTo>
                      <a:pt x="-530" y="2685"/>
                      <a:pt x="1025" y="1413"/>
                      <a:pt x="2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67"/>
              <p:cNvSpPr/>
              <p:nvPr/>
            </p:nvSpPr>
            <p:spPr>
              <a:xfrm>
                <a:off x="7652603" y="1117584"/>
                <a:ext cx="2553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4695" extrusionOk="0">
                    <a:moveTo>
                      <a:pt x="418" y="1938"/>
                    </a:moveTo>
                    <a:cubicBezTo>
                      <a:pt x="-854" y="2786"/>
                      <a:pt x="1266" y="3916"/>
                      <a:pt x="418" y="4199"/>
                    </a:cubicBezTo>
                    <a:cubicBezTo>
                      <a:pt x="418" y="7167"/>
                      <a:pt x="5223" y="-4423"/>
                      <a:pt x="418" y="19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67"/>
              <p:cNvSpPr/>
              <p:nvPr/>
            </p:nvSpPr>
            <p:spPr>
              <a:xfrm>
                <a:off x="7622632" y="1138461"/>
                <a:ext cx="240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61" extrusionOk="0">
                    <a:moveTo>
                      <a:pt x="0" y="1838"/>
                    </a:moveTo>
                    <a:lnTo>
                      <a:pt x="2120" y="2262"/>
                    </a:lnTo>
                    <a:lnTo>
                      <a:pt x="2403" y="0"/>
                    </a:ln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67"/>
              <p:cNvSpPr/>
              <p:nvPr/>
            </p:nvSpPr>
            <p:spPr>
              <a:xfrm>
                <a:off x="7637049" y="1123055"/>
                <a:ext cx="3865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4805" extrusionOk="0">
                    <a:moveTo>
                      <a:pt x="3816" y="0"/>
                    </a:moveTo>
                    <a:lnTo>
                      <a:pt x="0" y="3534"/>
                    </a:lnTo>
                    <a:cubicBezTo>
                      <a:pt x="0" y="3534"/>
                      <a:pt x="0" y="3534"/>
                      <a:pt x="0" y="4806"/>
                    </a:cubicBezTo>
                    <a:cubicBezTo>
                      <a:pt x="1838" y="2686"/>
                      <a:pt x="4240" y="283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67"/>
              <p:cNvSpPr/>
              <p:nvPr/>
            </p:nvSpPr>
            <p:spPr>
              <a:xfrm>
                <a:off x="7634081" y="1127861"/>
                <a:ext cx="2544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250" extrusionOk="0">
                    <a:moveTo>
                      <a:pt x="2544" y="0"/>
                    </a:moveTo>
                    <a:cubicBezTo>
                      <a:pt x="1580" y="988"/>
                      <a:pt x="727" y="2078"/>
                      <a:pt x="0" y="3251"/>
                    </a:cubicBezTo>
                    <a:cubicBezTo>
                      <a:pt x="907" y="2215"/>
                      <a:pt x="1756" y="1129"/>
                      <a:pt x="2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67"/>
              <p:cNvSpPr/>
              <p:nvPr/>
            </p:nvSpPr>
            <p:spPr>
              <a:xfrm>
                <a:off x="7627155" y="1131677"/>
                <a:ext cx="3816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92" extrusionOk="0">
                    <a:moveTo>
                      <a:pt x="0" y="3392"/>
                    </a:moveTo>
                    <a:lnTo>
                      <a:pt x="1272" y="2544"/>
                    </a:lnTo>
                    <a:lnTo>
                      <a:pt x="3817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67"/>
              <p:cNvSpPr/>
              <p:nvPr/>
            </p:nvSpPr>
            <p:spPr>
              <a:xfrm>
                <a:off x="7673831" y="1074310"/>
                <a:ext cx="2943" cy="5829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5829" extrusionOk="0">
                    <a:moveTo>
                      <a:pt x="532" y="5777"/>
                    </a:moveTo>
                    <a:cubicBezTo>
                      <a:pt x="1380" y="4081"/>
                      <a:pt x="2087" y="2385"/>
                      <a:pt x="2793" y="689"/>
                    </a:cubicBezTo>
                    <a:cubicBezTo>
                      <a:pt x="3500" y="-1007"/>
                      <a:pt x="1521" y="689"/>
                      <a:pt x="815" y="2951"/>
                    </a:cubicBezTo>
                    <a:cubicBezTo>
                      <a:pt x="108" y="5212"/>
                      <a:pt x="-457" y="6060"/>
                      <a:pt x="532" y="5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67"/>
              <p:cNvSpPr/>
              <p:nvPr/>
            </p:nvSpPr>
            <p:spPr>
              <a:xfrm>
                <a:off x="7661077" y="1088709"/>
                <a:ext cx="2544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544" extrusionOk="0">
                    <a:moveTo>
                      <a:pt x="0" y="2544"/>
                    </a:moveTo>
                    <a:cubicBezTo>
                      <a:pt x="1131" y="1555"/>
                      <a:pt x="1555" y="2544"/>
                      <a:pt x="2544" y="1413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67"/>
              <p:cNvSpPr/>
              <p:nvPr/>
            </p:nvSpPr>
            <p:spPr>
              <a:xfrm>
                <a:off x="7667855" y="1073037"/>
                <a:ext cx="2477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6034" extrusionOk="0">
                    <a:moveTo>
                      <a:pt x="1561" y="4082"/>
                    </a:moveTo>
                    <a:cubicBezTo>
                      <a:pt x="1561" y="3375"/>
                      <a:pt x="4106" y="-3551"/>
                      <a:pt x="713" y="2386"/>
                    </a:cubicBezTo>
                    <a:cubicBezTo>
                      <a:pt x="996" y="4082"/>
                      <a:pt x="-1548" y="8605"/>
                      <a:pt x="1561" y="4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67"/>
              <p:cNvSpPr/>
              <p:nvPr/>
            </p:nvSpPr>
            <p:spPr>
              <a:xfrm>
                <a:off x="7687791" y="1001360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0" y="0"/>
                    </a:moveTo>
                    <a:lnTo>
                      <a:pt x="424" y="1272"/>
                    </a:lnTo>
                    <a:lnTo>
                      <a:pt x="36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67"/>
              <p:cNvSpPr/>
              <p:nvPr/>
            </p:nvSpPr>
            <p:spPr>
              <a:xfrm>
                <a:off x="7632793" y="963904"/>
                <a:ext cx="6943" cy="2706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706" extrusionOk="0">
                    <a:moveTo>
                      <a:pt x="440" y="2120"/>
                    </a:moveTo>
                    <a:cubicBezTo>
                      <a:pt x="5528" y="4099"/>
                      <a:pt x="1994" y="283"/>
                      <a:pt x="6659" y="2120"/>
                    </a:cubicBezTo>
                    <a:cubicBezTo>
                      <a:pt x="8213" y="2120"/>
                      <a:pt x="2842" y="424"/>
                      <a:pt x="4256" y="0"/>
                    </a:cubicBezTo>
                    <a:cubicBezTo>
                      <a:pt x="722" y="141"/>
                      <a:pt x="-833" y="141"/>
                      <a:pt x="44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67"/>
              <p:cNvSpPr/>
              <p:nvPr/>
            </p:nvSpPr>
            <p:spPr>
              <a:xfrm>
                <a:off x="7636625" y="96404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67"/>
              <p:cNvSpPr/>
              <p:nvPr/>
            </p:nvSpPr>
            <p:spPr>
              <a:xfrm>
                <a:off x="7424471" y="1264538"/>
                <a:ext cx="84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240" extrusionOk="0">
                    <a:moveTo>
                      <a:pt x="0" y="0"/>
                    </a:moveTo>
                    <a:lnTo>
                      <a:pt x="141" y="4240"/>
                    </a:lnTo>
                    <a:lnTo>
                      <a:pt x="848" y="1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67"/>
              <p:cNvSpPr/>
              <p:nvPr/>
            </p:nvSpPr>
            <p:spPr>
              <a:xfrm>
                <a:off x="7426874" y="1271888"/>
                <a:ext cx="254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533" extrusionOk="0">
                    <a:moveTo>
                      <a:pt x="1979" y="0"/>
                    </a:moveTo>
                    <a:lnTo>
                      <a:pt x="0" y="1555"/>
                    </a:lnTo>
                    <a:lnTo>
                      <a:pt x="2544" y="3534"/>
                    </a:lnTo>
                    <a:cubicBezTo>
                      <a:pt x="2093" y="2413"/>
                      <a:pt x="1900" y="1205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67"/>
              <p:cNvSpPr/>
              <p:nvPr/>
            </p:nvSpPr>
            <p:spPr>
              <a:xfrm>
                <a:off x="7511537" y="1079381"/>
                <a:ext cx="1696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968" extrusionOk="0">
                    <a:moveTo>
                      <a:pt x="0" y="2968"/>
                    </a:moveTo>
                    <a:lnTo>
                      <a:pt x="0" y="2968"/>
                    </a:lnTo>
                    <a:cubicBezTo>
                      <a:pt x="707" y="2968"/>
                      <a:pt x="1131" y="1837"/>
                      <a:pt x="1696" y="0"/>
                    </a:cubicBezTo>
                    <a:cubicBezTo>
                      <a:pt x="1414" y="1413"/>
                      <a:pt x="707" y="2120"/>
                      <a:pt x="0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67"/>
              <p:cNvSpPr/>
              <p:nvPr/>
            </p:nvSpPr>
            <p:spPr>
              <a:xfrm>
                <a:off x="7523693" y="1028780"/>
                <a:ext cx="226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554" extrusionOk="0">
                    <a:moveTo>
                      <a:pt x="141" y="707"/>
                    </a:moveTo>
                    <a:lnTo>
                      <a:pt x="0" y="1555"/>
                    </a:lnTo>
                    <a:lnTo>
                      <a:pt x="2262" y="0"/>
                    </a:lnTo>
                    <a:lnTo>
                      <a:pt x="14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67"/>
              <p:cNvSpPr/>
              <p:nvPr/>
            </p:nvSpPr>
            <p:spPr>
              <a:xfrm>
                <a:off x="7521997" y="983716"/>
                <a:ext cx="1158" cy="5912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5912" extrusionOk="0">
                    <a:moveTo>
                      <a:pt x="0" y="118"/>
                    </a:moveTo>
                    <a:cubicBezTo>
                      <a:pt x="0" y="1955"/>
                      <a:pt x="0" y="4075"/>
                      <a:pt x="707" y="5913"/>
                    </a:cubicBezTo>
                    <a:cubicBezTo>
                      <a:pt x="0" y="1955"/>
                      <a:pt x="2544" y="-589"/>
                      <a:pt x="0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67"/>
              <p:cNvSpPr/>
              <p:nvPr/>
            </p:nvSpPr>
            <p:spPr>
              <a:xfrm>
                <a:off x="4200565" y="2617990"/>
                <a:ext cx="2160" cy="1137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37" extrusionOk="0">
                    <a:moveTo>
                      <a:pt x="181" y="886"/>
                    </a:moveTo>
                    <a:cubicBezTo>
                      <a:pt x="1736" y="1734"/>
                      <a:pt x="1736" y="179"/>
                      <a:pt x="2160" y="38"/>
                    </a:cubicBezTo>
                    <a:cubicBezTo>
                      <a:pt x="-667" y="-245"/>
                      <a:pt x="40" y="1168"/>
                      <a:pt x="181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67"/>
              <p:cNvSpPr/>
              <p:nvPr/>
            </p:nvSpPr>
            <p:spPr>
              <a:xfrm>
                <a:off x="4167955" y="2607144"/>
                <a:ext cx="466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989" extrusionOk="0">
                    <a:moveTo>
                      <a:pt x="3958" y="989"/>
                    </a:moveTo>
                    <a:lnTo>
                      <a:pt x="4664" y="707"/>
                    </a:lnTo>
                    <a:lnTo>
                      <a:pt x="0" y="0"/>
                    </a:lnTo>
                    <a:lnTo>
                      <a:pt x="3958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67"/>
              <p:cNvSpPr/>
              <p:nvPr/>
            </p:nvSpPr>
            <p:spPr>
              <a:xfrm>
                <a:off x="4146471" y="2594565"/>
                <a:ext cx="17102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8763" extrusionOk="0">
                    <a:moveTo>
                      <a:pt x="0" y="0"/>
                    </a:moveTo>
                    <a:cubicBezTo>
                      <a:pt x="1272" y="3534"/>
                      <a:pt x="9329" y="4664"/>
                      <a:pt x="14134" y="7915"/>
                    </a:cubicBezTo>
                    <a:lnTo>
                      <a:pt x="14134" y="8763"/>
                    </a:lnTo>
                    <a:lnTo>
                      <a:pt x="17102" y="8763"/>
                    </a:lnTo>
                    <a:cubicBezTo>
                      <a:pt x="11163" y="6333"/>
                      <a:pt x="5442" y="34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67"/>
              <p:cNvSpPr/>
              <p:nvPr/>
            </p:nvSpPr>
            <p:spPr>
              <a:xfrm>
                <a:off x="4135021" y="2582409"/>
                <a:ext cx="3817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1978" extrusionOk="0">
                    <a:moveTo>
                      <a:pt x="849" y="0"/>
                    </a:moveTo>
                    <a:cubicBezTo>
                      <a:pt x="849" y="1272"/>
                      <a:pt x="-2402" y="-989"/>
                      <a:pt x="3817" y="1979"/>
                    </a:cubicBezTo>
                    <a:lnTo>
                      <a:pt x="3817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67"/>
              <p:cNvSpPr/>
              <p:nvPr/>
            </p:nvSpPr>
            <p:spPr>
              <a:xfrm>
                <a:off x="4138100" y="2583302"/>
                <a:ext cx="1189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901" extrusionOk="0">
                    <a:moveTo>
                      <a:pt x="315" y="521"/>
                    </a:moveTo>
                    <a:cubicBezTo>
                      <a:pt x="2859" y="1935"/>
                      <a:pt x="-1099" y="-1175"/>
                      <a:pt x="315" y="5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67"/>
              <p:cNvSpPr/>
              <p:nvPr/>
            </p:nvSpPr>
            <p:spPr>
              <a:xfrm>
                <a:off x="4124846" y="2575288"/>
                <a:ext cx="5088" cy="330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305" extrusionOk="0">
                    <a:moveTo>
                      <a:pt x="1131" y="2174"/>
                    </a:moveTo>
                    <a:lnTo>
                      <a:pt x="5089" y="3305"/>
                    </a:lnTo>
                    <a:cubicBezTo>
                      <a:pt x="5089" y="2457"/>
                      <a:pt x="1697" y="478"/>
                      <a:pt x="2969" y="902"/>
                    </a:cubicBezTo>
                    <a:cubicBezTo>
                      <a:pt x="-848" y="-794"/>
                      <a:pt x="-424" y="54"/>
                      <a:pt x="1131" y="2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67"/>
              <p:cNvSpPr/>
              <p:nvPr/>
            </p:nvSpPr>
            <p:spPr>
              <a:xfrm>
                <a:off x="4121878" y="2576825"/>
                <a:ext cx="1978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13" extrusionOk="0">
                    <a:moveTo>
                      <a:pt x="0" y="213"/>
                    </a:moveTo>
                    <a:lnTo>
                      <a:pt x="1979" y="213"/>
                    </a:lnTo>
                    <a:cubicBezTo>
                      <a:pt x="1350" y="-71"/>
                      <a:pt x="629" y="-71"/>
                      <a:pt x="0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67"/>
              <p:cNvSpPr/>
              <p:nvPr/>
            </p:nvSpPr>
            <p:spPr>
              <a:xfrm>
                <a:off x="4123857" y="2577745"/>
                <a:ext cx="40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554" extrusionOk="0">
                    <a:moveTo>
                      <a:pt x="4099" y="1555"/>
                    </a:moveTo>
                    <a:lnTo>
                      <a:pt x="0" y="0"/>
                    </a:lnTo>
                    <a:cubicBezTo>
                      <a:pt x="0" y="707"/>
                      <a:pt x="0" y="1414"/>
                      <a:pt x="1837" y="848"/>
                    </a:cubicBezTo>
                    <a:cubicBezTo>
                      <a:pt x="1131" y="1272"/>
                      <a:pt x="2261" y="1131"/>
                      <a:pt x="409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67"/>
              <p:cNvSpPr/>
              <p:nvPr/>
            </p:nvSpPr>
            <p:spPr>
              <a:xfrm>
                <a:off x="4129934" y="2580855"/>
                <a:ext cx="5141" cy="3936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3936" extrusionOk="0">
                    <a:moveTo>
                      <a:pt x="0" y="0"/>
                    </a:moveTo>
                    <a:cubicBezTo>
                      <a:pt x="1555" y="1696"/>
                      <a:pt x="3958" y="3392"/>
                      <a:pt x="0" y="2120"/>
                    </a:cubicBezTo>
                    <a:cubicBezTo>
                      <a:pt x="6926" y="5654"/>
                      <a:pt x="6784" y="35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67"/>
              <p:cNvSpPr/>
              <p:nvPr/>
            </p:nvSpPr>
            <p:spPr>
              <a:xfrm>
                <a:off x="4143927" y="2596015"/>
                <a:ext cx="4946" cy="224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2243" extrusionOk="0">
                    <a:moveTo>
                      <a:pt x="0" y="105"/>
                    </a:moveTo>
                    <a:lnTo>
                      <a:pt x="2262" y="2225"/>
                    </a:lnTo>
                    <a:lnTo>
                      <a:pt x="4947" y="2225"/>
                    </a:lnTo>
                    <a:cubicBezTo>
                      <a:pt x="3675" y="2508"/>
                      <a:pt x="283" y="-602"/>
                      <a:pt x="0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67"/>
              <p:cNvSpPr/>
              <p:nvPr/>
            </p:nvSpPr>
            <p:spPr>
              <a:xfrm>
                <a:off x="4105458" y="2563611"/>
                <a:ext cx="28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3674" extrusionOk="0">
                    <a:moveTo>
                      <a:pt x="24" y="0"/>
                    </a:moveTo>
                    <a:cubicBezTo>
                      <a:pt x="24" y="0"/>
                      <a:pt x="24" y="1979"/>
                      <a:pt x="24" y="2686"/>
                    </a:cubicBezTo>
                    <a:lnTo>
                      <a:pt x="2851" y="3675"/>
                    </a:lnTo>
                    <a:cubicBezTo>
                      <a:pt x="2003" y="2544"/>
                      <a:pt x="-258" y="848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67"/>
              <p:cNvSpPr/>
              <p:nvPr/>
            </p:nvSpPr>
            <p:spPr>
              <a:xfrm>
                <a:off x="4101525" y="2564742"/>
                <a:ext cx="4240" cy="187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874" extrusionOk="0">
                    <a:moveTo>
                      <a:pt x="4240" y="1555"/>
                    </a:moveTo>
                    <a:lnTo>
                      <a:pt x="0" y="0"/>
                    </a:lnTo>
                    <a:cubicBezTo>
                      <a:pt x="3251" y="2120"/>
                      <a:pt x="4099" y="2120"/>
                      <a:pt x="4240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67"/>
              <p:cNvSpPr/>
              <p:nvPr/>
            </p:nvSpPr>
            <p:spPr>
              <a:xfrm>
                <a:off x="4118627" y="2578452"/>
                <a:ext cx="833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685" extrusionOk="0">
                    <a:moveTo>
                      <a:pt x="1131" y="707"/>
                    </a:moveTo>
                    <a:lnTo>
                      <a:pt x="8339" y="2686"/>
                    </a:lnTo>
                    <a:lnTo>
                      <a:pt x="0" y="0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67"/>
              <p:cNvSpPr/>
              <p:nvPr/>
            </p:nvSpPr>
            <p:spPr>
              <a:xfrm>
                <a:off x="4089369" y="2554141"/>
                <a:ext cx="480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848" extrusionOk="0">
                    <a:moveTo>
                      <a:pt x="1979" y="565"/>
                    </a:moveTo>
                    <a:lnTo>
                      <a:pt x="4806" y="848"/>
                    </a:lnTo>
                    <a:lnTo>
                      <a:pt x="0" y="0"/>
                    </a:lnTo>
                    <a:lnTo>
                      <a:pt x="1979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67"/>
              <p:cNvSpPr/>
              <p:nvPr/>
            </p:nvSpPr>
            <p:spPr>
              <a:xfrm>
                <a:off x="4075235" y="2543682"/>
                <a:ext cx="749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229" extrusionOk="0">
                    <a:moveTo>
                      <a:pt x="6643" y="5230"/>
                    </a:moveTo>
                    <a:cubicBezTo>
                      <a:pt x="8763" y="5230"/>
                      <a:pt x="5654" y="2403"/>
                      <a:pt x="7491" y="2827"/>
                    </a:cubicBezTo>
                    <a:cubicBezTo>
                      <a:pt x="5110" y="1602"/>
                      <a:pt x="2597" y="653"/>
                      <a:pt x="0" y="0"/>
                    </a:cubicBezTo>
                    <a:cubicBezTo>
                      <a:pt x="2599" y="1189"/>
                      <a:pt x="4877" y="2982"/>
                      <a:pt x="6643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67"/>
              <p:cNvSpPr/>
              <p:nvPr/>
            </p:nvSpPr>
            <p:spPr>
              <a:xfrm>
                <a:off x="4071277" y="2542551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67"/>
              <p:cNvSpPr/>
              <p:nvPr/>
            </p:nvSpPr>
            <p:spPr>
              <a:xfrm>
                <a:off x="4093185" y="2557957"/>
                <a:ext cx="212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50" extrusionOk="0">
                    <a:moveTo>
                      <a:pt x="2120" y="3251"/>
                    </a:moveTo>
                    <a:cubicBezTo>
                      <a:pt x="1886" y="1924"/>
                      <a:pt x="1120" y="749"/>
                      <a:pt x="0" y="0"/>
                    </a:cubicBezTo>
                    <a:lnTo>
                      <a:pt x="0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67"/>
              <p:cNvSpPr/>
              <p:nvPr/>
            </p:nvSpPr>
            <p:spPr>
              <a:xfrm>
                <a:off x="4090783" y="2557675"/>
                <a:ext cx="3109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120" extrusionOk="0">
                    <a:moveTo>
                      <a:pt x="3110" y="2120"/>
                    </a:moveTo>
                    <a:lnTo>
                      <a:pt x="3110" y="2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67"/>
              <p:cNvSpPr/>
              <p:nvPr/>
            </p:nvSpPr>
            <p:spPr>
              <a:xfrm>
                <a:off x="4095604" y="2561208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67"/>
              <p:cNvSpPr/>
              <p:nvPr/>
            </p:nvSpPr>
            <p:spPr>
              <a:xfrm>
                <a:off x="4105243" y="2571174"/>
                <a:ext cx="532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2054" extrusionOk="0">
                    <a:moveTo>
                      <a:pt x="5327" y="918"/>
                    </a:moveTo>
                    <a:cubicBezTo>
                      <a:pt x="2642" y="918"/>
                      <a:pt x="-2446" y="-1768"/>
                      <a:pt x="1370" y="2049"/>
                    </a:cubicBezTo>
                    <a:cubicBezTo>
                      <a:pt x="3490" y="2190"/>
                      <a:pt x="1370" y="-72"/>
                      <a:pt x="5327" y="9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67"/>
              <p:cNvSpPr/>
              <p:nvPr/>
            </p:nvSpPr>
            <p:spPr>
              <a:xfrm>
                <a:off x="4096578" y="2563611"/>
                <a:ext cx="4805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2685" extrusionOk="0">
                    <a:moveTo>
                      <a:pt x="0" y="0"/>
                    </a:moveTo>
                    <a:lnTo>
                      <a:pt x="3675" y="2686"/>
                    </a:lnTo>
                    <a:cubicBezTo>
                      <a:pt x="3675" y="2686"/>
                      <a:pt x="3675" y="1414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67"/>
              <p:cNvSpPr/>
              <p:nvPr/>
            </p:nvSpPr>
            <p:spPr>
              <a:xfrm>
                <a:off x="4094316" y="2562480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283"/>
                    </a:moveTo>
                    <a:lnTo>
                      <a:pt x="2262" y="1131"/>
                    </a:lnTo>
                    <a:lnTo>
                      <a:pt x="848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67"/>
              <p:cNvSpPr/>
              <p:nvPr/>
            </p:nvSpPr>
            <p:spPr>
              <a:xfrm>
                <a:off x="4071136" y="2545095"/>
                <a:ext cx="7267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4805" extrusionOk="0">
                    <a:moveTo>
                      <a:pt x="6078" y="3110"/>
                    </a:moveTo>
                    <a:cubicBezTo>
                      <a:pt x="3918" y="2359"/>
                      <a:pt x="1872" y="1313"/>
                      <a:pt x="0" y="0"/>
                    </a:cubicBezTo>
                    <a:cubicBezTo>
                      <a:pt x="2074" y="1725"/>
                      <a:pt x="4245" y="3329"/>
                      <a:pt x="6502" y="4806"/>
                    </a:cubicBezTo>
                    <a:cubicBezTo>
                      <a:pt x="6502" y="4806"/>
                      <a:pt x="8480" y="4523"/>
                      <a:pt x="6078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67"/>
              <p:cNvSpPr/>
              <p:nvPr/>
            </p:nvSpPr>
            <p:spPr>
              <a:xfrm>
                <a:off x="4085129" y="25538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67"/>
              <p:cNvSpPr/>
              <p:nvPr/>
            </p:nvSpPr>
            <p:spPr>
              <a:xfrm>
                <a:off x="4051207" y="2531102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141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67"/>
              <p:cNvSpPr/>
              <p:nvPr/>
            </p:nvSpPr>
            <p:spPr>
              <a:xfrm>
                <a:off x="4077485" y="2549901"/>
                <a:ext cx="4251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402" extrusionOk="0">
                    <a:moveTo>
                      <a:pt x="294" y="565"/>
                    </a:moveTo>
                    <a:cubicBezTo>
                      <a:pt x="1386" y="1580"/>
                      <a:pt x="2772" y="2223"/>
                      <a:pt x="4252" y="2403"/>
                    </a:cubicBezTo>
                    <a:cubicBezTo>
                      <a:pt x="2797" y="1762"/>
                      <a:pt x="1422" y="956"/>
                      <a:pt x="153" y="0"/>
                    </a:cubicBezTo>
                    <a:cubicBezTo>
                      <a:pt x="153" y="0"/>
                      <a:pt x="-271" y="283"/>
                      <a:pt x="294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67"/>
              <p:cNvSpPr/>
              <p:nvPr/>
            </p:nvSpPr>
            <p:spPr>
              <a:xfrm>
                <a:off x="4065341" y="2539292"/>
                <a:ext cx="2402" cy="2693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93" extrusionOk="0">
                    <a:moveTo>
                      <a:pt x="0" y="8"/>
                    </a:moveTo>
                    <a:lnTo>
                      <a:pt x="2403" y="2693"/>
                    </a:lnTo>
                    <a:cubicBezTo>
                      <a:pt x="1837" y="1704"/>
                      <a:pt x="565" y="-134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67"/>
              <p:cNvSpPr/>
              <p:nvPr/>
            </p:nvSpPr>
            <p:spPr>
              <a:xfrm>
                <a:off x="4084316" y="2552684"/>
                <a:ext cx="106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326" extrusionOk="0">
                    <a:moveTo>
                      <a:pt x="106" y="326"/>
                    </a:moveTo>
                    <a:lnTo>
                      <a:pt x="106" y="326"/>
                    </a:lnTo>
                    <a:cubicBezTo>
                      <a:pt x="-35" y="-239"/>
                      <a:pt x="-35" y="44"/>
                      <a:pt x="106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67"/>
              <p:cNvSpPr/>
              <p:nvPr/>
            </p:nvSpPr>
            <p:spPr>
              <a:xfrm>
                <a:off x="4081737" y="2553010"/>
                <a:ext cx="3109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413" extrusionOk="0">
                    <a:moveTo>
                      <a:pt x="2686" y="0"/>
                    </a:moveTo>
                    <a:lnTo>
                      <a:pt x="0" y="0"/>
                    </a:lnTo>
                    <a:cubicBezTo>
                      <a:pt x="980" y="587"/>
                      <a:pt x="2023" y="1061"/>
                      <a:pt x="3110" y="1414"/>
                    </a:cubicBezTo>
                    <a:cubicBezTo>
                      <a:pt x="3110" y="1414"/>
                      <a:pt x="2827" y="283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67"/>
              <p:cNvSpPr/>
              <p:nvPr/>
            </p:nvSpPr>
            <p:spPr>
              <a:xfrm>
                <a:off x="4035659" y="2530114"/>
                <a:ext cx="16555" cy="9832"/>
              </a:xfrm>
              <a:custGeom>
                <a:avLst/>
                <a:gdLst/>
                <a:ahLst/>
                <a:cxnLst/>
                <a:rect l="l" t="t" r="r" b="b"/>
                <a:pathLst>
                  <a:path w="16555" h="9832" extrusionOk="0">
                    <a:moveTo>
                      <a:pt x="3816" y="4381"/>
                    </a:moveTo>
                    <a:cubicBezTo>
                      <a:pt x="4947" y="3391"/>
                      <a:pt x="9894" y="5511"/>
                      <a:pt x="12721" y="9469"/>
                    </a:cubicBezTo>
                    <a:cubicBezTo>
                      <a:pt x="16961" y="11306"/>
                      <a:pt x="17244" y="5794"/>
                      <a:pt x="15689" y="1412"/>
                    </a:cubicBezTo>
                    <a:cubicBezTo>
                      <a:pt x="15689" y="1412"/>
                      <a:pt x="14841" y="2260"/>
                      <a:pt x="10601" y="140"/>
                    </a:cubicBezTo>
                    <a:cubicBezTo>
                      <a:pt x="11449" y="1836"/>
                      <a:pt x="17809" y="7773"/>
                      <a:pt x="13993" y="6501"/>
                    </a:cubicBezTo>
                    <a:cubicBezTo>
                      <a:pt x="10177" y="5229"/>
                      <a:pt x="10177" y="3108"/>
                      <a:pt x="8339" y="706"/>
                    </a:cubicBezTo>
                    <a:cubicBezTo>
                      <a:pt x="9329" y="3533"/>
                      <a:pt x="424" y="-1839"/>
                      <a:pt x="0" y="706"/>
                    </a:cubicBezTo>
                    <a:lnTo>
                      <a:pt x="4947" y="3108"/>
                    </a:lnTo>
                    <a:cubicBezTo>
                      <a:pt x="4947" y="3108"/>
                      <a:pt x="2827" y="2826"/>
                      <a:pt x="3816" y="4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67"/>
              <p:cNvSpPr/>
              <p:nvPr/>
            </p:nvSpPr>
            <p:spPr>
              <a:xfrm>
                <a:off x="4051490" y="2531233"/>
                <a:ext cx="8480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6371" extrusionOk="0">
                    <a:moveTo>
                      <a:pt x="6926" y="5523"/>
                    </a:moveTo>
                    <a:lnTo>
                      <a:pt x="8480" y="6371"/>
                    </a:lnTo>
                    <a:cubicBezTo>
                      <a:pt x="6837" y="4828"/>
                      <a:pt x="5410" y="3069"/>
                      <a:pt x="4240" y="1142"/>
                    </a:cubicBezTo>
                    <a:cubicBezTo>
                      <a:pt x="1272" y="-131"/>
                      <a:pt x="565" y="-131"/>
                      <a:pt x="0" y="152"/>
                    </a:cubicBezTo>
                    <a:lnTo>
                      <a:pt x="7491" y="56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67"/>
              <p:cNvSpPr/>
              <p:nvPr/>
            </p:nvSpPr>
            <p:spPr>
              <a:xfrm>
                <a:off x="4059970" y="2537463"/>
                <a:ext cx="11166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11166" h="8904" extrusionOk="0">
                    <a:moveTo>
                      <a:pt x="6926" y="5088"/>
                    </a:moveTo>
                    <a:cubicBezTo>
                      <a:pt x="4947" y="5088"/>
                      <a:pt x="848" y="3392"/>
                      <a:pt x="2120" y="6360"/>
                    </a:cubicBezTo>
                    <a:cubicBezTo>
                      <a:pt x="6784" y="9470"/>
                      <a:pt x="6078" y="7491"/>
                      <a:pt x="9187" y="8904"/>
                    </a:cubicBezTo>
                    <a:cubicBezTo>
                      <a:pt x="1555" y="4099"/>
                      <a:pt x="11873" y="9611"/>
                      <a:pt x="6926" y="5230"/>
                    </a:cubicBezTo>
                    <a:lnTo>
                      <a:pt x="11166" y="7632"/>
                    </a:lnTo>
                    <a:cubicBezTo>
                      <a:pt x="9972" y="6667"/>
                      <a:pt x="8839" y="5629"/>
                      <a:pt x="7774" y="4523"/>
                    </a:cubicBezTo>
                    <a:lnTo>
                      <a:pt x="7774" y="4523"/>
                    </a:lnTo>
                    <a:cubicBezTo>
                      <a:pt x="7774" y="4523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7774" y="4523"/>
                    </a:lnTo>
                    <a:cubicBezTo>
                      <a:pt x="5936" y="2827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0" y="0"/>
                    </a:lnTo>
                    <a:cubicBezTo>
                      <a:pt x="2171" y="1877"/>
                      <a:pt x="4486" y="3578"/>
                      <a:pt x="6926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67"/>
              <p:cNvSpPr/>
              <p:nvPr/>
            </p:nvSpPr>
            <p:spPr>
              <a:xfrm>
                <a:off x="4100441" y="2573254"/>
                <a:ext cx="376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51" extrusionOk="0">
                    <a:moveTo>
                      <a:pt x="377" y="251"/>
                    </a:moveTo>
                    <a:cubicBezTo>
                      <a:pt x="377" y="251"/>
                      <a:pt x="377" y="251"/>
                      <a:pt x="377" y="251"/>
                    </a:cubicBezTo>
                    <a:cubicBezTo>
                      <a:pt x="377" y="251"/>
                      <a:pt x="-471" y="-314"/>
                      <a:pt x="37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67"/>
              <p:cNvSpPr/>
              <p:nvPr/>
            </p:nvSpPr>
            <p:spPr>
              <a:xfrm>
                <a:off x="4097359" y="2565448"/>
                <a:ext cx="6411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8164" extrusionOk="0">
                    <a:moveTo>
                      <a:pt x="773" y="5371"/>
                    </a:moveTo>
                    <a:cubicBezTo>
                      <a:pt x="1954" y="5370"/>
                      <a:pt x="3099" y="5769"/>
                      <a:pt x="4024" y="6502"/>
                    </a:cubicBezTo>
                    <a:cubicBezTo>
                      <a:pt x="5296" y="7915"/>
                      <a:pt x="4024" y="7208"/>
                      <a:pt x="4024" y="7632"/>
                    </a:cubicBezTo>
                    <a:cubicBezTo>
                      <a:pt x="4024" y="8056"/>
                      <a:pt x="8406" y="9046"/>
                      <a:pt x="5296" y="6360"/>
                    </a:cubicBezTo>
                    <a:lnTo>
                      <a:pt x="5296" y="6360"/>
                    </a:lnTo>
                    <a:cubicBezTo>
                      <a:pt x="3124" y="4633"/>
                      <a:pt x="1341" y="2466"/>
                      <a:pt x="67" y="0"/>
                    </a:cubicBezTo>
                    <a:cubicBezTo>
                      <a:pt x="-131" y="1821"/>
                      <a:pt x="112" y="3663"/>
                      <a:pt x="773" y="53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67"/>
              <p:cNvSpPr/>
              <p:nvPr/>
            </p:nvSpPr>
            <p:spPr>
              <a:xfrm>
                <a:off x="4075235" y="2553576"/>
                <a:ext cx="6643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3960" extrusionOk="0">
                    <a:moveTo>
                      <a:pt x="6643" y="3392"/>
                    </a:moveTo>
                    <a:lnTo>
                      <a:pt x="0" y="0"/>
                    </a:lnTo>
                    <a:lnTo>
                      <a:pt x="2403" y="3109"/>
                    </a:lnTo>
                    <a:lnTo>
                      <a:pt x="2403" y="2403"/>
                    </a:lnTo>
                    <a:cubicBezTo>
                      <a:pt x="6078" y="4947"/>
                      <a:pt x="5936" y="3675"/>
                      <a:pt x="6643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67"/>
              <p:cNvSpPr/>
              <p:nvPr/>
            </p:nvSpPr>
            <p:spPr>
              <a:xfrm>
                <a:off x="4047815" y="2528558"/>
                <a:ext cx="480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1413" extrusionOk="0">
                    <a:moveTo>
                      <a:pt x="3110" y="1413"/>
                    </a:moveTo>
                    <a:lnTo>
                      <a:pt x="4806" y="707"/>
                    </a:lnTo>
                    <a:lnTo>
                      <a:pt x="0" y="0"/>
                    </a:lnTo>
                    <a:lnTo>
                      <a:pt x="311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67"/>
              <p:cNvSpPr/>
              <p:nvPr/>
            </p:nvSpPr>
            <p:spPr>
              <a:xfrm>
                <a:off x="4041596" y="2522622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1413" y="1696"/>
                    </a:moveTo>
                    <a:lnTo>
                      <a:pt x="2544" y="848"/>
                    </a:lnTo>
                    <a:lnTo>
                      <a:pt x="0" y="0"/>
                    </a:lnTo>
                    <a:lnTo>
                      <a:pt x="141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67"/>
              <p:cNvSpPr/>
              <p:nvPr/>
            </p:nvSpPr>
            <p:spPr>
              <a:xfrm>
                <a:off x="4095447" y="2410255"/>
                <a:ext cx="848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120" extrusionOk="0">
                    <a:moveTo>
                      <a:pt x="848" y="2120"/>
                    </a:moveTo>
                    <a:lnTo>
                      <a:pt x="0" y="0"/>
                    </a:lnTo>
                    <a:cubicBezTo>
                      <a:pt x="181" y="743"/>
                      <a:pt x="466" y="1457"/>
                      <a:pt x="848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67"/>
              <p:cNvSpPr/>
              <p:nvPr/>
            </p:nvSpPr>
            <p:spPr>
              <a:xfrm>
                <a:off x="4100380" y="2428033"/>
                <a:ext cx="861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14" extrusionOk="0">
                    <a:moveTo>
                      <a:pt x="14" y="314"/>
                    </a:moveTo>
                    <a:lnTo>
                      <a:pt x="862" y="314"/>
                    </a:lnTo>
                    <a:cubicBezTo>
                      <a:pt x="862" y="314"/>
                      <a:pt x="-127" y="-393"/>
                      <a:pt x="14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67"/>
              <p:cNvSpPr/>
              <p:nvPr/>
            </p:nvSpPr>
            <p:spPr>
              <a:xfrm>
                <a:off x="3993539" y="2352305"/>
                <a:ext cx="5579" cy="2041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2041" extrusionOk="0">
                    <a:moveTo>
                      <a:pt x="0" y="1414"/>
                    </a:moveTo>
                    <a:cubicBezTo>
                      <a:pt x="2968" y="1414"/>
                      <a:pt x="6078" y="2827"/>
                      <a:pt x="5512" y="1414"/>
                    </a:cubicBezTo>
                    <a:lnTo>
                      <a:pt x="4382" y="0"/>
                    </a:lnTo>
                    <a:cubicBezTo>
                      <a:pt x="3023" y="743"/>
                      <a:pt x="1536" y="1222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67"/>
              <p:cNvSpPr/>
              <p:nvPr/>
            </p:nvSpPr>
            <p:spPr>
              <a:xfrm>
                <a:off x="4120747" y="2424107"/>
                <a:ext cx="240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120" extrusionOk="0">
                    <a:moveTo>
                      <a:pt x="2403" y="2120"/>
                    </a:moveTo>
                    <a:lnTo>
                      <a:pt x="2403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67"/>
              <p:cNvSpPr/>
              <p:nvPr/>
            </p:nvSpPr>
            <p:spPr>
              <a:xfrm>
                <a:off x="4129652" y="2424531"/>
                <a:ext cx="155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240" extrusionOk="0">
                    <a:moveTo>
                      <a:pt x="0" y="0"/>
                    </a:moveTo>
                    <a:lnTo>
                      <a:pt x="1555" y="4240"/>
                    </a:lnTo>
                    <a:cubicBezTo>
                      <a:pt x="1219" y="2767"/>
                      <a:pt x="696" y="134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67"/>
              <p:cNvSpPr/>
              <p:nvPr/>
            </p:nvSpPr>
            <p:spPr>
              <a:xfrm>
                <a:off x="4088469" y="2317676"/>
                <a:ext cx="1323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90" extrusionOk="0">
                    <a:moveTo>
                      <a:pt x="1324" y="3251"/>
                    </a:moveTo>
                    <a:cubicBezTo>
                      <a:pt x="977" y="2185"/>
                      <a:pt x="694" y="1099"/>
                      <a:pt x="476" y="0"/>
                    </a:cubicBezTo>
                    <a:cubicBezTo>
                      <a:pt x="-655" y="4806"/>
                      <a:pt x="476" y="3251"/>
                      <a:pt x="1324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67"/>
              <p:cNvSpPr/>
              <p:nvPr/>
            </p:nvSpPr>
            <p:spPr>
              <a:xfrm>
                <a:off x="3969511" y="2451103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2968" y="5936"/>
                    </a:moveTo>
                    <a:cubicBezTo>
                      <a:pt x="2123" y="3889"/>
                      <a:pt x="1131" y="1905"/>
                      <a:pt x="0" y="0"/>
                    </a:cubicBezTo>
                    <a:cubicBezTo>
                      <a:pt x="848" y="3251"/>
                      <a:pt x="1555" y="5936"/>
                      <a:pt x="2968" y="59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67"/>
              <p:cNvSpPr/>
              <p:nvPr/>
            </p:nvSpPr>
            <p:spPr>
              <a:xfrm>
                <a:off x="4112229" y="2412941"/>
                <a:ext cx="1309" cy="1614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614" extrusionOk="0">
                    <a:moveTo>
                      <a:pt x="1309" y="1555"/>
                    </a:moveTo>
                    <a:cubicBezTo>
                      <a:pt x="1309" y="424"/>
                      <a:pt x="320" y="0"/>
                      <a:pt x="37" y="0"/>
                    </a:cubicBezTo>
                    <a:cubicBezTo>
                      <a:pt x="-245" y="0"/>
                      <a:pt x="1168" y="1979"/>
                      <a:pt x="130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67"/>
              <p:cNvSpPr/>
              <p:nvPr/>
            </p:nvSpPr>
            <p:spPr>
              <a:xfrm>
                <a:off x="3965695" y="2444601"/>
                <a:ext cx="3392" cy="650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6501" extrusionOk="0">
                    <a:moveTo>
                      <a:pt x="0" y="0"/>
                    </a:moveTo>
                    <a:lnTo>
                      <a:pt x="0" y="1414"/>
                    </a:lnTo>
                    <a:cubicBezTo>
                      <a:pt x="1311" y="2982"/>
                      <a:pt x="2449" y="4688"/>
                      <a:pt x="3392" y="6502"/>
                    </a:cubicBezTo>
                    <a:cubicBezTo>
                      <a:pt x="3059" y="4004"/>
                      <a:pt x="1858" y="170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67"/>
              <p:cNvSpPr/>
              <p:nvPr/>
            </p:nvSpPr>
            <p:spPr>
              <a:xfrm>
                <a:off x="4244421" y="251541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67"/>
              <p:cNvSpPr/>
              <p:nvPr/>
            </p:nvSpPr>
            <p:spPr>
              <a:xfrm>
                <a:off x="4225960" y="2603611"/>
                <a:ext cx="86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6" h="4098" extrusionOk="0">
                    <a:moveTo>
                      <a:pt x="87" y="4099"/>
                    </a:moveTo>
                    <a:lnTo>
                      <a:pt x="87" y="0"/>
                    </a:lnTo>
                    <a:cubicBezTo>
                      <a:pt x="-29" y="1364"/>
                      <a:pt x="-29" y="2735"/>
                      <a:pt x="8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67"/>
              <p:cNvSpPr/>
              <p:nvPr/>
            </p:nvSpPr>
            <p:spPr>
              <a:xfrm>
                <a:off x="4013469" y="2499300"/>
                <a:ext cx="69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65" extrusionOk="0">
                    <a:moveTo>
                      <a:pt x="0" y="0"/>
                    </a:moveTo>
                    <a:cubicBezTo>
                      <a:pt x="1555" y="12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67"/>
              <p:cNvSpPr/>
              <p:nvPr/>
            </p:nvSpPr>
            <p:spPr>
              <a:xfrm>
                <a:off x="4017002" y="25104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67"/>
              <p:cNvSpPr/>
              <p:nvPr/>
            </p:nvSpPr>
            <p:spPr>
              <a:xfrm>
                <a:off x="3948813" y="2430467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67"/>
              <p:cNvSpPr/>
              <p:nvPr/>
            </p:nvSpPr>
            <p:spPr>
              <a:xfrm>
                <a:off x="4013610" y="2499866"/>
                <a:ext cx="1696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978" extrusionOk="0">
                    <a:moveTo>
                      <a:pt x="1696" y="1979"/>
                    </a:moveTo>
                    <a:lnTo>
                      <a:pt x="0" y="0"/>
                    </a:lnTo>
                    <a:cubicBezTo>
                      <a:pt x="0" y="0"/>
                      <a:pt x="707" y="989"/>
                      <a:pt x="1696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67"/>
              <p:cNvSpPr/>
              <p:nvPr/>
            </p:nvSpPr>
            <p:spPr>
              <a:xfrm>
                <a:off x="4015447" y="2501138"/>
                <a:ext cx="129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72" extrusionOk="0">
                    <a:moveTo>
                      <a:pt x="0" y="0"/>
                    </a:moveTo>
                    <a:lnTo>
                      <a:pt x="1272" y="1272"/>
                    </a:lnTo>
                    <a:cubicBezTo>
                      <a:pt x="1272" y="1272"/>
                      <a:pt x="1555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4011207" y="2497463"/>
                <a:ext cx="240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02" extrusionOk="0">
                    <a:moveTo>
                      <a:pt x="0" y="0"/>
                    </a:moveTo>
                    <a:cubicBezTo>
                      <a:pt x="870" y="729"/>
                      <a:pt x="1674" y="1533"/>
                      <a:pt x="2403" y="2403"/>
                    </a:cubicBezTo>
                    <a:cubicBezTo>
                      <a:pt x="2403" y="2403"/>
                      <a:pt x="2403" y="2403"/>
                      <a:pt x="240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4209934" y="2346934"/>
                <a:ext cx="1013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3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55" y="2262"/>
                      <a:pt x="1131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4045836" y="2344672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283" y="0"/>
                    </a:moveTo>
                    <a:lnTo>
                      <a:pt x="0" y="0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4046119" y="2344814"/>
                <a:ext cx="749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088" extrusionOk="0">
                    <a:moveTo>
                      <a:pt x="7491" y="2544"/>
                    </a:moveTo>
                    <a:cubicBezTo>
                      <a:pt x="4773" y="2601"/>
                      <a:pt x="2121" y="1700"/>
                      <a:pt x="0" y="0"/>
                    </a:cubicBezTo>
                    <a:lnTo>
                      <a:pt x="0" y="5088"/>
                    </a:lnTo>
                    <a:cubicBezTo>
                      <a:pt x="2449" y="4106"/>
                      <a:pt x="4950" y="3256"/>
                      <a:pt x="749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3938366" y="2283046"/>
                <a:ext cx="303851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303851" h="348126" extrusionOk="0">
                    <a:moveTo>
                      <a:pt x="150579" y="90461"/>
                    </a:moveTo>
                    <a:lnTo>
                      <a:pt x="149873" y="95973"/>
                    </a:lnTo>
                    <a:cubicBezTo>
                      <a:pt x="146763" y="89754"/>
                      <a:pt x="147187" y="84807"/>
                      <a:pt x="145774" y="90178"/>
                    </a:cubicBezTo>
                    <a:cubicBezTo>
                      <a:pt x="150297" y="90178"/>
                      <a:pt x="149025" y="111238"/>
                      <a:pt x="153971" y="111096"/>
                    </a:cubicBezTo>
                    <a:lnTo>
                      <a:pt x="153971" y="114913"/>
                    </a:lnTo>
                    <a:cubicBezTo>
                      <a:pt x="153971" y="113782"/>
                      <a:pt x="153971" y="113782"/>
                      <a:pt x="153971" y="112651"/>
                    </a:cubicBezTo>
                    <a:cubicBezTo>
                      <a:pt x="152982" y="120001"/>
                      <a:pt x="158353" y="117174"/>
                      <a:pt x="159484" y="125937"/>
                    </a:cubicBezTo>
                    <a:cubicBezTo>
                      <a:pt x="159484" y="129047"/>
                      <a:pt x="159484" y="131308"/>
                      <a:pt x="158636" y="129330"/>
                    </a:cubicBezTo>
                    <a:lnTo>
                      <a:pt x="161463" y="135690"/>
                    </a:lnTo>
                    <a:cubicBezTo>
                      <a:pt x="161463" y="137669"/>
                      <a:pt x="161463" y="137386"/>
                      <a:pt x="160473" y="135690"/>
                    </a:cubicBezTo>
                    <a:lnTo>
                      <a:pt x="163724" y="145725"/>
                    </a:lnTo>
                    <a:lnTo>
                      <a:pt x="163724" y="145725"/>
                    </a:lnTo>
                    <a:cubicBezTo>
                      <a:pt x="164855" y="146997"/>
                      <a:pt x="166975" y="149965"/>
                      <a:pt x="167964" y="151379"/>
                    </a:cubicBezTo>
                    <a:cubicBezTo>
                      <a:pt x="168954" y="152792"/>
                      <a:pt x="167116" y="150248"/>
                      <a:pt x="166692" y="151379"/>
                    </a:cubicBezTo>
                    <a:lnTo>
                      <a:pt x="169660" y="156467"/>
                    </a:lnTo>
                    <a:cubicBezTo>
                      <a:pt x="169660" y="159153"/>
                      <a:pt x="166410" y="154912"/>
                      <a:pt x="165420" y="151096"/>
                    </a:cubicBezTo>
                    <a:cubicBezTo>
                      <a:pt x="162593" y="157739"/>
                      <a:pt x="167964" y="155336"/>
                      <a:pt x="169519" y="167351"/>
                    </a:cubicBezTo>
                    <a:lnTo>
                      <a:pt x="166975" y="162262"/>
                    </a:lnTo>
                    <a:cubicBezTo>
                      <a:pt x="165703" y="166644"/>
                      <a:pt x="167964" y="170460"/>
                      <a:pt x="169095" y="176396"/>
                    </a:cubicBezTo>
                    <a:cubicBezTo>
                      <a:pt x="169095" y="174700"/>
                      <a:pt x="168247" y="162262"/>
                      <a:pt x="171639" y="168481"/>
                    </a:cubicBezTo>
                    <a:cubicBezTo>
                      <a:pt x="172106" y="171060"/>
                      <a:pt x="173281" y="173458"/>
                      <a:pt x="175031" y="175407"/>
                    </a:cubicBezTo>
                    <a:cubicBezTo>
                      <a:pt x="173477" y="176114"/>
                      <a:pt x="175031" y="179082"/>
                      <a:pt x="177293" y="182898"/>
                    </a:cubicBezTo>
                    <a:lnTo>
                      <a:pt x="175173" y="183746"/>
                    </a:lnTo>
                    <a:cubicBezTo>
                      <a:pt x="177717" y="187704"/>
                      <a:pt x="178848" y="186714"/>
                      <a:pt x="180968" y="188693"/>
                    </a:cubicBezTo>
                    <a:cubicBezTo>
                      <a:pt x="182731" y="191201"/>
                      <a:pt x="183252" y="194376"/>
                      <a:pt x="182381" y="197315"/>
                    </a:cubicBezTo>
                    <a:cubicBezTo>
                      <a:pt x="187894" y="205230"/>
                      <a:pt x="180544" y="190531"/>
                      <a:pt x="187894" y="199011"/>
                    </a:cubicBezTo>
                    <a:cubicBezTo>
                      <a:pt x="190416" y="202817"/>
                      <a:pt x="194152" y="205656"/>
                      <a:pt x="198494" y="207068"/>
                    </a:cubicBezTo>
                    <a:cubicBezTo>
                      <a:pt x="200169" y="207445"/>
                      <a:pt x="201907" y="207445"/>
                      <a:pt x="203582" y="207068"/>
                    </a:cubicBezTo>
                    <a:cubicBezTo>
                      <a:pt x="205687" y="206978"/>
                      <a:pt x="207712" y="206237"/>
                      <a:pt x="209378" y="204948"/>
                    </a:cubicBezTo>
                    <a:cubicBezTo>
                      <a:pt x="211277" y="203890"/>
                      <a:pt x="212732" y="202184"/>
                      <a:pt x="213476" y="200142"/>
                    </a:cubicBezTo>
                    <a:cubicBezTo>
                      <a:pt x="213890" y="199231"/>
                      <a:pt x="214222" y="198285"/>
                      <a:pt x="214466" y="197315"/>
                    </a:cubicBezTo>
                    <a:lnTo>
                      <a:pt x="214466" y="195053"/>
                    </a:lnTo>
                    <a:cubicBezTo>
                      <a:pt x="215879" y="187704"/>
                      <a:pt x="215738" y="196467"/>
                      <a:pt x="216586" y="193781"/>
                    </a:cubicBezTo>
                    <a:cubicBezTo>
                      <a:pt x="216186" y="191796"/>
                      <a:pt x="215470" y="189887"/>
                      <a:pt x="214466" y="188128"/>
                    </a:cubicBezTo>
                    <a:cubicBezTo>
                      <a:pt x="214466" y="186856"/>
                      <a:pt x="214466" y="187280"/>
                      <a:pt x="215314" y="188128"/>
                    </a:cubicBezTo>
                    <a:cubicBezTo>
                      <a:pt x="213900" y="184170"/>
                      <a:pt x="213052" y="188128"/>
                      <a:pt x="211074" y="182474"/>
                    </a:cubicBezTo>
                    <a:cubicBezTo>
                      <a:pt x="208388" y="181767"/>
                      <a:pt x="211074" y="169895"/>
                      <a:pt x="204572" y="164948"/>
                    </a:cubicBezTo>
                    <a:cubicBezTo>
                      <a:pt x="204572" y="163110"/>
                      <a:pt x="206268" y="164948"/>
                      <a:pt x="206833" y="164241"/>
                    </a:cubicBezTo>
                    <a:cubicBezTo>
                      <a:pt x="203748" y="159775"/>
                      <a:pt x="200035" y="155776"/>
                      <a:pt x="195809" y="152368"/>
                    </a:cubicBezTo>
                    <a:lnTo>
                      <a:pt x="193547" y="146008"/>
                    </a:lnTo>
                    <a:cubicBezTo>
                      <a:pt x="194678" y="150955"/>
                      <a:pt x="189731" y="146856"/>
                      <a:pt x="185491" y="143464"/>
                    </a:cubicBezTo>
                    <a:cubicBezTo>
                      <a:pt x="185491" y="145301"/>
                      <a:pt x="185491" y="146856"/>
                      <a:pt x="185491" y="147845"/>
                    </a:cubicBezTo>
                    <a:lnTo>
                      <a:pt x="179837" y="141626"/>
                    </a:lnTo>
                    <a:cubicBezTo>
                      <a:pt x="179837" y="140637"/>
                      <a:pt x="180685" y="140778"/>
                      <a:pt x="182381" y="141626"/>
                    </a:cubicBezTo>
                    <a:lnTo>
                      <a:pt x="180968" y="140778"/>
                    </a:lnTo>
                    <a:cubicBezTo>
                      <a:pt x="179978" y="137810"/>
                      <a:pt x="181816" y="138375"/>
                      <a:pt x="184219" y="139365"/>
                    </a:cubicBezTo>
                    <a:cubicBezTo>
                      <a:pt x="184219" y="140496"/>
                      <a:pt x="184219" y="141626"/>
                      <a:pt x="184219" y="142616"/>
                    </a:cubicBezTo>
                    <a:cubicBezTo>
                      <a:pt x="186480" y="143605"/>
                      <a:pt x="188883" y="144453"/>
                      <a:pt x="189731" y="142616"/>
                    </a:cubicBezTo>
                    <a:cubicBezTo>
                      <a:pt x="188919" y="142079"/>
                      <a:pt x="188203" y="141410"/>
                      <a:pt x="187611" y="140637"/>
                    </a:cubicBezTo>
                    <a:cubicBezTo>
                      <a:pt x="187611" y="140637"/>
                      <a:pt x="188742" y="140637"/>
                      <a:pt x="188742" y="140637"/>
                    </a:cubicBezTo>
                    <a:cubicBezTo>
                      <a:pt x="188742" y="140637"/>
                      <a:pt x="187894" y="139789"/>
                      <a:pt x="186622" y="138941"/>
                    </a:cubicBezTo>
                    <a:lnTo>
                      <a:pt x="187611" y="135973"/>
                    </a:lnTo>
                    <a:lnTo>
                      <a:pt x="186480" y="135973"/>
                    </a:lnTo>
                    <a:cubicBezTo>
                      <a:pt x="184784" y="132722"/>
                      <a:pt x="183088" y="129188"/>
                      <a:pt x="181109" y="126079"/>
                    </a:cubicBezTo>
                    <a:cubicBezTo>
                      <a:pt x="172936" y="121274"/>
                      <a:pt x="165182" y="115790"/>
                      <a:pt x="157929" y="109683"/>
                    </a:cubicBezTo>
                    <a:cubicBezTo>
                      <a:pt x="161463" y="110672"/>
                      <a:pt x="160615" y="108128"/>
                      <a:pt x="162311" y="106715"/>
                    </a:cubicBezTo>
                    <a:cubicBezTo>
                      <a:pt x="162311" y="110814"/>
                      <a:pt x="169660" y="113358"/>
                      <a:pt x="173477" y="118870"/>
                    </a:cubicBezTo>
                    <a:cubicBezTo>
                      <a:pt x="171498" y="116043"/>
                      <a:pt x="172770" y="115902"/>
                      <a:pt x="173477" y="116326"/>
                    </a:cubicBezTo>
                    <a:cubicBezTo>
                      <a:pt x="170367" y="113782"/>
                      <a:pt x="167399" y="111238"/>
                      <a:pt x="164148" y="108835"/>
                    </a:cubicBezTo>
                    <a:cubicBezTo>
                      <a:pt x="165703" y="107846"/>
                      <a:pt x="164148" y="106150"/>
                      <a:pt x="162028" y="103323"/>
                    </a:cubicBezTo>
                    <a:cubicBezTo>
                      <a:pt x="161039" y="107422"/>
                      <a:pt x="154254" y="98517"/>
                      <a:pt x="150014" y="96114"/>
                    </a:cubicBezTo>
                    <a:cubicBezTo>
                      <a:pt x="150014" y="94983"/>
                      <a:pt x="152417" y="94842"/>
                      <a:pt x="156233" y="99224"/>
                    </a:cubicBezTo>
                    <a:cubicBezTo>
                      <a:pt x="153689" y="92722"/>
                      <a:pt x="147328" y="96397"/>
                      <a:pt x="144502" y="90461"/>
                    </a:cubicBezTo>
                    <a:cubicBezTo>
                      <a:pt x="145491" y="91450"/>
                      <a:pt x="145915" y="92015"/>
                      <a:pt x="146763" y="92015"/>
                    </a:cubicBezTo>
                    <a:cubicBezTo>
                      <a:pt x="143654" y="90461"/>
                      <a:pt x="138000" y="84666"/>
                      <a:pt x="140120" y="85090"/>
                    </a:cubicBezTo>
                    <a:lnTo>
                      <a:pt x="141251" y="85938"/>
                    </a:lnTo>
                    <a:cubicBezTo>
                      <a:pt x="134466" y="79294"/>
                      <a:pt x="118071" y="68270"/>
                      <a:pt x="115102" y="70531"/>
                    </a:cubicBezTo>
                    <a:cubicBezTo>
                      <a:pt x="116251" y="69473"/>
                      <a:pt x="117534" y="68570"/>
                      <a:pt x="118919" y="67846"/>
                    </a:cubicBezTo>
                    <a:cubicBezTo>
                      <a:pt x="112397" y="67713"/>
                      <a:pt x="105876" y="68091"/>
                      <a:pt x="99414" y="68977"/>
                    </a:cubicBezTo>
                    <a:cubicBezTo>
                      <a:pt x="101816" y="67281"/>
                      <a:pt x="99414" y="59083"/>
                      <a:pt x="106905" y="61344"/>
                    </a:cubicBezTo>
                    <a:cubicBezTo>
                      <a:pt x="104148" y="59221"/>
                      <a:pt x="100883" y="57856"/>
                      <a:pt x="97435" y="57387"/>
                    </a:cubicBezTo>
                    <a:cubicBezTo>
                      <a:pt x="98848" y="58235"/>
                      <a:pt x="99838" y="62192"/>
                      <a:pt x="97435" y="61768"/>
                    </a:cubicBezTo>
                    <a:cubicBezTo>
                      <a:pt x="94758" y="58637"/>
                      <a:pt x="91430" y="56128"/>
                      <a:pt x="87682" y="54418"/>
                    </a:cubicBezTo>
                    <a:cubicBezTo>
                      <a:pt x="89944" y="55549"/>
                      <a:pt x="86269" y="58800"/>
                      <a:pt x="82877" y="57811"/>
                    </a:cubicBezTo>
                    <a:cubicBezTo>
                      <a:pt x="82877" y="57811"/>
                      <a:pt x="82877" y="53712"/>
                      <a:pt x="84714" y="53712"/>
                    </a:cubicBezTo>
                    <a:cubicBezTo>
                      <a:pt x="81375" y="54392"/>
                      <a:pt x="78073" y="55241"/>
                      <a:pt x="74820" y="56256"/>
                    </a:cubicBezTo>
                    <a:cubicBezTo>
                      <a:pt x="77223" y="56256"/>
                      <a:pt x="75668" y="52864"/>
                      <a:pt x="73407" y="51592"/>
                    </a:cubicBezTo>
                    <a:cubicBezTo>
                      <a:pt x="74396" y="52440"/>
                      <a:pt x="64785" y="51592"/>
                      <a:pt x="62241" y="51592"/>
                    </a:cubicBezTo>
                    <a:cubicBezTo>
                      <a:pt x="63651" y="51454"/>
                      <a:pt x="65071" y="51454"/>
                      <a:pt x="66481" y="51592"/>
                    </a:cubicBezTo>
                    <a:cubicBezTo>
                      <a:pt x="55174" y="51592"/>
                      <a:pt x="56587" y="58376"/>
                      <a:pt x="47258" y="61344"/>
                    </a:cubicBezTo>
                    <a:cubicBezTo>
                      <a:pt x="48106" y="60355"/>
                      <a:pt x="48248" y="55266"/>
                      <a:pt x="43018" y="57387"/>
                    </a:cubicBezTo>
                    <a:lnTo>
                      <a:pt x="39202" y="66009"/>
                    </a:lnTo>
                    <a:cubicBezTo>
                      <a:pt x="37894" y="70083"/>
                      <a:pt x="35989" y="73942"/>
                      <a:pt x="33548" y="77457"/>
                    </a:cubicBezTo>
                    <a:lnTo>
                      <a:pt x="31570" y="77457"/>
                    </a:lnTo>
                    <a:lnTo>
                      <a:pt x="28036" y="82970"/>
                    </a:lnTo>
                    <a:cubicBezTo>
                      <a:pt x="28644" y="79032"/>
                      <a:pt x="29590" y="75154"/>
                      <a:pt x="30863" y="71379"/>
                    </a:cubicBezTo>
                    <a:cubicBezTo>
                      <a:pt x="32587" y="67022"/>
                      <a:pt x="34919" y="62929"/>
                      <a:pt x="37788" y="59224"/>
                    </a:cubicBezTo>
                    <a:cubicBezTo>
                      <a:pt x="33690" y="60496"/>
                      <a:pt x="36092" y="59224"/>
                      <a:pt x="31004" y="62475"/>
                    </a:cubicBezTo>
                    <a:cubicBezTo>
                      <a:pt x="28460" y="62475"/>
                      <a:pt x="32842" y="58941"/>
                      <a:pt x="34255" y="57811"/>
                    </a:cubicBezTo>
                    <a:cubicBezTo>
                      <a:pt x="30024" y="60408"/>
                      <a:pt x="26006" y="63338"/>
                      <a:pt x="22241" y="66574"/>
                    </a:cubicBezTo>
                    <a:cubicBezTo>
                      <a:pt x="24220" y="67846"/>
                      <a:pt x="16022" y="76185"/>
                      <a:pt x="18283" y="77174"/>
                    </a:cubicBezTo>
                    <a:cubicBezTo>
                      <a:pt x="20945" y="72693"/>
                      <a:pt x="23971" y="68439"/>
                      <a:pt x="27329" y="64454"/>
                    </a:cubicBezTo>
                    <a:cubicBezTo>
                      <a:pt x="29167" y="65867"/>
                      <a:pt x="24926" y="75196"/>
                      <a:pt x="19131" y="82263"/>
                    </a:cubicBezTo>
                    <a:cubicBezTo>
                      <a:pt x="16870" y="83676"/>
                      <a:pt x="16870" y="78164"/>
                      <a:pt x="16163" y="77881"/>
                    </a:cubicBezTo>
                    <a:cubicBezTo>
                      <a:pt x="14789" y="81051"/>
                      <a:pt x="13033" y="84042"/>
                      <a:pt x="10934" y="86786"/>
                    </a:cubicBezTo>
                    <a:cubicBezTo>
                      <a:pt x="11188" y="85327"/>
                      <a:pt x="11615" y="83903"/>
                      <a:pt x="12206" y="82546"/>
                    </a:cubicBezTo>
                    <a:cubicBezTo>
                      <a:pt x="8107" y="86644"/>
                      <a:pt x="10086" y="91874"/>
                      <a:pt x="4856" y="96680"/>
                    </a:cubicBezTo>
                    <a:cubicBezTo>
                      <a:pt x="3867" y="98800"/>
                      <a:pt x="-374" y="102333"/>
                      <a:pt x="757" y="103181"/>
                    </a:cubicBezTo>
                    <a:cubicBezTo>
                      <a:pt x="5172" y="100881"/>
                      <a:pt x="10586" y="101871"/>
                      <a:pt x="13902" y="105584"/>
                    </a:cubicBezTo>
                    <a:cubicBezTo>
                      <a:pt x="12735" y="107177"/>
                      <a:pt x="11650" y="108828"/>
                      <a:pt x="10651" y="110531"/>
                    </a:cubicBezTo>
                    <a:cubicBezTo>
                      <a:pt x="9630" y="112871"/>
                      <a:pt x="8449" y="115138"/>
                      <a:pt x="7117" y="117315"/>
                    </a:cubicBezTo>
                    <a:cubicBezTo>
                      <a:pt x="4432" y="120708"/>
                      <a:pt x="3018" y="111379"/>
                      <a:pt x="616" y="114065"/>
                    </a:cubicBezTo>
                    <a:cubicBezTo>
                      <a:pt x="616" y="114065"/>
                      <a:pt x="1746" y="116609"/>
                      <a:pt x="1888" y="117457"/>
                    </a:cubicBezTo>
                    <a:cubicBezTo>
                      <a:pt x="2029" y="118305"/>
                      <a:pt x="-374" y="116185"/>
                      <a:pt x="50" y="121556"/>
                    </a:cubicBezTo>
                    <a:cubicBezTo>
                      <a:pt x="2453" y="122545"/>
                      <a:pt x="50" y="132298"/>
                      <a:pt x="2029" y="124100"/>
                    </a:cubicBezTo>
                    <a:cubicBezTo>
                      <a:pt x="3018" y="129047"/>
                      <a:pt x="2029" y="129612"/>
                      <a:pt x="2029" y="135407"/>
                    </a:cubicBezTo>
                    <a:cubicBezTo>
                      <a:pt x="3442" y="133287"/>
                      <a:pt x="7824" y="139648"/>
                      <a:pt x="10227" y="143605"/>
                    </a:cubicBezTo>
                    <a:cubicBezTo>
                      <a:pt x="9520" y="143605"/>
                      <a:pt x="9096" y="144877"/>
                      <a:pt x="8955" y="145443"/>
                    </a:cubicBezTo>
                    <a:cubicBezTo>
                      <a:pt x="10368" y="150107"/>
                      <a:pt x="11499" y="153782"/>
                      <a:pt x="12912" y="157174"/>
                    </a:cubicBezTo>
                    <a:cubicBezTo>
                      <a:pt x="14195" y="160936"/>
                      <a:pt x="15902" y="164540"/>
                      <a:pt x="18001" y="167916"/>
                    </a:cubicBezTo>
                    <a:cubicBezTo>
                      <a:pt x="18001" y="168905"/>
                      <a:pt x="19697" y="173146"/>
                      <a:pt x="18001" y="172015"/>
                    </a:cubicBezTo>
                    <a:cubicBezTo>
                      <a:pt x="19496" y="173145"/>
                      <a:pt x="20828" y="174477"/>
                      <a:pt x="21958" y="175972"/>
                    </a:cubicBezTo>
                    <a:cubicBezTo>
                      <a:pt x="23513" y="181626"/>
                      <a:pt x="18142" y="170884"/>
                      <a:pt x="18425" y="175972"/>
                    </a:cubicBezTo>
                    <a:cubicBezTo>
                      <a:pt x="19697" y="175972"/>
                      <a:pt x="24361" y="180919"/>
                      <a:pt x="27471" y="183746"/>
                    </a:cubicBezTo>
                    <a:cubicBezTo>
                      <a:pt x="28460" y="181343"/>
                      <a:pt x="22100" y="176114"/>
                      <a:pt x="19273" y="173004"/>
                    </a:cubicBezTo>
                    <a:cubicBezTo>
                      <a:pt x="21676" y="171449"/>
                      <a:pt x="28319" y="175407"/>
                      <a:pt x="34962" y="182050"/>
                    </a:cubicBezTo>
                    <a:cubicBezTo>
                      <a:pt x="41605" y="188693"/>
                      <a:pt x="34962" y="185725"/>
                      <a:pt x="36658" y="186432"/>
                    </a:cubicBezTo>
                    <a:cubicBezTo>
                      <a:pt x="45280" y="197598"/>
                      <a:pt x="48389" y="191803"/>
                      <a:pt x="54608" y="201838"/>
                    </a:cubicBezTo>
                    <a:cubicBezTo>
                      <a:pt x="56587" y="206361"/>
                      <a:pt x="52064" y="204665"/>
                      <a:pt x="51923" y="206220"/>
                    </a:cubicBezTo>
                    <a:cubicBezTo>
                      <a:pt x="46976" y="202403"/>
                      <a:pt x="46269" y="198587"/>
                      <a:pt x="43301" y="195619"/>
                    </a:cubicBezTo>
                    <a:lnTo>
                      <a:pt x="46128" y="200001"/>
                    </a:lnTo>
                    <a:cubicBezTo>
                      <a:pt x="43744" y="198541"/>
                      <a:pt x="41678" y="196618"/>
                      <a:pt x="40050" y="194347"/>
                    </a:cubicBezTo>
                    <a:cubicBezTo>
                      <a:pt x="47266" y="203543"/>
                      <a:pt x="55105" y="212233"/>
                      <a:pt x="63513" y="220354"/>
                    </a:cubicBezTo>
                    <a:cubicBezTo>
                      <a:pt x="65350" y="221202"/>
                      <a:pt x="68318" y="222898"/>
                      <a:pt x="67753" y="221343"/>
                    </a:cubicBezTo>
                    <a:lnTo>
                      <a:pt x="65774" y="221626"/>
                    </a:lnTo>
                    <a:cubicBezTo>
                      <a:pt x="64361" y="218375"/>
                      <a:pt x="71993" y="224311"/>
                      <a:pt x="69308" y="221626"/>
                    </a:cubicBezTo>
                    <a:cubicBezTo>
                      <a:pt x="74525" y="223829"/>
                      <a:pt x="79311" y="226939"/>
                      <a:pt x="83442" y="230813"/>
                    </a:cubicBezTo>
                    <a:lnTo>
                      <a:pt x="83442" y="233216"/>
                    </a:lnTo>
                    <a:cubicBezTo>
                      <a:pt x="83442" y="233216"/>
                      <a:pt x="81039" y="229541"/>
                      <a:pt x="79202" y="228834"/>
                    </a:cubicBezTo>
                    <a:cubicBezTo>
                      <a:pt x="81887" y="229824"/>
                      <a:pt x="84997" y="237456"/>
                      <a:pt x="89096" y="237174"/>
                    </a:cubicBezTo>
                    <a:lnTo>
                      <a:pt x="86551" y="233074"/>
                    </a:lnTo>
                    <a:cubicBezTo>
                      <a:pt x="91639" y="234977"/>
                      <a:pt x="96405" y="237646"/>
                      <a:pt x="100686" y="240990"/>
                    </a:cubicBezTo>
                    <a:cubicBezTo>
                      <a:pt x="100686" y="237598"/>
                      <a:pt x="99555" y="240283"/>
                      <a:pt x="97859" y="235901"/>
                    </a:cubicBezTo>
                    <a:cubicBezTo>
                      <a:pt x="98707" y="240566"/>
                      <a:pt x="86551" y="226714"/>
                      <a:pt x="88813" y="232792"/>
                    </a:cubicBezTo>
                    <a:cubicBezTo>
                      <a:pt x="87541" y="227845"/>
                      <a:pt x="84149" y="227138"/>
                      <a:pt x="81463" y="221909"/>
                    </a:cubicBezTo>
                    <a:cubicBezTo>
                      <a:pt x="81463" y="221909"/>
                      <a:pt x="81463" y="224170"/>
                      <a:pt x="78778" y="220778"/>
                    </a:cubicBezTo>
                    <a:lnTo>
                      <a:pt x="77506" y="220778"/>
                    </a:lnTo>
                    <a:lnTo>
                      <a:pt x="77506" y="220778"/>
                    </a:lnTo>
                    <a:cubicBezTo>
                      <a:pt x="77506" y="220778"/>
                      <a:pt x="77506" y="220778"/>
                      <a:pt x="77506" y="220778"/>
                    </a:cubicBezTo>
                    <a:cubicBezTo>
                      <a:pt x="78089" y="221464"/>
                      <a:pt x="78479" y="222294"/>
                      <a:pt x="78636" y="223181"/>
                    </a:cubicBezTo>
                    <a:cubicBezTo>
                      <a:pt x="75809" y="223181"/>
                      <a:pt x="70156" y="217668"/>
                      <a:pt x="67612" y="216679"/>
                    </a:cubicBezTo>
                    <a:cubicBezTo>
                      <a:pt x="65067" y="215689"/>
                      <a:pt x="69025" y="216679"/>
                      <a:pt x="68460" y="215265"/>
                    </a:cubicBezTo>
                    <a:lnTo>
                      <a:pt x="64785" y="213569"/>
                    </a:lnTo>
                    <a:cubicBezTo>
                      <a:pt x="64785" y="212156"/>
                      <a:pt x="61110" y="206361"/>
                      <a:pt x="66622" y="210318"/>
                    </a:cubicBezTo>
                    <a:lnTo>
                      <a:pt x="62382" y="206078"/>
                    </a:lnTo>
                    <a:cubicBezTo>
                      <a:pt x="60335" y="202925"/>
                      <a:pt x="57808" y="200111"/>
                      <a:pt x="54891" y="197739"/>
                    </a:cubicBezTo>
                    <a:cubicBezTo>
                      <a:pt x="53195" y="195477"/>
                      <a:pt x="48672" y="193781"/>
                      <a:pt x="51357" y="194629"/>
                    </a:cubicBezTo>
                    <a:cubicBezTo>
                      <a:pt x="48813" y="192651"/>
                      <a:pt x="46693" y="190531"/>
                      <a:pt x="44432" y="188410"/>
                    </a:cubicBezTo>
                    <a:lnTo>
                      <a:pt x="44432" y="188410"/>
                    </a:lnTo>
                    <a:cubicBezTo>
                      <a:pt x="37200" y="181955"/>
                      <a:pt x="31543" y="173929"/>
                      <a:pt x="27895" y="164948"/>
                    </a:cubicBezTo>
                    <a:cubicBezTo>
                      <a:pt x="25436" y="162196"/>
                      <a:pt x="23560" y="158975"/>
                      <a:pt x="22382" y="155478"/>
                    </a:cubicBezTo>
                    <a:lnTo>
                      <a:pt x="23230" y="154064"/>
                    </a:lnTo>
                    <a:cubicBezTo>
                      <a:pt x="20969" y="150814"/>
                      <a:pt x="20828" y="143323"/>
                      <a:pt x="18849" y="142192"/>
                    </a:cubicBezTo>
                    <a:cubicBezTo>
                      <a:pt x="20404" y="139930"/>
                      <a:pt x="18849" y="135831"/>
                      <a:pt x="18849" y="131450"/>
                    </a:cubicBezTo>
                    <a:cubicBezTo>
                      <a:pt x="18128" y="127572"/>
                      <a:pt x="18128" y="123596"/>
                      <a:pt x="18849" y="119718"/>
                    </a:cubicBezTo>
                    <a:lnTo>
                      <a:pt x="17153" y="119718"/>
                    </a:lnTo>
                    <a:cubicBezTo>
                      <a:pt x="17816" y="115246"/>
                      <a:pt x="18713" y="110811"/>
                      <a:pt x="19838" y="106432"/>
                    </a:cubicBezTo>
                    <a:lnTo>
                      <a:pt x="18142" y="106432"/>
                    </a:lnTo>
                    <a:cubicBezTo>
                      <a:pt x="21077" y="100336"/>
                      <a:pt x="25100" y="94828"/>
                      <a:pt x="30015" y="90178"/>
                    </a:cubicBezTo>
                    <a:cubicBezTo>
                      <a:pt x="30015" y="91026"/>
                      <a:pt x="28884" y="92439"/>
                      <a:pt x="27753" y="93429"/>
                    </a:cubicBezTo>
                    <a:cubicBezTo>
                      <a:pt x="35668" y="88341"/>
                      <a:pt x="39061" y="77316"/>
                      <a:pt x="47824" y="75620"/>
                    </a:cubicBezTo>
                    <a:cubicBezTo>
                      <a:pt x="48936" y="74477"/>
                      <a:pt x="50363" y="73690"/>
                      <a:pt x="51923" y="73358"/>
                    </a:cubicBezTo>
                    <a:lnTo>
                      <a:pt x="51923" y="73358"/>
                    </a:lnTo>
                    <a:lnTo>
                      <a:pt x="51923" y="73358"/>
                    </a:lnTo>
                    <a:lnTo>
                      <a:pt x="51923" y="73358"/>
                    </a:lnTo>
                    <a:cubicBezTo>
                      <a:pt x="53830" y="72670"/>
                      <a:pt x="55674" y="71819"/>
                      <a:pt x="57435" y="70814"/>
                    </a:cubicBezTo>
                    <a:lnTo>
                      <a:pt x="58707" y="72227"/>
                    </a:lnTo>
                    <a:lnTo>
                      <a:pt x="58707" y="72227"/>
                    </a:lnTo>
                    <a:cubicBezTo>
                      <a:pt x="60969" y="72227"/>
                      <a:pt x="60403" y="71238"/>
                      <a:pt x="58707" y="70107"/>
                    </a:cubicBezTo>
                    <a:cubicBezTo>
                      <a:pt x="59715" y="69780"/>
                      <a:pt x="60668" y="69304"/>
                      <a:pt x="61534" y="68694"/>
                    </a:cubicBezTo>
                    <a:cubicBezTo>
                      <a:pt x="63654" y="70814"/>
                      <a:pt x="67612" y="67139"/>
                      <a:pt x="70156" y="70107"/>
                    </a:cubicBezTo>
                    <a:cubicBezTo>
                      <a:pt x="71711" y="68270"/>
                      <a:pt x="81746" y="70107"/>
                      <a:pt x="84290" y="67846"/>
                    </a:cubicBezTo>
                    <a:cubicBezTo>
                      <a:pt x="84290" y="67846"/>
                      <a:pt x="84290" y="68553"/>
                      <a:pt x="83583" y="67846"/>
                    </a:cubicBezTo>
                    <a:cubicBezTo>
                      <a:pt x="86060" y="68920"/>
                      <a:pt x="88678" y="69634"/>
                      <a:pt x="91357" y="69966"/>
                    </a:cubicBezTo>
                    <a:lnTo>
                      <a:pt x="91357" y="72369"/>
                    </a:lnTo>
                    <a:lnTo>
                      <a:pt x="98142" y="72369"/>
                    </a:lnTo>
                    <a:cubicBezTo>
                      <a:pt x="100968" y="75196"/>
                      <a:pt x="101816" y="76468"/>
                      <a:pt x="98142" y="76468"/>
                    </a:cubicBezTo>
                    <a:cubicBezTo>
                      <a:pt x="107046" y="77881"/>
                      <a:pt x="104785" y="78729"/>
                      <a:pt x="112276" y="80284"/>
                    </a:cubicBezTo>
                    <a:lnTo>
                      <a:pt x="111145" y="81273"/>
                    </a:lnTo>
                    <a:cubicBezTo>
                      <a:pt x="113548" y="82546"/>
                      <a:pt x="118071" y="83535"/>
                      <a:pt x="118919" y="85372"/>
                    </a:cubicBezTo>
                    <a:cubicBezTo>
                      <a:pt x="130519" y="95369"/>
                      <a:pt x="141340" y="106237"/>
                      <a:pt x="151286" y="117881"/>
                    </a:cubicBezTo>
                    <a:cubicBezTo>
                      <a:pt x="152275" y="112793"/>
                      <a:pt x="154820" y="124524"/>
                      <a:pt x="157505" y="122828"/>
                    </a:cubicBezTo>
                    <a:cubicBezTo>
                      <a:pt x="157505" y="124241"/>
                      <a:pt x="158494" y="126220"/>
                      <a:pt x="156092" y="124807"/>
                    </a:cubicBezTo>
                    <a:cubicBezTo>
                      <a:pt x="162028" y="130319"/>
                      <a:pt x="162593" y="134983"/>
                      <a:pt x="168106" y="137810"/>
                    </a:cubicBezTo>
                    <a:cubicBezTo>
                      <a:pt x="168106" y="139082"/>
                      <a:pt x="165844" y="137810"/>
                      <a:pt x="165986" y="137810"/>
                    </a:cubicBezTo>
                    <a:cubicBezTo>
                      <a:pt x="166127" y="137810"/>
                      <a:pt x="168106" y="139365"/>
                      <a:pt x="168247" y="140354"/>
                    </a:cubicBezTo>
                    <a:cubicBezTo>
                      <a:pt x="168388" y="141344"/>
                      <a:pt x="166834" y="140354"/>
                      <a:pt x="165703" y="139224"/>
                    </a:cubicBezTo>
                    <a:cubicBezTo>
                      <a:pt x="170791" y="145443"/>
                      <a:pt x="173618" y="144595"/>
                      <a:pt x="176304" y="143323"/>
                    </a:cubicBezTo>
                    <a:cubicBezTo>
                      <a:pt x="176831" y="146611"/>
                      <a:pt x="179024" y="149392"/>
                      <a:pt x="182099" y="150672"/>
                    </a:cubicBezTo>
                    <a:cubicBezTo>
                      <a:pt x="182099" y="152368"/>
                      <a:pt x="182099" y="154912"/>
                      <a:pt x="179554" y="150672"/>
                    </a:cubicBezTo>
                    <a:cubicBezTo>
                      <a:pt x="181250" y="153075"/>
                      <a:pt x="187611" y="166220"/>
                      <a:pt x="189590" y="164806"/>
                    </a:cubicBezTo>
                    <a:cubicBezTo>
                      <a:pt x="190046" y="166348"/>
                      <a:pt x="190871" y="167754"/>
                      <a:pt x="191992" y="168905"/>
                    </a:cubicBezTo>
                    <a:lnTo>
                      <a:pt x="197505" y="180919"/>
                    </a:lnTo>
                    <a:lnTo>
                      <a:pt x="197505" y="179223"/>
                    </a:lnTo>
                    <a:cubicBezTo>
                      <a:pt x="201038" y="180354"/>
                      <a:pt x="200190" y="183888"/>
                      <a:pt x="201745" y="188410"/>
                    </a:cubicBezTo>
                    <a:lnTo>
                      <a:pt x="201745" y="188410"/>
                    </a:lnTo>
                    <a:cubicBezTo>
                      <a:pt x="201745" y="193923"/>
                      <a:pt x="201745" y="194771"/>
                      <a:pt x="201745" y="195477"/>
                    </a:cubicBezTo>
                    <a:cubicBezTo>
                      <a:pt x="201745" y="196184"/>
                      <a:pt x="201745" y="198587"/>
                      <a:pt x="201745" y="196608"/>
                    </a:cubicBezTo>
                    <a:cubicBezTo>
                      <a:pt x="201677" y="197172"/>
                      <a:pt x="201677" y="197741"/>
                      <a:pt x="201745" y="198304"/>
                    </a:cubicBezTo>
                    <a:cubicBezTo>
                      <a:pt x="201745" y="199153"/>
                      <a:pt x="201745" y="199435"/>
                      <a:pt x="200473" y="199577"/>
                    </a:cubicBezTo>
                    <a:cubicBezTo>
                      <a:pt x="199487" y="198993"/>
                      <a:pt x="198624" y="198226"/>
                      <a:pt x="197929" y="197315"/>
                    </a:cubicBezTo>
                    <a:cubicBezTo>
                      <a:pt x="196339" y="194456"/>
                      <a:pt x="194544" y="191716"/>
                      <a:pt x="192558" y="189117"/>
                    </a:cubicBezTo>
                    <a:lnTo>
                      <a:pt x="192558" y="191661"/>
                    </a:lnTo>
                    <a:cubicBezTo>
                      <a:pt x="189307" y="189400"/>
                      <a:pt x="191427" y="180778"/>
                      <a:pt x="190438" y="177527"/>
                    </a:cubicBezTo>
                    <a:cubicBezTo>
                      <a:pt x="190438" y="176679"/>
                      <a:pt x="191427" y="178375"/>
                      <a:pt x="191992" y="179223"/>
                    </a:cubicBezTo>
                    <a:cubicBezTo>
                      <a:pt x="190014" y="170036"/>
                      <a:pt x="189590" y="179223"/>
                      <a:pt x="186056" y="173146"/>
                    </a:cubicBezTo>
                    <a:cubicBezTo>
                      <a:pt x="186056" y="171449"/>
                      <a:pt x="189448" y="173146"/>
                      <a:pt x="187894" y="168905"/>
                    </a:cubicBezTo>
                    <a:cubicBezTo>
                      <a:pt x="187894" y="166644"/>
                      <a:pt x="179130" y="157598"/>
                      <a:pt x="179272" y="150672"/>
                    </a:cubicBezTo>
                    <a:cubicBezTo>
                      <a:pt x="179272" y="152227"/>
                      <a:pt x="178424" y="153923"/>
                      <a:pt x="176728" y="150672"/>
                    </a:cubicBezTo>
                    <a:cubicBezTo>
                      <a:pt x="175031" y="147421"/>
                      <a:pt x="176728" y="136538"/>
                      <a:pt x="172063" y="132863"/>
                    </a:cubicBezTo>
                    <a:cubicBezTo>
                      <a:pt x="172063" y="132156"/>
                      <a:pt x="172063" y="131874"/>
                      <a:pt x="172063" y="131732"/>
                    </a:cubicBezTo>
                    <a:cubicBezTo>
                      <a:pt x="170392" y="126876"/>
                      <a:pt x="168360" y="122152"/>
                      <a:pt x="165986" y="117598"/>
                    </a:cubicBezTo>
                    <a:cubicBezTo>
                      <a:pt x="170650" y="113075"/>
                      <a:pt x="159060" y="93994"/>
                      <a:pt x="164572" y="93287"/>
                    </a:cubicBezTo>
                    <a:cubicBezTo>
                      <a:pt x="164572" y="89330"/>
                      <a:pt x="163441" y="85372"/>
                      <a:pt x="163300" y="81415"/>
                    </a:cubicBezTo>
                    <a:lnTo>
                      <a:pt x="163300" y="81415"/>
                    </a:lnTo>
                    <a:cubicBezTo>
                      <a:pt x="163588" y="76963"/>
                      <a:pt x="162660" y="72517"/>
                      <a:pt x="160615" y="68553"/>
                    </a:cubicBezTo>
                    <a:cubicBezTo>
                      <a:pt x="160615" y="66857"/>
                      <a:pt x="161463" y="68553"/>
                      <a:pt x="161745" y="68553"/>
                    </a:cubicBezTo>
                    <a:cubicBezTo>
                      <a:pt x="163016" y="61495"/>
                      <a:pt x="163016" y="54267"/>
                      <a:pt x="161745" y="47210"/>
                    </a:cubicBezTo>
                    <a:lnTo>
                      <a:pt x="163583" y="47210"/>
                    </a:lnTo>
                    <a:cubicBezTo>
                      <a:pt x="165681" y="39417"/>
                      <a:pt x="169125" y="32051"/>
                      <a:pt x="173759" y="25444"/>
                    </a:cubicBezTo>
                    <a:cubicBezTo>
                      <a:pt x="173996" y="25783"/>
                      <a:pt x="173996" y="26234"/>
                      <a:pt x="173759" y="26574"/>
                    </a:cubicBezTo>
                    <a:cubicBezTo>
                      <a:pt x="176679" y="22199"/>
                      <a:pt x="181646" y="19636"/>
                      <a:pt x="186904" y="19790"/>
                    </a:cubicBezTo>
                    <a:cubicBezTo>
                      <a:pt x="189307" y="19790"/>
                      <a:pt x="191568" y="19790"/>
                      <a:pt x="193689" y="19790"/>
                    </a:cubicBezTo>
                    <a:cubicBezTo>
                      <a:pt x="195560" y="19612"/>
                      <a:pt x="197333" y="18873"/>
                      <a:pt x="198777" y="17670"/>
                    </a:cubicBezTo>
                    <a:cubicBezTo>
                      <a:pt x="201366" y="17527"/>
                      <a:pt x="203961" y="17527"/>
                      <a:pt x="206551" y="17670"/>
                    </a:cubicBezTo>
                    <a:cubicBezTo>
                      <a:pt x="196798" y="14843"/>
                      <a:pt x="208812" y="15267"/>
                      <a:pt x="204996" y="13288"/>
                    </a:cubicBezTo>
                    <a:cubicBezTo>
                      <a:pt x="209236" y="13995"/>
                      <a:pt x="214607" y="18659"/>
                      <a:pt x="209802" y="17104"/>
                    </a:cubicBezTo>
                    <a:lnTo>
                      <a:pt x="209095" y="17104"/>
                    </a:lnTo>
                    <a:cubicBezTo>
                      <a:pt x="207681" y="18376"/>
                      <a:pt x="210650" y="19790"/>
                      <a:pt x="213759" y="21062"/>
                    </a:cubicBezTo>
                    <a:cubicBezTo>
                      <a:pt x="216869" y="22334"/>
                      <a:pt x="219837" y="24171"/>
                      <a:pt x="219271" y="25161"/>
                    </a:cubicBezTo>
                    <a:cubicBezTo>
                      <a:pt x="235742" y="35079"/>
                      <a:pt x="248692" y="49907"/>
                      <a:pt x="256303" y="67563"/>
                    </a:cubicBezTo>
                    <a:lnTo>
                      <a:pt x="257434" y="64595"/>
                    </a:lnTo>
                    <a:cubicBezTo>
                      <a:pt x="258564" y="66433"/>
                      <a:pt x="259412" y="68553"/>
                      <a:pt x="260402" y="70531"/>
                    </a:cubicBezTo>
                    <a:cubicBezTo>
                      <a:pt x="261391" y="72510"/>
                      <a:pt x="259554" y="73641"/>
                      <a:pt x="257575" y="69259"/>
                    </a:cubicBezTo>
                    <a:cubicBezTo>
                      <a:pt x="257575" y="72086"/>
                      <a:pt x="262098" y="75902"/>
                      <a:pt x="262663" y="75902"/>
                    </a:cubicBezTo>
                    <a:cubicBezTo>
                      <a:pt x="265490" y="84807"/>
                      <a:pt x="258423" y="73782"/>
                      <a:pt x="259554" y="75902"/>
                    </a:cubicBezTo>
                    <a:cubicBezTo>
                      <a:pt x="260203" y="76989"/>
                      <a:pt x="260770" y="78123"/>
                      <a:pt x="261250" y="79295"/>
                    </a:cubicBezTo>
                    <a:lnTo>
                      <a:pt x="261250" y="78305"/>
                    </a:lnTo>
                    <a:cubicBezTo>
                      <a:pt x="263717" y="80387"/>
                      <a:pt x="265532" y="83135"/>
                      <a:pt x="266480" y="86220"/>
                    </a:cubicBezTo>
                    <a:cubicBezTo>
                      <a:pt x="267328" y="89754"/>
                      <a:pt x="265632" y="88482"/>
                      <a:pt x="266480" y="89895"/>
                    </a:cubicBezTo>
                    <a:cubicBezTo>
                      <a:pt x="267328" y="91309"/>
                      <a:pt x="266480" y="89895"/>
                      <a:pt x="267186" y="91874"/>
                    </a:cubicBezTo>
                    <a:lnTo>
                      <a:pt x="269589" y="100072"/>
                    </a:lnTo>
                    <a:lnTo>
                      <a:pt x="270437" y="96256"/>
                    </a:lnTo>
                    <a:cubicBezTo>
                      <a:pt x="272557" y="99506"/>
                      <a:pt x="272840" y="103888"/>
                      <a:pt x="273829" y="99506"/>
                    </a:cubicBezTo>
                    <a:cubicBezTo>
                      <a:pt x="272275" y="106008"/>
                      <a:pt x="280755" y="130884"/>
                      <a:pt x="279907" y="134701"/>
                    </a:cubicBezTo>
                    <a:cubicBezTo>
                      <a:pt x="282260" y="140020"/>
                      <a:pt x="283648" y="145715"/>
                      <a:pt x="284006" y="151520"/>
                    </a:cubicBezTo>
                    <a:cubicBezTo>
                      <a:pt x="284006" y="149824"/>
                      <a:pt x="286267" y="148411"/>
                      <a:pt x="286833" y="154206"/>
                    </a:cubicBezTo>
                    <a:cubicBezTo>
                      <a:pt x="282027" y="152792"/>
                      <a:pt x="286833" y="164665"/>
                      <a:pt x="283299" y="169612"/>
                    </a:cubicBezTo>
                    <a:cubicBezTo>
                      <a:pt x="285278" y="165372"/>
                      <a:pt x="285561" y="185584"/>
                      <a:pt x="288105" y="178941"/>
                    </a:cubicBezTo>
                    <a:cubicBezTo>
                      <a:pt x="288105" y="183605"/>
                      <a:pt x="286409" y="178941"/>
                      <a:pt x="285561" y="183040"/>
                    </a:cubicBezTo>
                    <a:cubicBezTo>
                      <a:pt x="287088" y="195842"/>
                      <a:pt x="287702" y="208736"/>
                      <a:pt x="287398" y="221626"/>
                    </a:cubicBezTo>
                    <a:cubicBezTo>
                      <a:pt x="287398" y="221626"/>
                      <a:pt x="288812" y="219506"/>
                      <a:pt x="289942" y="222474"/>
                    </a:cubicBezTo>
                    <a:lnTo>
                      <a:pt x="286974" y="229824"/>
                    </a:lnTo>
                    <a:cubicBezTo>
                      <a:pt x="286974" y="232650"/>
                      <a:pt x="290649" y="232368"/>
                      <a:pt x="288529" y="237456"/>
                    </a:cubicBezTo>
                    <a:cubicBezTo>
                      <a:pt x="288529" y="236749"/>
                      <a:pt x="289801" y="235619"/>
                      <a:pt x="290084" y="237456"/>
                    </a:cubicBezTo>
                    <a:cubicBezTo>
                      <a:pt x="287540" y="264735"/>
                      <a:pt x="292063" y="293993"/>
                      <a:pt x="284571" y="320848"/>
                    </a:cubicBezTo>
                    <a:cubicBezTo>
                      <a:pt x="285985" y="317173"/>
                      <a:pt x="285985" y="319717"/>
                      <a:pt x="285702" y="322544"/>
                    </a:cubicBezTo>
                    <a:cubicBezTo>
                      <a:pt x="285702" y="320706"/>
                      <a:pt x="287257" y="322544"/>
                      <a:pt x="288105" y="322544"/>
                    </a:cubicBezTo>
                    <a:lnTo>
                      <a:pt x="284995" y="333993"/>
                    </a:lnTo>
                    <a:cubicBezTo>
                      <a:pt x="287116" y="336254"/>
                      <a:pt x="284006" y="346431"/>
                      <a:pt x="285985" y="348127"/>
                    </a:cubicBezTo>
                    <a:lnTo>
                      <a:pt x="285985" y="344310"/>
                    </a:lnTo>
                    <a:cubicBezTo>
                      <a:pt x="288105" y="349540"/>
                      <a:pt x="292487" y="338092"/>
                      <a:pt x="295737" y="339081"/>
                    </a:cubicBezTo>
                    <a:cubicBezTo>
                      <a:pt x="293335" y="333286"/>
                      <a:pt x="301391" y="324947"/>
                      <a:pt x="297716" y="315477"/>
                    </a:cubicBezTo>
                    <a:cubicBezTo>
                      <a:pt x="298564" y="313498"/>
                      <a:pt x="298706" y="317314"/>
                      <a:pt x="299554" y="315477"/>
                    </a:cubicBezTo>
                    <a:cubicBezTo>
                      <a:pt x="298379" y="312138"/>
                      <a:pt x="298379" y="308498"/>
                      <a:pt x="299554" y="305159"/>
                    </a:cubicBezTo>
                    <a:lnTo>
                      <a:pt x="299554" y="305866"/>
                    </a:lnTo>
                    <a:cubicBezTo>
                      <a:pt x="299554" y="291731"/>
                      <a:pt x="301532" y="285230"/>
                      <a:pt x="302946" y="268834"/>
                    </a:cubicBezTo>
                    <a:lnTo>
                      <a:pt x="301250" y="270106"/>
                    </a:lnTo>
                    <a:cubicBezTo>
                      <a:pt x="301403" y="268079"/>
                      <a:pt x="301831" y="266082"/>
                      <a:pt x="302522" y="264170"/>
                    </a:cubicBezTo>
                    <a:cubicBezTo>
                      <a:pt x="299978" y="260212"/>
                      <a:pt x="302522" y="274064"/>
                      <a:pt x="299412" y="270389"/>
                    </a:cubicBezTo>
                    <a:cubicBezTo>
                      <a:pt x="302946" y="265724"/>
                      <a:pt x="299412" y="245654"/>
                      <a:pt x="303511" y="242120"/>
                    </a:cubicBezTo>
                    <a:cubicBezTo>
                      <a:pt x="303511" y="236749"/>
                      <a:pt x="301674" y="243675"/>
                      <a:pt x="301532" y="238304"/>
                    </a:cubicBezTo>
                    <a:lnTo>
                      <a:pt x="302522" y="236891"/>
                    </a:lnTo>
                    <a:lnTo>
                      <a:pt x="301250" y="235477"/>
                    </a:lnTo>
                    <a:cubicBezTo>
                      <a:pt x="301250" y="231944"/>
                      <a:pt x="302663" y="230106"/>
                      <a:pt x="303511" y="229965"/>
                    </a:cubicBezTo>
                    <a:cubicBezTo>
                      <a:pt x="303451" y="231095"/>
                      <a:pt x="303451" y="232227"/>
                      <a:pt x="303511" y="233357"/>
                    </a:cubicBezTo>
                    <a:cubicBezTo>
                      <a:pt x="303964" y="228657"/>
                      <a:pt x="303964" y="223924"/>
                      <a:pt x="303511" y="219223"/>
                    </a:cubicBezTo>
                    <a:lnTo>
                      <a:pt x="303511" y="224453"/>
                    </a:lnTo>
                    <a:cubicBezTo>
                      <a:pt x="303043" y="208769"/>
                      <a:pt x="301485" y="193136"/>
                      <a:pt x="298847" y="177669"/>
                    </a:cubicBezTo>
                    <a:lnTo>
                      <a:pt x="298847" y="178799"/>
                    </a:lnTo>
                    <a:cubicBezTo>
                      <a:pt x="296444" y="168057"/>
                      <a:pt x="298847" y="170036"/>
                      <a:pt x="296727" y="158163"/>
                    </a:cubicBezTo>
                    <a:lnTo>
                      <a:pt x="296727" y="158163"/>
                    </a:lnTo>
                    <a:cubicBezTo>
                      <a:pt x="295537" y="155412"/>
                      <a:pt x="294729" y="152511"/>
                      <a:pt x="294324" y="149541"/>
                    </a:cubicBezTo>
                    <a:cubicBezTo>
                      <a:pt x="295737" y="152368"/>
                      <a:pt x="295313" y="143605"/>
                      <a:pt x="296868" y="147421"/>
                    </a:cubicBezTo>
                    <a:cubicBezTo>
                      <a:pt x="293617" y="135973"/>
                      <a:pt x="294748" y="141768"/>
                      <a:pt x="290508" y="134701"/>
                    </a:cubicBezTo>
                    <a:lnTo>
                      <a:pt x="291497" y="132580"/>
                    </a:lnTo>
                    <a:cubicBezTo>
                      <a:pt x="289494" y="130251"/>
                      <a:pt x="288174" y="127414"/>
                      <a:pt x="287681" y="124383"/>
                    </a:cubicBezTo>
                    <a:cubicBezTo>
                      <a:pt x="289801" y="128906"/>
                      <a:pt x="288812" y="120284"/>
                      <a:pt x="291497" y="125372"/>
                    </a:cubicBezTo>
                    <a:cubicBezTo>
                      <a:pt x="291497" y="112227"/>
                      <a:pt x="284430" y="107846"/>
                      <a:pt x="286833" y="101061"/>
                    </a:cubicBezTo>
                    <a:cubicBezTo>
                      <a:pt x="281886" y="96538"/>
                      <a:pt x="287822" y="112227"/>
                      <a:pt x="286833" y="109259"/>
                    </a:cubicBezTo>
                    <a:cubicBezTo>
                      <a:pt x="286833" y="112086"/>
                      <a:pt x="282875" y="105302"/>
                      <a:pt x="282169" y="101485"/>
                    </a:cubicBezTo>
                    <a:cubicBezTo>
                      <a:pt x="281462" y="97669"/>
                      <a:pt x="284713" y="93570"/>
                      <a:pt x="282169" y="83818"/>
                    </a:cubicBezTo>
                    <a:cubicBezTo>
                      <a:pt x="282169" y="84807"/>
                      <a:pt x="282169" y="84807"/>
                      <a:pt x="283017" y="85796"/>
                    </a:cubicBezTo>
                    <a:cubicBezTo>
                      <a:pt x="283017" y="81839"/>
                      <a:pt x="279200" y="79153"/>
                      <a:pt x="278918" y="74206"/>
                    </a:cubicBezTo>
                    <a:cubicBezTo>
                      <a:pt x="275950" y="72652"/>
                      <a:pt x="276515" y="68553"/>
                      <a:pt x="273688" y="68977"/>
                    </a:cubicBezTo>
                    <a:cubicBezTo>
                      <a:pt x="275241" y="71683"/>
                      <a:pt x="276657" y="74466"/>
                      <a:pt x="277928" y="77316"/>
                    </a:cubicBezTo>
                    <a:cubicBezTo>
                      <a:pt x="275384" y="72652"/>
                      <a:pt x="270296" y="69542"/>
                      <a:pt x="268034" y="61061"/>
                    </a:cubicBezTo>
                    <a:cubicBezTo>
                      <a:pt x="269489" y="62091"/>
                      <a:pt x="270736" y="63385"/>
                      <a:pt x="271709" y="64878"/>
                    </a:cubicBezTo>
                    <a:cubicBezTo>
                      <a:pt x="271709" y="62192"/>
                      <a:pt x="269165" y="60637"/>
                      <a:pt x="268600" y="57952"/>
                    </a:cubicBezTo>
                    <a:cubicBezTo>
                      <a:pt x="271568" y="57952"/>
                      <a:pt x="274253" y="67846"/>
                      <a:pt x="278494" y="72086"/>
                    </a:cubicBezTo>
                    <a:cubicBezTo>
                      <a:pt x="278494" y="69118"/>
                      <a:pt x="271992" y="63040"/>
                      <a:pt x="276091" y="64454"/>
                    </a:cubicBezTo>
                    <a:cubicBezTo>
                      <a:pt x="271003" y="62192"/>
                      <a:pt x="271851" y="54984"/>
                      <a:pt x="265773" y="50320"/>
                    </a:cubicBezTo>
                    <a:lnTo>
                      <a:pt x="267469" y="50320"/>
                    </a:lnTo>
                    <a:cubicBezTo>
                      <a:pt x="266762" y="49472"/>
                      <a:pt x="264784" y="47917"/>
                      <a:pt x="263511" y="46221"/>
                    </a:cubicBezTo>
                    <a:lnTo>
                      <a:pt x="267469" y="48199"/>
                    </a:lnTo>
                    <a:cubicBezTo>
                      <a:pt x="262522" y="44525"/>
                      <a:pt x="262805" y="37740"/>
                      <a:pt x="257999" y="34065"/>
                    </a:cubicBezTo>
                    <a:cubicBezTo>
                      <a:pt x="265490" y="43253"/>
                      <a:pt x="257999" y="37316"/>
                      <a:pt x="260119" y="41980"/>
                    </a:cubicBezTo>
                    <a:cubicBezTo>
                      <a:pt x="255172" y="36892"/>
                      <a:pt x="254324" y="34913"/>
                      <a:pt x="253900" y="32228"/>
                    </a:cubicBezTo>
                    <a:cubicBezTo>
                      <a:pt x="253476" y="29542"/>
                      <a:pt x="252770" y="26574"/>
                      <a:pt x="246126" y="21203"/>
                    </a:cubicBezTo>
                    <a:cubicBezTo>
                      <a:pt x="247964" y="22617"/>
                      <a:pt x="251780" y="27846"/>
                      <a:pt x="248529" y="26009"/>
                    </a:cubicBezTo>
                    <a:cubicBezTo>
                      <a:pt x="245278" y="24171"/>
                      <a:pt x="244006" y="20072"/>
                      <a:pt x="242734" y="18376"/>
                    </a:cubicBezTo>
                    <a:cubicBezTo>
                      <a:pt x="233406" y="12157"/>
                      <a:pt x="242734" y="20638"/>
                      <a:pt x="238635" y="18376"/>
                    </a:cubicBezTo>
                    <a:cubicBezTo>
                      <a:pt x="236656" y="14701"/>
                      <a:pt x="233971" y="15691"/>
                      <a:pt x="229307" y="14136"/>
                    </a:cubicBezTo>
                    <a:lnTo>
                      <a:pt x="230155" y="12581"/>
                    </a:lnTo>
                    <a:cubicBezTo>
                      <a:pt x="219271" y="6221"/>
                      <a:pt x="225915" y="13712"/>
                      <a:pt x="216021" y="8765"/>
                    </a:cubicBezTo>
                    <a:lnTo>
                      <a:pt x="221250" y="8058"/>
                    </a:lnTo>
                    <a:lnTo>
                      <a:pt x="215455" y="6786"/>
                    </a:lnTo>
                    <a:lnTo>
                      <a:pt x="217293" y="5232"/>
                    </a:lnTo>
                    <a:cubicBezTo>
                      <a:pt x="212489" y="4601"/>
                      <a:pt x="207756" y="3512"/>
                      <a:pt x="203158" y="1981"/>
                    </a:cubicBezTo>
                    <a:cubicBezTo>
                      <a:pt x="204431" y="3394"/>
                      <a:pt x="201886" y="4666"/>
                      <a:pt x="196233" y="4525"/>
                    </a:cubicBezTo>
                    <a:cubicBezTo>
                      <a:pt x="190579" y="4384"/>
                      <a:pt x="198636" y="2546"/>
                      <a:pt x="190155" y="3394"/>
                    </a:cubicBezTo>
                    <a:cubicBezTo>
                      <a:pt x="192188" y="1388"/>
                      <a:pt x="195310" y="983"/>
                      <a:pt x="197788" y="2405"/>
                    </a:cubicBezTo>
                    <a:cubicBezTo>
                      <a:pt x="197787" y="2405"/>
                      <a:pt x="199766" y="1415"/>
                      <a:pt x="200190" y="850"/>
                    </a:cubicBezTo>
                    <a:cubicBezTo>
                      <a:pt x="197642" y="258"/>
                      <a:pt x="195032" y="-27"/>
                      <a:pt x="192416" y="2"/>
                    </a:cubicBezTo>
                    <a:lnTo>
                      <a:pt x="185349" y="1415"/>
                    </a:lnTo>
                    <a:cubicBezTo>
                      <a:pt x="186571" y="1283"/>
                      <a:pt x="187803" y="1283"/>
                      <a:pt x="189024" y="1415"/>
                    </a:cubicBezTo>
                    <a:cubicBezTo>
                      <a:pt x="184757" y="2701"/>
                      <a:pt x="180741" y="4709"/>
                      <a:pt x="177152" y="7352"/>
                    </a:cubicBezTo>
                    <a:cubicBezTo>
                      <a:pt x="175173" y="7352"/>
                      <a:pt x="176162" y="6362"/>
                      <a:pt x="177152" y="5373"/>
                    </a:cubicBezTo>
                    <a:cubicBezTo>
                      <a:pt x="174836" y="7034"/>
                      <a:pt x="172618" y="8827"/>
                      <a:pt x="170508" y="10744"/>
                    </a:cubicBezTo>
                    <a:cubicBezTo>
                      <a:pt x="170509" y="9189"/>
                      <a:pt x="169378" y="8058"/>
                      <a:pt x="174042" y="4242"/>
                    </a:cubicBezTo>
                    <a:cubicBezTo>
                      <a:pt x="170461" y="6850"/>
                      <a:pt x="167353" y="10053"/>
                      <a:pt x="164855" y="13712"/>
                    </a:cubicBezTo>
                    <a:cubicBezTo>
                      <a:pt x="163583" y="13712"/>
                      <a:pt x="159484" y="17811"/>
                      <a:pt x="160049" y="16256"/>
                    </a:cubicBezTo>
                    <a:cubicBezTo>
                      <a:pt x="154678" y="21910"/>
                      <a:pt x="154820" y="32086"/>
                      <a:pt x="151851" y="39577"/>
                    </a:cubicBezTo>
                    <a:cubicBezTo>
                      <a:pt x="152004" y="40608"/>
                      <a:pt x="152004" y="41656"/>
                      <a:pt x="151851" y="42687"/>
                    </a:cubicBezTo>
                    <a:cubicBezTo>
                      <a:pt x="149307" y="49888"/>
                      <a:pt x="148484" y="57584"/>
                      <a:pt x="149449" y="65160"/>
                    </a:cubicBezTo>
                    <a:lnTo>
                      <a:pt x="146904" y="69966"/>
                    </a:lnTo>
                    <a:cubicBezTo>
                      <a:pt x="146904" y="76750"/>
                      <a:pt x="150014" y="63464"/>
                      <a:pt x="151003" y="74489"/>
                    </a:cubicBezTo>
                    <a:cubicBezTo>
                      <a:pt x="152134" y="82263"/>
                      <a:pt x="149025" y="77598"/>
                      <a:pt x="148459" y="80284"/>
                    </a:cubicBezTo>
                    <a:cubicBezTo>
                      <a:pt x="151121" y="85723"/>
                      <a:pt x="152292" y="91771"/>
                      <a:pt x="151851" y="97810"/>
                    </a:cubicBezTo>
                    <a:cubicBezTo>
                      <a:pt x="151250" y="95395"/>
                      <a:pt x="150825" y="92938"/>
                      <a:pt x="150579" y="90461"/>
                    </a:cubicBezTo>
                    <a:close/>
                    <a:moveTo>
                      <a:pt x="170650" y="168340"/>
                    </a:moveTo>
                    <a:cubicBezTo>
                      <a:pt x="169802" y="167068"/>
                      <a:pt x="167540" y="164524"/>
                      <a:pt x="168106" y="163110"/>
                    </a:cubicBezTo>
                    <a:cubicBezTo>
                      <a:pt x="170791" y="164100"/>
                      <a:pt x="170367" y="165089"/>
                      <a:pt x="170791" y="168340"/>
                    </a:cubicBezTo>
                    <a:close/>
                    <a:moveTo>
                      <a:pt x="180544" y="131732"/>
                    </a:moveTo>
                    <a:cubicBezTo>
                      <a:pt x="181895" y="132775"/>
                      <a:pt x="182804" y="134290"/>
                      <a:pt x="183088" y="135973"/>
                    </a:cubicBezTo>
                    <a:cubicBezTo>
                      <a:pt x="182115" y="134664"/>
                      <a:pt x="181308" y="133240"/>
                      <a:pt x="180685" y="131732"/>
                    </a:cubicBezTo>
                    <a:close/>
                    <a:moveTo>
                      <a:pt x="57718" y="202403"/>
                    </a:moveTo>
                    <a:lnTo>
                      <a:pt x="57718" y="202403"/>
                    </a:lnTo>
                    <a:cubicBezTo>
                      <a:pt x="55880" y="199153"/>
                      <a:pt x="56446" y="200283"/>
                      <a:pt x="57859" y="202121"/>
                    </a:cubicBezTo>
                    <a:close/>
                    <a:moveTo>
                      <a:pt x="62099" y="207633"/>
                    </a:moveTo>
                    <a:cubicBezTo>
                      <a:pt x="62099" y="207633"/>
                      <a:pt x="62947" y="207633"/>
                      <a:pt x="62947" y="207633"/>
                    </a:cubicBezTo>
                    <a:cubicBezTo>
                      <a:pt x="61774" y="207091"/>
                      <a:pt x="60753" y="206265"/>
                      <a:pt x="59979" y="205230"/>
                    </a:cubicBezTo>
                    <a:cubicBezTo>
                      <a:pt x="59979" y="205230"/>
                      <a:pt x="60545" y="206220"/>
                      <a:pt x="62241" y="207492"/>
                    </a:cubicBezTo>
                    <a:close/>
                    <a:moveTo>
                      <a:pt x="269306" y="88906"/>
                    </a:moveTo>
                    <a:lnTo>
                      <a:pt x="269306" y="87492"/>
                    </a:lnTo>
                    <a:cubicBezTo>
                      <a:pt x="271003" y="89895"/>
                      <a:pt x="270154" y="89330"/>
                      <a:pt x="269448" y="886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4128945" y="2424672"/>
                <a:ext cx="188" cy="113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135" extrusionOk="0">
                    <a:moveTo>
                      <a:pt x="0" y="0"/>
                    </a:moveTo>
                    <a:cubicBezTo>
                      <a:pt x="102" y="370"/>
                      <a:pt x="102" y="761"/>
                      <a:pt x="0" y="1131"/>
                    </a:cubicBezTo>
                    <a:cubicBezTo>
                      <a:pt x="0" y="1131"/>
                      <a:pt x="424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4089935" y="23217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3938557" y="2399089"/>
                <a:ext cx="127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109" extrusionOk="0">
                    <a:moveTo>
                      <a:pt x="0" y="3110"/>
                    </a:moveTo>
                    <a:cubicBezTo>
                      <a:pt x="276" y="2018"/>
                      <a:pt x="704" y="972"/>
                      <a:pt x="1272" y="0"/>
                    </a:cubicBezTo>
                    <a:cubicBezTo>
                      <a:pt x="1272" y="0"/>
                      <a:pt x="424" y="565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4026331" y="250990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3675" y="2544"/>
                    </a:moveTo>
                    <a:lnTo>
                      <a:pt x="0" y="0"/>
                    </a:lnTo>
                    <a:cubicBezTo>
                      <a:pt x="1061" y="826"/>
                      <a:pt x="1969" y="1831"/>
                      <a:pt x="2686" y="2968"/>
                    </a:cubicBezTo>
                    <a:cubicBezTo>
                      <a:pt x="2686" y="2968"/>
                      <a:pt x="2544" y="1696"/>
                      <a:pt x="3675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4053737" y="2542897"/>
                <a:ext cx="2840" cy="219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198" extrusionOk="0">
                    <a:moveTo>
                      <a:pt x="1003" y="1209"/>
                    </a:moveTo>
                    <a:cubicBezTo>
                      <a:pt x="1003" y="1209"/>
                      <a:pt x="2134" y="2057"/>
                      <a:pt x="2840" y="2199"/>
                    </a:cubicBezTo>
                    <a:lnTo>
                      <a:pt x="2840" y="1492"/>
                    </a:lnTo>
                    <a:cubicBezTo>
                      <a:pt x="720" y="-63"/>
                      <a:pt x="-1258" y="-770"/>
                      <a:pt x="1003" y="1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4029723" y="2518806"/>
                <a:ext cx="4914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381" extrusionOk="0">
                    <a:moveTo>
                      <a:pt x="0" y="0"/>
                    </a:moveTo>
                    <a:cubicBezTo>
                      <a:pt x="0" y="1272"/>
                      <a:pt x="1838" y="2686"/>
                      <a:pt x="4523" y="4382"/>
                    </a:cubicBezTo>
                    <a:lnTo>
                      <a:pt x="4523" y="4382"/>
                    </a:lnTo>
                    <a:cubicBezTo>
                      <a:pt x="6078" y="3675"/>
                      <a:pt x="2686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4034811" y="2524177"/>
                <a:ext cx="240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96" extrusionOk="0">
                    <a:moveTo>
                      <a:pt x="0" y="0"/>
                    </a:moveTo>
                    <a:lnTo>
                      <a:pt x="2403" y="1696"/>
                    </a:lnTo>
                    <a:cubicBezTo>
                      <a:pt x="2403" y="1696"/>
                      <a:pt x="1555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4005231" y="2493592"/>
                <a:ext cx="4568" cy="2612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2612" extrusionOk="0">
                    <a:moveTo>
                      <a:pt x="2442" y="2175"/>
                    </a:moveTo>
                    <a:cubicBezTo>
                      <a:pt x="3290" y="3447"/>
                      <a:pt x="4280" y="1468"/>
                      <a:pt x="4562" y="2175"/>
                    </a:cubicBezTo>
                    <a:cubicBezTo>
                      <a:pt x="4845" y="2882"/>
                      <a:pt x="-4201" y="-3055"/>
                      <a:pt x="2442" y="2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4026755" y="2522480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1979" y="2120"/>
                    </a:moveTo>
                    <a:lnTo>
                      <a:pt x="2262" y="0"/>
                    </a:lnTo>
                    <a:lnTo>
                      <a:pt x="0" y="141"/>
                    </a:lnTo>
                    <a:lnTo>
                      <a:pt x="1979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67"/>
              <p:cNvSpPr/>
              <p:nvPr/>
            </p:nvSpPr>
            <p:spPr>
              <a:xfrm>
                <a:off x="4010359" y="2507734"/>
                <a:ext cx="4946" cy="3721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721" extrusionOk="0">
                    <a:moveTo>
                      <a:pt x="0" y="47"/>
                    </a:moveTo>
                    <a:lnTo>
                      <a:pt x="3534" y="3722"/>
                    </a:lnTo>
                    <a:cubicBezTo>
                      <a:pt x="3534" y="3722"/>
                      <a:pt x="3534" y="3722"/>
                      <a:pt x="4947" y="3722"/>
                    </a:cubicBezTo>
                    <a:cubicBezTo>
                      <a:pt x="2544" y="2167"/>
                      <a:pt x="283" y="-377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67"/>
              <p:cNvSpPr/>
              <p:nvPr/>
            </p:nvSpPr>
            <p:spPr>
              <a:xfrm>
                <a:off x="4015306" y="2511880"/>
                <a:ext cx="3250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2402" extrusionOk="0">
                    <a:moveTo>
                      <a:pt x="0" y="0"/>
                    </a:moveTo>
                    <a:cubicBezTo>
                      <a:pt x="1021" y="883"/>
                      <a:pt x="2108" y="1686"/>
                      <a:pt x="3251" y="2403"/>
                    </a:cubicBezTo>
                    <a:cubicBezTo>
                      <a:pt x="2236" y="1513"/>
                      <a:pt x="1148" y="70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67"/>
              <p:cNvSpPr/>
              <p:nvPr/>
            </p:nvSpPr>
            <p:spPr>
              <a:xfrm>
                <a:off x="4019405" y="2517110"/>
                <a:ext cx="367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674" extrusionOk="0">
                    <a:moveTo>
                      <a:pt x="3675" y="3675"/>
                    </a:moveTo>
                    <a:lnTo>
                      <a:pt x="2685" y="2403"/>
                    </a:lnTo>
                    <a:lnTo>
                      <a:pt x="0" y="0"/>
                    </a:lnTo>
                    <a:lnTo>
                      <a:pt x="3675" y="36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67"/>
              <p:cNvSpPr/>
              <p:nvPr/>
            </p:nvSpPr>
            <p:spPr>
              <a:xfrm>
                <a:off x="3969229" y="2464954"/>
                <a:ext cx="3685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4449" extrusionOk="0">
                    <a:moveTo>
                      <a:pt x="3675" y="3958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272" y="2827"/>
                    </a:cubicBezTo>
                    <a:cubicBezTo>
                      <a:pt x="2544" y="4382"/>
                      <a:pt x="3816" y="4947"/>
                      <a:pt x="3675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67"/>
              <p:cNvSpPr/>
              <p:nvPr/>
            </p:nvSpPr>
            <p:spPr>
              <a:xfrm>
                <a:off x="3978274" y="2482057"/>
                <a:ext cx="183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685" extrusionOk="0">
                    <a:moveTo>
                      <a:pt x="1838" y="2686"/>
                    </a:moveTo>
                    <a:cubicBezTo>
                      <a:pt x="1597" y="1806"/>
                      <a:pt x="1597" y="879"/>
                      <a:pt x="1838" y="0"/>
                    </a:cubicBezTo>
                    <a:lnTo>
                      <a:pt x="0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67"/>
              <p:cNvSpPr/>
              <p:nvPr/>
            </p:nvSpPr>
            <p:spPr>
              <a:xfrm>
                <a:off x="3965550" y="2470341"/>
                <a:ext cx="4625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085" extrusionOk="0">
                    <a:moveTo>
                      <a:pt x="3538" y="2387"/>
                    </a:moveTo>
                    <a:cubicBezTo>
                      <a:pt x="2690" y="2387"/>
                      <a:pt x="-2681" y="-2984"/>
                      <a:pt x="1700" y="2387"/>
                    </a:cubicBezTo>
                    <a:cubicBezTo>
                      <a:pt x="2548" y="2670"/>
                      <a:pt x="6506" y="6062"/>
                      <a:pt x="3538" y="2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67"/>
              <p:cNvSpPr/>
              <p:nvPr/>
            </p:nvSpPr>
            <p:spPr>
              <a:xfrm>
                <a:off x="3945625" y="2394142"/>
                <a:ext cx="353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978" extrusionOk="0">
                    <a:moveTo>
                      <a:pt x="283" y="0"/>
                    </a:moveTo>
                    <a:lnTo>
                      <a:pt x="0" y="1414"/>
                    </a:lnTo>
                    <a:lnTo>
                      <a:pt x="3534" y="19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67"/>
              <p:cNvSpPr/>
              <p:nvPr/>
            </p:nvSpPr>
            <p:spPr>
              <a:xfrm>
                <a:off x="3985041" y="2335061"/>
                <a:ext cx="9099" cy="4293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4293" extrusionOk="0">
                    <a:moveTo>
                      <a:pt x="8075" y="0"/>
                    </a:moveTo>
                    <a:cubicBezTo>
                      <a:pt x="442" y="1555"/>
                      <a:pt x="6944" y="2686"/>
                      <a:pt x="160" y="3816"/>
                    </a:cubicBezTo>
                    <a:cubicBezTo>
                      <a:pt x="-1112" y="5230"/>
                      <a:pt x="5672" y="2968"/>
                      <a:pt x="4259" y="3816"/>
                    </a:cubicBezTo>
                    <a:cubicBezTo>
                      <a:pt x="8075" y="1272"/>
                      <a:pt x="10619" y="1272"/>
                      <a:pt x="8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67"/>
              <p:cNvSpPr/>
              <p:nvPr/>
            </p:nvSpPr>
            <p:spPr>
              <a:xfrm>
                <a:off x="3988027" y="2338736"/>
                <a:ext cx="197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30" extrusionOk="0">
                    <a:moveTo>
                      <a:pt x="1979" y="0"/>
                    </a:move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67"/>
              <p:cNvSpPr/>
              <p:nvPr/>
            </p:nvSpPr>
            <p:spPr>
              <a:xfrm>
                <a:off x="4221665" y="2622692"/>
                <a:ext cx="1554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098" extrusionOk="0">
                    <a:moveTo>
                      <a:pt x="1272" y="0"/>
                    </a:moveTo>
                    <a:lnTo>
                      <a:pt x="0" y="4099"/>
                    </a:lnTo>
                    <a:lnTo>
                      <a:pt x="1555" y="1555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67"/>
              <p:cNvSpPr/>
              <p:nvPr/>
            </p:nvSpPr>
            <p:spPr>
              <a:xfrm>
                <a:off x="4222372" y="2630890"/>
                <a:ext cx="240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85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837" y="2686"/>
                    </a:lnTo>
                    <a:cubicBezTo>
                      <a:pt x="1845" y="1762"/>
                      <a:pt x="2037" y="848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67"/>
              <p:cNvSpPr/>
              <p:nvPr/>
            </p:nvSpPr>
            <p:spPr>
              <a:xfrm>
                <a:off x="4109016" y="246071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lnTo>
                      <a:pt x="848" y="3816"/>
                    </a:lnTo>
                    <a:cubicBezTo>
                      <a:pt x="848" y="2968"/>
                      <a:pt x="848" y="1979"/>
                      <a:pt x="0" y="0"/>
                    </a:cubicBezTo>
                    <a:cubicBezTo>
                      <a:pt x="205" y="1288"/>
                      <a:pt x="488" y="2562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67"/>
              <p:cNvSpPr/>
              <p:nvPr/>
            </p:nvSpPr>
            <p:spPr>
              <a:xfrm>
                <a:off x="4092903" y="2406297"/>
                <a:ext cx="1837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61" extrusionOk="0">
                    <a:moveTo>
                      <a:pt x="0" y="1272"/>
                    </a:moveTo>
                    <a:lnTo>
                      <a:pt x="141" y="2262"/>
                    </a:lnTo>
                    <a:lnTo>
                      <a:pt x="1838" y="0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67"/>
              <p:cNvSpPr/>
              <p:nvPr/>
            </p:nvSpPr>
            <p:spPr>
              <a:xfrm>
                <a:off x="4083574" y="2358412"/>
                <a:ext cx="1130" cy="66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613" extrusionOk="0">
                    <a:moveTo>
                      <a:pt x="0" y="112"/>
                    </a:moveTo>
                    <a:cubicBezTo>
                      <a:pt x="0" y="2091"/>
                      <a:pt x="0" y="4494"/>
                      <a:pt x="0" y="6614"/>
                    </a:cubicBezTo>
                    <a:cubicBezTo>
                      <a:pt x="0" y="2091"/>
                      <a:pt x="2544" y="-59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67"/>
              <p:cNvSpPr/>
              <p:nvPr/>
            </p:nvSpPr>
            <p:spPr>
              <a:xfrm>
                <a:off x="7269477" y="1427650"/>
                <a:ext cx="2203" cy="134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340" extrusionOk="0">
                    <a:moveTo>
                      <a:pt x="507" y="986"/>
                    </a:moveTo>
                    <a:cubicBezTo>
                      <a:pt x="1497" y="1834"/>
                      <a:pt x="1921" y="986"/>
                      <a:pt x="2203" y="279"/>
                    </a:cubicBezTo>
                    <a:cubicBezTo>
                      <a:pt x="-341" y="-710"/>
                      <a:pt x="-341" y="1269"/>
                      <a:pt x="507" y="9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67"/>
              <p:cNvSpPr/>
              <p:nvPr/>
            </p:nvSpPr>
            <p:spPr>
              <a:xfrm>
                <a:off x="7246945" y="1416763"/>
                <a:ext cx="353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130" extrusionOk="0">
                    <a:moveTo>
                      <a:pt x="2827" y="1131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2827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67"/>
              <p:cNvSpPr/>
              <p:nvPr/>
            </p:nvSpPr>
            <p:spPr>
              <a:xfrm>
                <a:off x="7233094" y="1404749"/>
                <a:ext cx="11448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8339" extrusionOk="0">
                    <a:moveTo>
                      <a:pt x="0" y="0"/>
                    </a:moveTo>
                    <a:cubicBezTo>
                      <a:pt x="0" y="3251"/>
                      <a:pt x="6219" y="4523"/>
                      <a:pt x="8763" y="7491"/>
                    </a:cubicBezTo>
                    <a:lnTo>
                      <a:pt x="8763" y="8339"/>
                    </a:lnTo>
                    <a:lnTo>
                      <a:pt x="11449" y="8339"/>
                    </a:lnTo>
                    <a:cubicBezTo>
                      <a:pt x="7348" y="5973"/>
                      <a:pt x="3510" y="317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67"/>
              <p:cNvSpPr/>
              <p:nvPr/>
            </p:nvSpPr>
            <p:spPr>
              <a:xfrm>
                <a:off x="7227130" y="1393301"/>
                <a:ext cx="2571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78" extrusionOk="0">
                    <a:moveTo>
                      <a:pt x="734" y="0"/>
                    </a:moveTo>
                    <a:cubicBezTo>
                      <a:pt x="734" y="1272"/>
                      <a:pt x="-1810" y="-848"/>
                      <a:pt x="2572" y="1979"/>
                    </a:cubicBezTo>
                    <a:lnTo>
                      <a:pt x="2572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67"/>
              <p:cNvSpPr/>
              <p:nvPr/>
            </p:nvSpPr>
            <p:spPr>
              <a:xfrm>
                <a:off x="7229419" y="1394250"/>
                <a:ext cx="816" cy="857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57" extrusionOk="0">
                    <a:moveTo>
                      <a:pt x="0" y="464"/>
                    </a:moveTo>
                    <a:cubicBezTo>
                      <a:pt x="1838" y="1878"/>
                      <a:pt x="0" y="-1091"/>
                      <a:pt x="0" y="4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67"/>
              <p:cNvSpPr/>
              <p:nvPr/>
            </p:nvSpPr>
            <p:spPr>
              <a:xfrm>
                <a:off x="7220783" y="1386508"/>
                <a:ext cx="3264" cy="269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94" extrusionOk="0">
                    <a:moveTo>
                      <a:pt x="438" y="1563"/>
                    </a:moveTo>
                    <a:lnTo>
                      <a:pt x="3265" y="2694"/>
                    </a:lnTo>
                    <a:cubicBezTo>
                      <a:pt x="3265" y="1846"/>
                      <a:pt x="1145" y="150"/>
                      <a:pt x="2275" y="433"/>
                    </a:cubicBezTo>
                    <a:cubicBezTo>
                      <a:pt x="-410" y="-557"/>
                      <a:pt x="-269" y="291"/>
                      <a:pt x="438" y="15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67"/>
              <p:cNvSpPr/>
              <p:nvPr/>
            </p:nvSpPr>
            <p:spPr>
              <a:xfrm>
                <a:off x="7217829" y="138807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1414" y="0"/>
                    </a:lnTo>
                    <a:cubicBezTo>
                      <a:pt x="1414" y="0"/>
                      <a:pt x="113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67"/>
              <p:cNvSpPr/>
              <p:nvPr/>
            </p:nvSpPr>
            <p:spPr>
              <a:xfrm>
                <a:off x="7219242" y="1388919"/>
                <a:ext cx="296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413" extrusionOk="0">
                    <a:moveTo>
                      <a:pt x="2968" y="1414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414" y="0"/>
                    </a:cubicBezTo>
                    <a:cubicBezTo>
                      <a:pt x="707" y="1131"/>
                      <a:pt x="1555" y="989"/>
                      <a:pt x="296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67"/>
              <p:cNvSpPr/>
              <p:nvPr/>
            </p:nvSpPr>
            <p:spPr>
              <a:xfrm>
                <a:off x="7223341" y="1391887"/>
                <a:ext cx="3234" cy="360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604" extrusionOk="0">
                    <a:moveTo>
                      <a:pt x="0" y="0"/>
                    </a:moveTo>
                    <a:cubicBezTo>
                      <a:pt x="989" y="1414"/>
                      <a:pt x="2403" y="3110"/>
                      <a:pt x="0" y="1838"/>
                    </a:cubicBezTo>
                    <a:cubicBezTo>
                      <a:pt x="4099" y="5230"/>
                      <a:pt x="4523" y="325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67"/>
              <p:cNvSpPr/>
              <p:nvPr/>
            </p:nvSpPr>
            <p:spPr>
              <a:xfrm>
                <a:off x="7230550" y="1405912"/>
                <a:ext cx="3392" cy="210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107" extrusionOk="0">
                    <a:moveTo>
                      <a:pt x="0" y="109"/>
                    </a:moveTo>
                    <a:lnTo>
                      <a:pt x="1272" y="2088"/>
                    </a:lnTo>
                    <a:lnTo>
                      <a:pt x="3392" y="2088"/>
                    </a:lnTo>
                    <a:cubicBezTo>
                      <a:pt x="2403" y="2371"/>
                      <a:pt x="424" y="-598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67"/>
              <p:cNvSpPr/>
              <p:nvPr/>
            </p:nvSpPr>
            <p:spPr>
              <a:xfrm>
                <a:off x="7208141" y="1375633"/>
                <a:ext cx="205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392" extrusionOk="0">
                    <a:moveTo>
                      <a:pt x="77" y="0"/>
                    </a:moveTo>
                    <a:cubicBezTo>
                      <a:pt x="77" y="0"/>
                      <a:pt x="77" y="1837"/>
                      <a:pt x="77" y="2403"/>
                    </a:cubicBezTo>
                    <a:lnTo>
                      <a:pt x="2056" y="3392"/>
                    </a:lnTo>
                    <a:cubicBezTo>
                      <a:pt x="1067" y="2403"/>
                      <a:pt x="-347" y="707"/>
                      <a:pt x="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67"/>
              <p:cNvSpPr/>
              <p:nvPr/>
            </p:nvSpPr>
            <p:spPr>
              <a:xfrm>
                <a:off x="7204684" y="1376622"/>
                <a:ext cx="3109" cy="173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8" extrusionOk="0">
                    <a:moveTo>
                      <a:pt x="3110" y="1413"/>
                    </a:moveTo>
                    <a:lnTo>
                      <a:pt x="0" y="0"/>
                    </a:lnTo>
                    <a:cubicBezTo>
                      <a:pt x="2120" y="1979"/>
                      <a:pt x="2827" y="1979"/>
                      <a:pt x="311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67"/>
              <p:cNvSpPr/>
              <p:nvPr/>
            </p:nvSpPr>
            <p:spPr>
              <a:xfrm>
                <a:off x="7214861" y="1389343"/>
                <a:ext cx="607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685" extrusionOk="0">
                    <a:moveTo>
                      <a:pt x="848" y="707"/>
                    </a:moveTo>
                    <a:lnTo>
                      <a:pt x="6078" y="2686"/>
                    </a:lnTo>
                    <a:lnTo>
                      <a:pt x="0" y="0"/>
                    </a:lnTo>
                    <a:lnTo>
                      <a:pt x="84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67"/>
              <p:cNvSpPr/>
              <p:nvPr/>
            </p:nvSpPr>
            <p:spPr>
              <a:xfrm>
                <a:off x="7197759" y="1366870"/>
                <a:ext cx="353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848" extrusionOk="0">
                    <a:moveTo>
                      <a:pt x="1413" y="565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1413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7188854" y="1357259"/>
                <a:ext cx="5512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664" extrusionOk="0">
                    <a:moveTo>
                      <a:pt x="4241" y="4664"/>
                    </a:moveTo>
                    <a:cubicBezTo>
                      <a:pt x="5795" y="4664"/>
                      <a:pt x="4241" y="2120"/>
                      <a:pt x="5513" y="2686"/>
                    </a:cubicBezTo>
                    <a:cubicBezTo>
                      <a:pt x="3841" y="1483"/>
                      <a:pt x="1977" y="575"/>
                      <a:pt x="0" y="0"/>
                    </a:cubicBezTo>
                    <a:cubicBezTo>
                      <a:pt x="1822" y="1127"/>
                      <a:pt x="3291" y="2743"/>
                      <a:pt x="4240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7186027" y="1356128"/>
                <a:ext cx="282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130" extrusionOk="0">
                    <a:moveTo>
                      <a:pt x="0" y="0"/>
                    </a:moveTo>
                    <a:lnTo>
                      <a:pt x="2827" y="1131"/>
                    </a:lnTo>
                    <a:cubicBezTo>
                      <a:pt x="1932" y="646"/>
                      <a:pt x="983" y="2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7200020" y="1369838"/>
                <a:ext cx="857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826" extrusionOk="0">
                    <a:moveTo>
                      <a:pt x="848" y="2827"/>
                    </a:moveTo>
                    <a:cubicBezTo>
                      <a:pt x="914" y="1813"/>
                      <a:pt x="613" y="810"/>
                      <a:pt x="0" y="0"/>
                    </a:cubicBez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67"/>
              <p:cNvSpPr/>
              <p:nvPr/>
            </p:nvSpPr>
            <p:spPr>
              <a:xfrm>
                <a:off x="7197900" y="1370121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979" y="1837"/>
                    </a:moveTo>
                    <a:lnTo>
                      <a:pt x="1979" y="1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7" name="Google Shape;3387;p67"/>
              <p:cNvSpPr/>
              <p:nvPr/>
            </p:nvSpPr>
            <p:spPr>
              <a:xfrm>
                <a:off x="7200947" y="137294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67"/>
              <p:cNvSpPr/>
              <p:nvPr/>
            </p:nvSpPr>
            <p:spPr>
              <a:xfrm>
                <a:off x="7205939" y="1382521"/>
                <a:ext cx="4116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875" extrusionOk="0">
                    <a:moveTo>
                      <a:pt x="4117" y="886"/>
                    </a:moveTo>
                    <a:cubicBezTo>
                      <a:pt x="2138" y="886"/>
                      <a:pt x="-1396" y="-1658"/>
                      <a:pt x="583" y="1876"/>
                    </a:cubicBezTo>
                    <a:cubicBezTo>
                      <a:pt x="2279" y="1876"/>
                      <a:pt x="1148" y="-103"/>
                      <a:pt x="4117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67"/>
              <p:cNvSpPr/>
              <p:nvPr/>
            </p:nvSpPr>
            <p:spPr>
              <a:xfrm>
                <a:off x="7201009" y="1375350"/>
                <a:ext cx="339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544" extrusionOk="0">
                    <a:moveTo>
                      <a:pt x="0" y="0"/>
                    </a:moveTo>
                    <a:lnTo>
                      <a:pt x="2262" y="2544"/>
                    </a:lnTo>
                    <a:cubicBezTo>
                      <a:pt x="2262" y="2544"/>
                      <a:pt x="2262" y="1413"/>
                      <a:pt x="3392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67"/>
              <p:cNvSpPr/>
              <p:nvPr/>
            </p:nvSpPr>
            <p:spPr>
              <a:xfrm>
                <a:off x="7199313" y="1374502"/>
                <a:ext cx="1696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48" extrusionOk="0">
                    <a:moveTo>
                      <a:pt x="0" y="141"/>
                    </a:moveTo>
                    <a:lnTo>
                      <a:pt x="1696" y="848"/>
                    </a:lnTo>
                    <a:lnTo>
                      <a:pt x="707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67"/>
              <p:cNvSpPr/>
              <p:nvPr/>
            </p:nvSpPr>
            <p:spPr>
              <a:xfrm>
                <a:off x="7185179" y="1358389"/>
                <a:ext cx="4755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381" extrusionOk="0">
                    <a:moveTo>
                      <a:pt x="4099" y="2827"/>
                    </a:moveTo>
                    <a:cubicBezTo>
                      <a:pt x="2558" y="2167"/>
                      <a:pt x="1165" y="1206"/>
                      <a:pt x="0" y="0"/>
                    </a:cubicBezTo>
                    <a:cubicBezTo>
                      <a:pt x="1167" y="1591"/>
                      <a:pt x="2493" y="3059"/>
                      <a:pt x="3958" y="4382"/>
                    </a:cubicBezTo>
                    <a:cubicBezTo>
                      <a:pt x="3958" y="4382"/>
                      <a:pt x="5654" y="4240"/>
                      <a:pt x="409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67"/>
              <p:cNvSpPr/>
              <p:nvPr/>
            </p:nvSpPr>
            <p:spPr>
              <a:xfrm>
                <a:off x="7194303" y="1366587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67"/>
              <p:cNvSpPr/>
              <p:nvPr/>
            </p:nvSpPr>
            <p:spPr>
              <a:xfrm>
                <a:off x="7172458" y="1345669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0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67"/>
              <p:cNvSpPr/>
              <p:nvPr/>
            </p:nvSpPr>
            <p:spPr>
              <a:xfrm>
                <a:off x="7188948" y="1362771"/>
                <a:ext cx="287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261" extrusionOk="0">
                    <a:moveTo>
                      <a:pt x="188" y="565"/>
                    </a:moveTo>
                    <a:cubicBezTo>
                      <a:pt x="819" y="1469"/>
                      <a:pt x="1787" y="2080"/>
                      <a:pt x="2874" y="2262"/>
                    </a:cubicBezTo>
                    <a:cubicBezTo>
                      <a:pt x="1878" y="1635"/>
                      <a:pt x="975" y="874"/>
                      <a:pt x="188" y="0"/>
                    </a:cubicBezTo>
                    <a:cubicBezTo>
                      <a:pt x="188" y="0"/>
                      <a:pt x="-236" y="283"/>
                      <a:pt x="188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67"/>
              <p:cNvSpPr/>
              <p:nvPr/>
            </p:nvSpPr>
            <p:spPr>
              <a:xfrm>
                <a:off x="7181928" y="1353151"/>
                <a:ext cx="1272" cy="241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11" extrusionOk="0">
                    <a:moveTo>
                      <a:pt x="0" y="8"/>
                    </a:moveTo>
                    <a:lnTo>
                      <a:pt x="1272" y="2411"/>
                    </a:lnTo>
                    <a:cubicBezTo>
                      <a:pt x="1131" y="1563"/>
                      <a:pt x="565" y="-133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67"/>
              <p:cNvSpPr/>
              <p:nvPr/>
            </p:nvSpPr>
            <p:spPr>
              <a:xfrm>
                <a:off x="7193942" y="1365613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7191822" y="1365694"/>
                <a:ext cx="2120" cy="145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58" extrusionOk="0">
                    <a:moveTo>
                      <a:pt x="2120" y="45"/>
                    </a:moveTo>
                    <a:cubicBezTo>
                      <a:pt x="1415" y="-15"/>
                      <a:pt x="705" y="-15"/>
                      <a:pt x="0" y="45"/>
                    </a:cubicBezTo>
                    <a:lnTo>
                      <a:pt x="2120" y="14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7159455" y="1344566"/>
                <a:ext cx="13007" cy="9455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9455" extrusionOk="0">
                    <a:moveTo>
                      <a:pt x="2120" y="3789"/>
                    </a:moveTo>
                    <a:cubicBezTo>
                      <a:pt x="3392" y="2940"/>
                      <a:pt x="7067" y="4919"/>
                      <a:pt x="8339" y="8453"/>
                    </a:cubicBezTo>
                    <a:cubicBezTo>
                      <a:pt x="9612" y="11986"/>
                      <a:pt x="13145" y="5343"/>
                      <a:pt x="13004" y="1527"/>
                    </a:cubicBezTo>
                    <a:cubicBezTo>
                      <a:pt x="13004" y="1527"/>
                      <a:pt x="12156" y="1527"/>
                      <a:pt x="9188" y="396"/>
                    </a:cubicBezTo>
                    <a:cubicBezTo>
                      <a:pt x="9188" y="1668"/>
                      <a:pt x="13004" y="7039"/>
                      <a:pt x="10177" y="5767"/>
                    </a:cubicBezTo>
                    <a:cubicBezTo>
                      <a:pt x="7350" y="4495"/>
                      <a:pt x="7915" y="2799"/>
                      <a:pt x="7067" y="679"/>
                    </a:cubicBezTo>
                    <a:cubicBezTo>
                      <a:pt x="7067" y="3223"/>
                      <a:pt x="1131" y="-1724"/>
                      <a:pt x="0" y="679"/>
                    </a:cubicBezTo>
                    <a:lnTo>
                      <a:pt x="3392" y="2940"/>
                    </a:lnTo>
                    <a:cubicBezTo>
                      <a:pt x="3392" y="2940"/>
                      <a:pt x="1696" y="2658"/>
                      <a:pt x="2120" y="3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7172741" y="1345799"/>
                <a:ext cx="5229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805" extrusionOk="0">
                    <a:moveTo>
                      <a:pt x="4099" y="4958"/>
                    </a:moveTo>
                    <a:lnTo>
                      <a:pt x="5230" y="5806"/>
                    </a:lnTo>
                    <a:cubicBezTo>
                      <a:pt x="4242" y="4411"/>
                      <a:pt x="3567" y="2821"/>
                      <a:pt x="3251" y="1141"/>
                    </a:cubicBezTo>
                    <a:cubicBezTo>
                      <a:pt x="1131" y="-131"/>
                      <a:pt x="424" y="-131"/>
                      <a:pt x="0" y="152"/>
                    </a:cubicBezTo>
                    <a:lnTo>
                      <a:pt x="4665" y="5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7177829" y="1351464"/>
                <a:ext cx="7349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7915" extrusionOk="0">
                    <a:moveTo>
                      <a:pt x="4523" y="4523"/>
                    </a:moveTo>
                    <a:cubicBezTo>
                      <a:pt x="2686" y="4523"/>
                      <a:pt x="-141" y="2968"/>
                      <a:pt x="141" y="5654"/>
                    </a:cubicBezTo>
                    <a:cubicBezTo>
                      <a:pt x="3251" y="8480"/>
                      <a:pt x="3110" y="6784"/>
                      <a:pt x="5371" y="7915"/>
                    </a:cubicBezTo>
                    <a:cubicBezTo>
                      <a:pt x="283" y="3675"/>
                      <a:pt x="7350" y="7915"/>
                      <a:pt x="4523" y="4806"/>
                    </a:cubicBezTo>
                    <a:lnTo>
                      <a:pt x="7350" y="6926"/>
                    </a:lnTo>
                    <a:cubicBezTo>
                      <a:pt x="6643" y="6017"/>
                      <a:pt x="5983" y="5074"/>
                      <a:pt x="5371" y="4099"/>
                    </a:cubicBezTo>
                    <a:lnTo>
                      <a:pt x="5371" y="4099"/>
                    </a:lnTo>
                    <a:cubicBezTo>
                      <a:pt x="5371" y="4099"/>
                      <a:pt x="5371" y="4099"/>
                      <a:pt x="5371" y="4099"/>
                    </a:cubicBezTo>
                    <a:lnTo>
                      <a:pt x="4523" y="4099"/>
                    </a:lnTo>
                    <a:cubicBezTo>
                      <a:pt x="3392" y="2544"/>
                      <a:pt x="4523" y="4099"/>
                      <a:pt x="5230" y="4099"/>
                    </a:cubicBezTo>
                    <a:lnTo>
                      <a:pt x="5230" y="4099"/>
                    </a:lnTo>
                    <a:lnTo>
                      <a:pt x="0" y="0"/>
                    </a:lnTo>
                    <a:cubicBezTo>
                      <a:pt x="1348" y="1660"/>
                      <a:pt x="2863" y="3176"/>
                      <a:pt x="4523" y="4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7201465" y="1384145"/>
                <a:ext cx="251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251" y="251"/>
                    </a:moveTo>
                    <a:cubicBezTo>
                      <a:pt x="251" y="251"/>
                      <a:pt x="251" y="251"/>
                      <a:pt x="251" y="251"/>
                    </a:cubicBezTo>
                    <a:cubicBezTo>
                      <a:pt x="251" y="251"/>
                      <a:pt x="-314" y="-314"/>
                      <a:pt x="25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7200252" y="1377043"/>
                <a:ext cx="3433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7645" extrusionOk="0">
                    <a:moveTo>
                      <a:pt x="50" y="4809"/>
                    </a:moveTo>
                    <a:cubicBezTo>
                      <a:pt x="50" y="4809"/>
                      <a:pt x="1181" y="4809"/>
                      <a:pt x="2312" y="6082"/>
                    </a:cubicBezTo>
                    <a:cubicBezTo>
                      <a:pt x="3442" y="7354"/>
                      <a:pt x="2312" y="6082"/>
                      <a:pt x="1464" y="6930"/>
                    </a:cubicBezTo>
                    <a:cubicBezTo>
                      <a:pt x="616" y="7778"/>
                      <a:pt x="4714" y="8343"/>
                      <a:pt x="3018" y="5799"/>
                    </a:cubicBezTo>
                    <a:lnTo>
                      <a:pt x="3018" y="5799"/>
                    </a:lnTo>
                    <a:cubicBezTo>
                      <a:pt x="1464" y="3679"/>
                      <a:pt x="50" y="-138"/>
                      <a:pt x="616" y="4"/>
                    </a:cubicBezTo>
                    <a:cubicBezTo>
                      <a:pt x="91" y="1548"/>
                      <a:pt x="-102" y="3186"/>
                      <a:pt x="50" y="48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7186169" y="1365880"/>
                <a:ext cx="4523" cy="388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882" extrusionOk="0">
                    <a:moveTo>
                      <a:pt x="4523" y="3251"/>
                    </a:moveTo>
                    <a:lnTo>
                      <a:pt x="0" y="0"/>
                    </a:lnTo>
                    <a:lnTo>
                      <a:pt x="1131" y="2968"/>
                    </a:lnTo>
                    <a:lnTo>
                      <a:pt x="1131" y="2968"/>
                    </a:lnTo>
                    <a:cubicBezTo>
                      <a:pt x="3675" y="4664"/>
                      <a:pt x="3816" y="3534"/>
                      <a:pt x="4523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7170338" y="1343407"/>
                <a:ext cx="395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272" extrusionOk="0">
                    <a:moveTo>
                      <a:pt x="2262" y="1272"/>
                    </a:moveTo>
                    <a:lnTo>
                      <a:pt x="3958" y="707"/>
                    </a:lnTo>
                    <a:lnTo>
                      <a:pt x="0" y="0"/>
                    </a:lnTo>
                    <a:lnTo>
                      <a:pt x="2262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7166805" y="1338036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707" y="1555"/>
                    </a:moveTo>
                    <a:lnTo>
                      <a:pt x="1979" y="848"/>
                    </a:lnTo>
                    <a:lnTo>
                      <a:pt x="0" y="0"/>
                    </a:lnTo>
                    <a:lnTo>
                      <a:pt x="707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7216917" y="1264821"/>
                <a:ext cx="6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696" extrusionOk="0">
                    <a:moveTo>
                      <a:pt x="64" y="1696"/>
                    </a:moveTo>
                    <a:lnTo>
                      <a:pt x="64" y="0"/>
                    </a:lnTo>
                    <a:cubicBezTo>
                      <a:pt x="-21" y="562"/>
                      <a:pt x="-21" y="1134"/>
                      <a:pt x="64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7217829" y="1278625"/>
                <a:ext cx="848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8" extrusionOk="0">
                    <a:moveTo>
                      <a:pt x="0" y="188"/>
                    </a:moveTo>
                    <a:lnTo>
                      <a:pt x="848" y="188"/>
                    </a:lnTo>
                    <a:cubicBezTo>
                      <a:pt x="848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7152105" y="1212383"/>
                <a:ext cx="3823" cy="2072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072" extrusionOk="0">
                    <a:moveTo>
                      <a:pt x="0" y="283"/>
                    </a:moveTo>
                    <a:cubicBezTo>
                      <a:pt x="2120" y="1131"/>
                      <a:pt x="3958" y="2968"/>
                      <a:pt x="3816" y="1555"/>
                    </a:cubicBezTo>
                    <a:lnTo>
                      <a:pt x="3110" y="0"/>
                    </a:lnTo>
                    <a:cubicBezTo>
                      <a:pt x="2114" y="357"/>
                      <a:pt x="1044" y="454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7234931" y="1278249"/>
                <a:ext cx="197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696" extrusionOk="0">
                    <a:moveTo>
                      <a:pt x="1979" y="1696"/>
                    </a:moveTo>
                    <a:lnTo>
                      <a:pt x="1979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7243412" y="1278955"/>
                <a:ext cx="131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392" extrusionOk="0">
                    <a:moveTo>
                      <a:pt x="0" y="0"/>
                    </a:moveTo>
                    <a:lnTo>
                      <a:pt x="0" y="3392"/>
                    </a:lnTo>
                    <a:cubicBezTo>
                      <a:pt x="175" y="2268"/>
                      <a:pt x="175" y="11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7222746" y="1195281"/>
                <a:ext cx="101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826" extrusionOk="0">
                    <a:moveTo>
                      <a:pt x="1019" y="2827"/>
                    </a:moveTo>
                    <a:cubicBezTo>
                      <a:pt x="953" y="1886"/>
                      <a:pt x="953" y="941"/>
                      <a:pt x="1019" y="0"/>
                    </a:cubicBezTo>
                    <a:cubicBezTo>
                      <a:pt x="-960" y="3392"/>
                      <a:pt x="454" y="2261"/>
                      <a:pt x="101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7123893" y="1277400"/>
                <a:ext cx="1215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664" extrusionOk="0">
                    <a:moveTo>
                      <a:pt x="1216" y="4664"/>
                    </a:moveTo>
                    <a:cubicBezTo>
                      <a:pt x="1216" y="2686"/>
                      <a:pt x="368" y="1272"/>
                      <a:pt x="85" y="0"/>
                    </a:cubicBezTo>
                    <a:cubicBezTo>
                      <a:pt x="-56" y="2403"/>
                      <a:pt x="-198" y="4664"/>
                      <a:pt x="1216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7232294" y="1268779"/>
                <a:ext cx="1224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306" extrusionOk="0">
                    <a:moveTo>
                      <a:pt x="1224" y="1272"/>
                    </a:moveTo>
                    <a:cubicBezTo>
                      <a:pt x="1224" y="424"/>
                      <a:pt x="518" y="0"/>
                      <a:pt x="94" y="0"/>
                    </a:cubicBezTo>
                    <a:cubicBezTo>
                      <a:pt x="-330" y="0"/>
                      <a:pt x="800" y="1555"/>
                      <a:pt x="122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7121999" y="1272312"/>
                <a:ext cx="2006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5088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798" y="2284"/>
                      <a:pt x="1461" y="3658"/>
                      <a:pt x="1979" y="5088"/>
                    </a:cubicBezTo>
                    <a:cubicBezTo>
                      <a:pt x="2161" y="3175"/>
                      <a:pt x="1427" y="1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7315920" y="136093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7286805" y="1422417"/>
                <a:ext cx="140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26" extrusionOk="0">
                    <a:moveTo>
                      <a:pt x="140" y="2827"/>
                    </a:moveTo>
                    <a:cubicBezTo>
                      <a:pt x="33" y="1888"/>
                      <a:pt x="33" y="939"/>
                      <a:pt x="140" y="0"/>
                    </a:cubicBezTo>
                    <a:cubicBezTo>
                      <a:pt x="-47" y="933"/>
                      <a:pt x="-47" y="1894"/>
                      <a:pt x="140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7149420" y="1317400"/>
                <a:ext cx="439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02" extrusionOk="0">
                    <a:moveTo>
                      <a:pt x="0" y="0"/>
                    </a:moveTo>
                    <a:cubicBezTo>
                      <a:pt x="989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7149278" y="13271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7109153" y="126086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7149420" y="1317966"/>
                <a:ext cx="84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37" extrusionOk="0">
                    <a:moveTo>
                      <a:pt x="848" y="1837"/>
                    </a:moveTo>
                    <a:cubicBezTo>
                      <a:pt x="657" y="1187"/>
                      <a:pt x="371" y="5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7150692" y="1319096"/>
                <a:ext cx="74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130" extrusionOk="0">
                    <a:moveTo>
                      <a:pt x="0" y="0"/>
                    </a:moveTo>
                    <a:lnTo>
                      <a:pt x="707" y="1131"/>
                    </a:lnTo>
                    <a:cubicBezTo>
                      <a:pt x="707" y="1131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7148006" y="1315987"/>
                <a:ext cx="141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978" extrusionOk="0">
                    <a:moveTo>
                      <a:pt x="0" y="0"/>
                    </a:moveTo>
                    <a:lnTo>
                      <a:pt x="1414" y="1979"/>
                    </a:lnTo>
                    <a:cubicBezTo>
                      <a:pt x="1414" y="1979"/>
                      <a:pt x="1414" y="1979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7311539" y="1232595"/>
                <a:ext cx="640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3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2120"/>
                      <a:pt x="707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7192105" y="1208991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0"/>
                    </a:moveTo>
                    <a:lnTo>
                      <a:pt x="0" y="0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7191964" y="120913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6502" y="2686"/>
                    </a:moveTo>
                    <a:cubicBezTo>
                      <a:pt x="4346" y="2697"/>
                      <a:pt x="2309" y="1704"/>
                      <a:pt x="989" y="0"/>
                    </a:cubicBezTo>
                    <a:lnTo>
                      <a:pt x="0" y="4806"/>
                    </a:lnTo>
                    <a:cubicBezTo>
                      <a:pt x="2124" y="3972"/>
                      <a:pt x="4295" y="3264"/>
                      <a:pt x="6502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7104473" y="1172525"/>
                <a:ext cx="215404" cy="270386"/>
              </a:xfrm>
              <a:custGeom>
                <a:avLst/>
                <a:gdLst/>
                <a:ahLst/>
                <a:cxnLst/>
                <a:rect l="l" t="t" r="r" b="b"/>
                <a:pathLst>
                  <a:path w="215404" h="270386" extrusionOk="0">
                    <a:moveTo>
                      <a:pt x="112084" y="64452"/>
                    </a:moveTo>
                    <a:lnTo>
                      <a:pt x="110529" y="68409"/>
                    </a:lnTo>
                    <a:cubicBezTo>
                      <a:pt x="108550" y="63321"/>
                      <a:pt x="109681" y="59646"/>
                      <a:pt x="107420" y="63462"/>
                    </a:cubicBezTo>
                    <a:cubicBezTo>
                      <a:pt x="111942" y="64452"/>
                      <a:pt x="107420" y="79575"/>
                      <a:pt x="112084" y="80141"/>
                    </a:cubicBezTo>
                    <a:lnTo>
                      <a:pt x="111094" y="82826"/>
                    </a:lnTo>
                    <a:cubicBezTo>
                      <a:pt x="111094" y="82826"/>
                      <a:pt x="111094" y="81978"/>
                      <a:pt x="111094" y="81130"/>
                    </a:cubicBezTo>
                    <a:cubicBezTo>
                      <a:pt x="108974" y="86501"/>
                      <a:pt x="114628" y="84946"/>
                      <a:pt x="114204" y="91590"/>
                    </a:cubicBezTo>
                    <a:cubicBezTo>
                      <a:pt x="114204" y="93851"/>
                      <a:pt x="113356" y="95547"/>
                      <a:pt x="112791" y="93992"/>
                    </a:cubicBezTo>
                    <a:lnTo>
                      <a:pt x="114345" y="99081"/>
                    </a:lnTo>
                    <a:cubicBezTo>
                      <a:pt x="114345" y="100635"/>
                      <a:pt x="113497" y="100353"/>
                      <a:pt x="113497" y="99081"/>
                    </a:cubicBezTo>
                    <a:lnTo>
                      <a:pt x="114628" y="106854"/>
                    </a:lnTo>
                    <a:lnTo>
                      <a:pt x="114628" y="106854"/>
                    </a:lnTo>
                    <a:cubicBezTo>
                      <a:pt x="115699" y="108307"/>
                      <a:pt x="116689" y="109817"/>
                      <a:pt x="117596" y="111377"/>
                    </a:cubicBezTo>
                    <a:cubicBezTo>
                      <a:pt x="117597" y="113497"/>
                      <a:pt x="116890" y="110529"/>
                      <a:pt x="116466" y="111377"/>
                    </a:cubicBezTo>
                    <a:lnTo>
                      <a:pt x="118162" y="115476"/>
                    </a:lnTo>
                    <a:cubicBezTo>
                      <a:pt x="117314" y="117455"/>
                      <a:pt x="115476" y="114063"/>
                      <a:pt x="115194" y="110953"/>
                    </a:cubicBezTo>
                    <a:cubicBezTo>
                      <a:pt x="111094" y="115759"/>
                      <a:pt x="116890" y="114345"/>
                      <a:pt x="115194" y="123533"/>
                    </a:cubicBezTo>
                    <a:lnTo>
                      <a:pt x="113921" y="119575"/>
                    </a:lnTo>
                    <a:cubicBezTo>
                      <a:pt x="111660" y="122685"/>
                      <a:pt x="113215" y="125794"/>
                      <a:pt x="112649" y="131024"/>
                    </a:cubicBezTo>
                    <a:cubicBezTo>
                      <a:pt x="112649" y="129469"/>
                      <a:pt x="114911" y="120565"/>
                      <a:pt x="117031" y="125087"/>
                    </a:cubicBezTo>
                    <a:cubicBezTo>
                      <a:pt x="116897" y="127071"/>
                      <a:pt x="117501" y="129035"/>
                      <a:pt x="118727" y="130600"/>
                    </a:cubicBezTo>
                    <a:cubicBezTo>
                      <a:pt x="117031" y="130600"/>
                      <a:pt x="118021" y="133427"/>
                      <a:pt x="118727" y="136536"/>
                    </a:cubicBezTo>
                    <a:lnTo>
                      <a:pt x="116466" y="136536"/>
                    </a:lnTo>
                    <a:cubicBezTo>
                      <a:pt x="118021" y="139787"/>
                      <a:pt x="119151" y="139222"/>
                      <a:pt x="120847" y="140918"/>
                    </a:cubicBezTo>
                    <a:cubicBezTo>
                      <a:pt x="121800" y="143262"/>
                      <a:pt x="121479" y="145932"/>
                      <a:pt x="119999" y="147985"/>
                    </a:cubicBezTo>
                    <a:cubicBezTo>
                      <a:pt x="123109" y="154911"/>
                      <a:pt x="119999" y="142049"/>
                      <a:pt x="124664" y="149681"/>
                    </a:cubicBezTo>
                    <a:cubicBezTo>
                      <a:pt x="125189" y="151265"/>
                      <a:pt x="126057" y="152713"/>
                      <a:pt x="127208" y="153921"/>
                    </a:cubicBezTo>
                    <a:cubicBezTo>
                      <a:pt x="128522" y="155576"/>
                      <a:pt x="130220" y="156886"/>
                      <a:pt x="132155" y="157737"/>
                    </a:cubicBezTo>
                    <a:cubicBezTo>
                      <a:pt x="133527" y="158399"/>
                      <a:pt x="135016" y="158783"/>
                      <a:pt x="136536" y="158868"/>
                    </a:cubicBezTo>
                    <a:cubicBezTo>
                      <a:pt x="138387" y="159140"/>
                      <a:pt x="140275" y="158792"/>
                      <a:pt x="141907" y="157879"/>
                    </a:cubicBezTo>
                    <a:cubicBezTo>
                      <a:pt x="143751" y="157278"/>
                      <a:pt x="145311" y="156020"/>
                      <a:pt x="146289" y="154345"/>
                    </a:cubicBezTo>
                    <a:lnTo>
                      <a:pt x="147702" y="151942"/>
                    </a:lnTo>
                    <a:lnTo>
                      <a:pt x="147702" y="149964"/>
                    </a:lnTo>
                    <a:cubicBezTo>
                      <a:pt x="150105" y="144169"/>
                      <a:pt x="148833" y="151377"/>
                      <a:pt x="150105" y="149964"/>
                    </a:cubicBezTo>
                    <a:cubicBezTo>
                      <a:pt x="149991" y="148295"/>
                      <a:pt x="149559" y="146664"/>
                      <a:pt x="148833" y="145158"/>
                    </a:cubicBezTo>
                    <a:cubicBezTo>
                      <a:pt x="148833" y="144027"/>
                      <a:pt x="149539" y="145158"/>
                      <a:pt x="149822" y="145158"/>
                    </a:cubicBezTo>
                    <a:cubicBezTo>
                      <a:pt x="148974" y="141907"/>
                      <a:pt x="147561" y="145158"/>
                      <a:pt x="146571" y="140211"/>
                    </a:cubicBezTo>
                    <a:cubicBezTo>
                      <a:pt x="144027" y="140211"/>
                      <a:pt x="148691" y="130741"/>
                      <a:pt x="144310" y="126077"/>
                    </a:cubicBezTo>
                    <a:cubicBezTo>
                      <a:pt x="144310" y="124663"/>
                      <a:pt x="145865" y="126077"/>
                      <a:pt x="146571" y="126077"/>
                    </a:cubicBezTo>
                    <a:cubicBezTo>
                      <a:pt x="144672" y="122325"/>
                      <a:pt x="142137" y="118930"/>
                      <a:pt x="139080" y="116042"/>
                    </a:cubicBezTo>
                    <a:lnTo>
                      <a:pt x="139080" y="111095"/>
                    </a:lnTo>
                    <a:cubicBezTo>
                      <a:pt x="139080" y="115052"/>
                      <a:pt x="135264" y="111095"/>
                      <a:pt x="132155" y="108692"/>
                    </a:cubicBezTo>
                    <a:cubicBezTo>
                      <a:pt x="132155" y="110105"/>
                      <a:pt x="132155" y="111377"/>
                      <a:pt x="132155" y="112084"/>
                    </a:cubicBezTo>
                    <a:lnTo>
                      <a:pt x="128480" y="106996"/>
                    </a:lnTo>
                    <a:cubicBezTo>
                      <a:pt x="128480" y="106148"/>
                      <a:pt x="129469" y="106996"/>
                      <a:pt x="130741" y="106996"/>
                    </a:cubicBezTo>
                    <a:lnTo>
                      <a:pt x="129752" y="106148"/>
                    </a:lnTo>
                    <a:cubicBezTo>
                      <a:pt x="129752" y="103886"/>
                      <a:pt x="131307" y="104310"/>
                      <a:pt x="133144" y="105158"/>
                    </a:cubicBezTo>
                    <a:lnTo>
                      <a:pt x="133144" y="107844"/>
                    </a:lnTo>
                    <a:cubicBezTo>
                      <a:pt x="135123" y="108692"/>
                      <a:pt x="137101" y="109399"/>
                      <a:pt x="138091" y="107844"/>
                    </a:cubicBezTo>
                    <a:cubicBezTo>
                      <a:pt x="137522" y="107367"/>
                      <a:pt x="137044" y="106793"/>
                      <a:pt x="136677" y="106148"/>
                    </a:cubicBezTo>
                    <a:cubicBezTo>
                      <a:pt x="136677" y="106148"/>
                      <a:pt x="137667" y="106148"/>
                      <a:pt x="137808" y="106148"/>
                    </a:cubicBezTo>
                    <a:cubicBezTo>
                      <a:pt x="137949" y="106148"/>
                      <a:pt x="137808" y="106148"/>
                      <a:pt x="136253" y="104734"/>
                    </a:cubicBezTo>
                    <a:lnTo>
                      <a:pt x="137949" y="102331"/>
                    </a:lnTo>
                    <a:lnTo>
                      <a:pt x="136395" y="102331"/>
                    </a:lnTo>
                    <a:cubicBezTo>
                      <a:pt x="135688" y="99646"/>
                      <a:pt x="134981" y="96819"/>
                      <a:pt x="134133" y="94134"/>
                    </a:cubicBezTo>
                    <a:cubicBezTo>
                      <a:pt x="128129" y="90086"/>
                      <a:pt x="122626" y="85341"/>
                      <a:pt x="117738" y="80000"/>
                    </a:cubicBezTo>
                    <a:cubicBezTo>
                      <a:pt x="120423" y="80989"/>
                      <a:pt x="120565" y="78869"/>
                      <a:pt x="122402" y="77738"/>
                    </a:cubicBezTo>
                    <a:cubicBezTo>
                      <a:pt x="122402" y="81130"/>
                      <a:pt x="127066" y="83392"/>
                      <a:pt x="129045" y="88056"/>
                    </a:cubicBezTo>
                    <a:cubicBezTo>
                      <a:pt x="128056" y="85653"/>
                      <a:pt x="129045" y="85653"/>
                      <a:pt x="129893" y="86077"/>
                    </a:cubicBezTo>
                    <a:cubicBezTo>
                      <a:pt x="127773" y="83816"/>
                      <a:pt x="125794" y="81696"/>
                      <a:pt x="123533" y="79575"/>
                    </a:cubicBezTo>
                    <a:cubicBezTo>
                      <a:pt x="125229" y="78727"/>
                      <a:pt x="123533" y="77314"/>
                      <a:pt x="123533" y="74911"/>
                    </a:cubicBezTo>
                    <a:cubicBezTo>
                      <a:pt x="121554" y="78303"/>
                      <a:pt x="118021" y="70812"/>
                      <a:pt x="115052" y="68551"/>
                    </a:cubicBezTo>
                    <a:cubicBezTo>
                      <a:pt x="115759" y="67703"/>
                      <a:pt x="117455" y="67561"/>
                      <a:pt x="119575" y="71378"/>
                    </a:cubicBezTo>
                    <a:cubicBezTo>
                      <a:pt x="119575" y="65865"/>
                      <a:pt x="112508" y="68834"/>
                      <a:pt x="111660" y="63604"/>
                    </a:cubicBezTo>
                    <a:cubicBezTo>
                      <a:pt x="112366" y="64452"/>
                      <a:pt x="112508" y="65017"/>
                      <a:pt x="113215" y="65017"/>
                    </a:cubicBezTo>
                    <a:cubicBezTo>
                      <a:pt x="110953" y="63604"/>
                      <a:pt x="107702" y="58516"/>
                      <a:pt x="109398" y="58940"/>
                    </a:cubicBezTo>
                    <a:lnTo>
                      <a:pt x="110105" y="59788"/>
                    </a:lnTo>
                    <a:cubicBezTo>
                      <a:pt x="106147" y="53851"/>
                      <a:pt x="95971" y="43675"/>
                      <a:pt x="92438" y="45653"/>
                    </a:cubicBezTo>
                    <a:cubicBezTo>
                      <a:pt x="93583" y="44703"/>
                      <a:pt x="94871" y="43940"/>
                      <a:pt x="96254" y="43392"/>
                    </a:cubicBezTo>
                    <a:cubicBezTo>
                      <a:pt x="90942" y="42890"/>
                      <a:pt x="85594" y="42890"/>
                      <a:pt x="80282" y="43392"/>
                    </a:cubicBezTo>
                    <a:cubicBezTo>
                      <a:pt x="82544" y="41979"/>
                      <a:pt x="82402" y="34205"/>
                      <a:pt x="88197" y="36607"/>
                    </a:cubicBezTo>
                    <a:cubicBezTo>
                      <a:pt x="86517" y="34589"/>
                      <a:pt x="84241" y="33154"/>
                      <a:pt x="81696" y="32509"/>
                    </a:cubicBezTo>
                    <a:cubicBezTo>
                      <a:pt x="82544" y="33498"/>
                      <a:pt x="81696" y="37173"/>
                      <a:pt x="80848" y="36607"/>
                    </a:cubicBezTo>
                    <a:cubicBezTo>
                      <a:pt x="78445" y="31943"/>
                      <a:pt x="79152" y="33498"/>
                      <a:pt x="75052" y="28975"/>
                    </a:cubicBezTo>
                    <a:cubicBezTo>
                      <a:pt x="76466" y="30247"/>
                      <a:pt x="72932" y="33074"/>
                      <a:pt x="70529" y="31943"/>
                    </a:cubicBezTo>
                    <a:cubicBezTo>
                      <a:pt x="70529" y="31943"/>
                      <a:pt x="71660" y="28127"/>
                      <a:pt x="72932" y="28127"/>
                    </a:cubicBezTo>
                    <a:cubicBezTo>
                      <a:pt x="70165" y="28368"/>
                      <a:pt x="67423" y="28841"/>
                      <a:pt x="64735" y="29540"/>
                    </a:cubicBezTo>
                    <a:cubicBezTo>
                      <a:pt x="66572" y="29540"/>
                      <a:pt x="66006" y="26431"/>
                      <a:pt x="64734" y="24876"/>
                    </a:cubicBezTo>
                    <a:cubicBezTo>
                      <a:pt x="65441" y="25866"/>
                      <a:pt x="58233" y="23463"/>
                      <a:pt x="56113" y="24028"/>
                    </a:cubicBezTo>
                    <a:lnTo>
                      <a:pt x="59222" y="25159"/>
                    </a:lnTo>
                    <a:cubicBezTo>
                      <a:pt x="50742" y="23887"/>
                      <a:pt x="51024" y="30247"/>
                      <a:pt x="43816" y="31237"/>
                    </a:cubicBezTo>
                    <a:cubicBezTo>
                      <a:pt x="43816" y="30389"/>
                      <a:pt x="45088" y="25583"/>
                      <a:pt x="40848" y="26431"/>
                    </a:cubicBezTo>
                    <a:lnTo>
                      <a:pt x="37314" y="33639"/>
                    </a:lnTo>
                    <a:cubicBezTo>
                      <a:pt x="36178" y="36836"/>
                      <a:pt x="34557" y="39840"/>
                      <a:pt x="32508" y="42544"/>
                    </a:cubicBezTo>
                    <a:lnTo>
                      <a:pt x="30812" y="42544"/>
                    </a:lnTo>
                    <a:lnTo>
                      <a:pt x="27844" y="46219"/>
                    </a:lnTo>
                    <a:cubicBezTo>
                      <a:pt x="28321" y="43020"/>
                      <a:pt x="29175" y="39888"/>
                      <a:pt x="30388" y="36890"/>
                    </a:cubicBezTo>
                    <a:cubicBezTo>
                      <a:pt x="31929" y="33490"/>
                      <a:pt x="33978" y="30344"/>
                      <a:pt x="36466" y="27562"/>
                    </a:cubicBezTo>
                    <a:cubicBezTo>
                      <a:pt x="33074" y="27562"/>
                      <a:pt x="35194" y="26572"/>
                      <a:pt x="30812" y="28692"/>
                    </a:cubicBezTo>
                    <a:cubicBezTo>
                      <a:pt x="28834" y="28692"/>
                      <a:pt x="32508" y="26007"/>
                      <a:pt x="33780" y="25300"/>
                    </a:cubicBezTo>
                    <a:cubicBezTo>
                      <a:pt x="30165" y="26661"/>
                      <a:pt x="26666" y="28315"/>
                      <a:pt x="23321" y="30247"/>
                    </a:cubicBezTo>
                    <a:cubicBezTo>
                      <a:pt x="25017" y="31943"/>
                      <a:pt x="17668" y="37032"/>
                      <a:pt x="19505" y="38445"/>
                    </a:cubicBezTo>
                    <a:cubicBezTo>
                      <a:pt x="22013" y="35321"/>
                      <a:pt x="24753" y="32392"/>
                      <a:pt x="27703" y="29682"/>
                    </a:cubicBezTo>
                    <a:cubicBezTo>
                      <a:pt x="29116" y="31519"/>
                      <a:pt x="25441" y="38728"/>
                      <a:pt x="20212" y="43816"/>
                    </a:cubicBezTo>
                    <a:cubicBezTo>
                      <a:pt x="18233" y="43816"/>
                      <a:pt x="18374" y="39717"/>
                      <a:pt x="17809" y="39152"/>
                    </a:cubicBezTo>
                    <a:cubicBezTo>
                      <a:pt x="16543" y="41542"/>
                      <a:pt x="14813" y="43656"/>
                      <a:pt x="12721" y="45371"/>
                    </a:cubicBezTo>
                    <a:cubicBezTo>
                      <a:pt x="13079" y="44241"/>
                      <a:pt x="13553" y="43152"/>
                      <a:pt x="14134" y="42120"/>
                    </a:cubicBezTo>
                    <a:cubicBezTo>
                      <a:pt x="10318" y="44523"/>
                      <a:pt x="11731" y="49328"/>
                      <a:pt x="6784" y="52014"/>
                    </a:cubicBezTo>
                    <a:cubicBezTo>
                      <a:pt x="5795" y="53427"/>
                      <a:pt x="1414" y="55265"/>
                      <a:pt x="2544" y="56254"/>
                    </a:cubicBezTo>
                    <a:cubicBezTo>
                      <a:pt x="7210" y="55760"/>
                      <a:pt x="11817" y="57613"/>
                      <a:pt x="14841" y="61201"/>
                    </a:cubicBezTo>
                    <a:cubicBezTo>
                      <a:pt x="14841" y="61201"/>
                      <a:pt x="13003" y="62614"/>
                      <a:pt x="11449" y="64311"/>
                    </a:cubicBezTo>
                    <a:cubicBezTo>
                      <a:pt x="10235" y="65775"/>
                      <a:pt x="8912" y="67145"/>
                      <a:pt x="7491" y="68410"/>
                    </a:cubicBezTo>
                    <a:cubicBezTo>
                      <a:pt x="4523" y="70530"/>
                      <a:pt x="3958" y="63038"/>
                      <a:pt x="1555" y="64735"/>
                    </a:cubicBezTo>
                    <a:cubicBezTo>
                      <a:pt x="1555" y="64735"/>
                      <a:pt x="1555" y="66855"/>
                      <a:pt x="2403" y="67420"/>
                    </a:cubicBezTo>
                    <a:cubicBezTo>
                      <a:pt x="3251" y="67985"/>
                      <a:pt x="424" y="66148"/>
                      <a:pt x="0" y="70247"/>
                    </a:cubicBezTo>
                    <a:cubicBezTo>
                      <a:pt x="2262" y="71378"/>
                      <a:pt x="-1414" y="78303"/>
                      <a:pt x="1696" y="72508"/>
                    </a:cubicBezTo>
                    <a:cubicBezTo>
                      <a:pt x="1696" y="76325"/>
                      <a:pt x="424" y="76466"/>
                      <a:pt x="565" y="80989"/>
                    </a:cubicBezTo>
                    <a:cubicBezTo>
                      <a:pt x="2262" y="79717"/>
                      <a:pt x="5654" y="84805"/>
                      <a:pt x="7067" y="88056"/>
                    </a:cubicBezTo>
                    <a:cubicBezTo>
                      <a:pt x="6360" y="88056"/>
                      <a:pt x="5795" y="88056"/>
                      <a:pt x="5512" y="89187"/>
                    </a:cubicBezTo>
                    <a:cubicBezTo>
                      <a:pt x="5697" y="92270"/>
                      <a:pt x="6075" y="95338"/>
                      <a:pt x="6643" y="98374"/>
                    </a:cubicBezTo>
                    <a:cubicBezTo>
                      <a:pt x="6982" y="101295"/>
                      <a:pt x="7744" y="104152"/>
                      <a:pt x="8904" y="106854"/>
                    </a:cubicBezTo>
                    <a:cubicBezTo>
                      <a:pt x="8905" y="107703"/>
                      <a:pt x="8905" y="111095"/>
                      <a:pt x="7633" y="110105"/>
                    </a:cubicBezTo>
                    <a:cubicBezTo>
                      <a:pt x="8726" y="111009"/>
                      <a:pt x="9637" y="112112"/>
                      <a:pt x="10318" y="113356"/>
                    </a:cubicBezTo>
                    <a:cubicBezTo>
                      <a:pt x="10318" y="118020"/>
                      <a:pt x="8057" y="109116"/>
                      <a:pt x="7067" y="113356"/>
                    </a:cubicBezTo>
                    <a:cubicBezTo>
                      <a:pt x="8481" y="113356"/>
                      <a:pt x="11307" y="117596"/>
                      <a:pt x="13427" y="119858"/>
                    </a:cubicBezTo>
                    <a:cubicBezTo>
                      <a:pt x="14982" y="118020"/>
                      <a:pt x="10601" y="113497"/>
                      <a:pt x="8763" y="110953"/>
                    </a:cubicBezTo>
                    <a:cubicBezTo>
                      <a:pt x="11307" y="109964"/>
                      <a:pt x="16396" y="113356"/>
                      <a:pt x="20636" y="118727"/>
                    </a:cubicBezTo>
                    <a:cubicBezTo>
                      <a:pt x="24876" y="124098"/>
                      <a:pt x="20636" y="121695"/>
                      <a:pt x="20636" y="122261"/>
                    </a:cubicBezTo>
                    <a:cubicBezTo>
                      <a:pt x="25300" y="131589"/>
                      <a:pt x="29540" y="127066"/>
                      <a:pt x="32367" y="135405"/>
                    </a:cubicBezTo>
                    <a:cubicBezTo>
                      <a:pt x="32367" y="139222"/>
                      <a:pt x="29258" y="137667"/>
                      <a:pt x="28692" y="139080"/>
                    </a:cubicBezTo>
                    <a:cubicBezTo>
                      <a:pt x="25441" y="135688"/>
                      <a:pt x="25724" y="132579"/>
                      <a:pt x="24028" y="130034"/>
                    </a:cubicBezTo>
                    <a:lnTo>
                      <a:pt x="25300" y="133709"/>
                    </a:lnTo>
                    <a:cubicBezTo>
                      <a:pt x="23588" y="132513"/>
                      <a:pt x="22262" y="130843"/>
                      <a:pt x="21484" y="128904"/>
                    </a:cubicBezTo>
                    <a:cubicBezTo>
                      <a:pt x="25414" y="136663"/>
                      <a:pt x="29901" y="144127"/>
                      <a:pt x="34912" y="151236"/>
                    </a:cubicBezTo>
                    <a:cubicBezTo>
                      <a:pt x="36325" y="151942"/>
                      <a:pt x="38304" y="153497"/>
                      <a:pt x="38162" y="152084"/>
                    </a:cubicBezTo>
                    <a:lnTo>
                      <a:pt x="36325" y="150246"/>
                    </a:lnTo>
                    <a:cubicBezTo>
                      <a:pt x="36325" y="147420"/>
                      <a:pt x="40989" y="152649"/>
                      <a:pt x="39576" y="150246"/>
                    </a:cubicBezTo>
                    <a:cubicBezTo>
                      <a:pt x="43168" y="152204"/>
                      <a:pt x="46263" y="154960"/>
                      <a:pt x="48622" y="158303"/>
                    </a:cubicBezTo>
                    <a:lnTo>
                      <a:pt x="47632" y="160423"/>
                    </a:lnTo>
                    <a:cubicBezTo>
                      <a:pt x="47632" y="160423"/>
                      <a:pt x="46502" y="157172"/>
                      <a:pt x="45229" y="156607"/>
                    </a:cubicBezTo>
                    <a:cubicBezTo>
                      <a:pt x="47208" y="157455"/>
                      <a:pt x="47774" y="164098"/>
                      <a:pt x="51307" y="163956"/>
                    </a:cubicBezTo>
                    <a:lnTo>
                      <a:pt x="50176" y="160423"/>
                    </a:lnTo>
                    <a:cubicBezTo>
                      <a:pt x="53286" y="162402"/>
                      <a:pt x="57809" y="163815"/>
                      <a:pt x="60070" y="167490"/>
                    </a:cubicBezTo>
                    <a:cubicBezTo>
                      <a:pt x="60070" y="164663"/>
                      <a:pt x="59363" y="167490"/>
                      <a:pt x="59222" y="162967"/>
                    </a:cubicBezTo>
                    <a:cubicBezTo>
                      <a:pt x="59222" y="167066"/>
                      <a:pt x="52155" y="154911"/>
                      <a:pt x="52438" y="160140"/>
                    </a:cubicBezTo>
                    <a:cubicBezTo>
                      <a:pt x="52438" y="155900"/>
                      <a:pt x="49894" y="155335"/>
                      <a:pt x="49187" y="150670"/>
                    </a:cubicBezTo>
                    <a:cubicBezTo>
                      <a:pt x="49187" y="150670"/>
                      <a:pt x="49187" y="152649"/>
                      <a:pt x="47208" y="149681"/>
                    </a:cubicBezTo>
                    <a:lnTo>
                      <a:pt x="46219" y="149681"/>
                    </a:lnTo>
                    <a:lnTo>
                      <a:pt x="46219" y="149681"/>
                    </a:lnTo>
                    <a:lnTo>
                      <a:pt x="46219" y="149681"/>
                    </a:lnTo>
                    <a:cubicBezTo>
                      <a:pt x="46352" y="150381"/>
                      <a:pt x="46352" y="151101"/>
                      <a:pt x="46219" y="151801"/>
                    </a:cubicBezTo>
                    <a:cubicBezTo>
                      <a:pt x="43957" y="151801"/>
                      <a:pt x="40424" y="146996"/>
                      <a:pt x="38586" y="146006"/>
                    </a:cubicBezTo>
                    <a:cubicBezTo>
                      <a:pt x="36749" y="145017"/>
                      <a:pt x="39858" y="146006"/>
                      <a:pt x="39717" y="144875"/>
                    </a:cubicBezTo>
                    <a:lnTo>
                      <a:pt x="37031" y="143321"/>
                    </a:lnTo>
                    <a:cubicBezTo>
                      <a:pt x="38162" y="142190"/>
                      <a:pt x="35901" y="137243"/>
                      <a:pt x="39434" y="140635"/>
                    </a:cubicBezTo>
                    <a:lnTo>
                      <a:pt x="37031" y="137102"/>
                    </a:lnTo>
                    <a:cubicBezTo>
                      <a:pt x="36200" y="134442"/>
                      <a:pt x="34746" y="132020"/>
                      <a:pt x="32791" y="130034"/>
                    </a:cubicBezTo>
                    <a:cubicBezTo>
                      <a:pt x="31943" y="128056"/>
                      <a:pt x="28551" y="126642"/>
                      <a:pt x="30530" y="127490"/>
                    </a:cubicBezTo>
                    <a:cubicBezTo>
                      <a:pt x="28975" y="125794"/>
                      <a:pt x="27561" y="123957"/>
                      <a:pt x="26148" y="122119"/>
                    </a:cubicBezTo>
                    <a:lnTo>
                      <a:pt x="26148" y="122119"/>
                    </a:lnTo>
                    <a:cubicBezTo>
                      <a:pt x="23039" y="116324"/>
                      <a:pt x="17244" y="111095"/>
                      <a:pt x="17385" y="103038"/>
                    </a:cubicBezTo>
                    <a:cubicBezTo>
                      <a:pt x="15854" y="100857"/>
                      <a:pt x="14883" y="98333"/>
                      <a:pt x="14558" y="95688"/>
                    </a:cubicBezTo>
                    <a:lnTo>
                      <a:pt x="15689" y="94699"/>
                    </a:lnTo>
                    <a:cubicBezTo>
                      <a:pt x="14417" y="92155"/>
                      <a:pt x="15689" y="86925"/>
                      <a:pt x="14134" y="85936"/>
                    </a:cubicBezTo>
                    <a:cubicBezTo>
                      <a:pt x="17668" y="83109"/>
                      <a:pt x="14134" y="74346"/>
                      <a:pt x="17385" y="70671"/>
                    </a:cubicBezTo>
                    <a:lnTo>
                      <a:pt x="15689" y="70671"/>
                    </a:lnTo>
                    <a:cubicBezTo>
                      <a:pt x="15689" y="67985"/>
                      <a:pt x="17668" y="65583"/>
                      <a:pt x="18798" y="61908"/>
                    </a:cubicBezTo>
                    <a:lnTo>
                      <a:pt x="17385" y="61908"/>
                    </a:lnTo>
                    <a:cubicBezTo>
                      <a:pt x="18516" y="58374"/>
                      <a:pt x="23604" y="55830"/>
                      <a:pt x="27844" y="52155"/>
                    </a:cubicBezTo>
                    <a:cubicBezTo>
                      <a:pt x="27844" y="52155"/>
                      <a:pt x="26855" y="53710"/>
                      <a:pt x="25865" y="54134"/>
                    </a:cubicBezTo>
                    <a:cubicBezTo>
                      <a:pt x="32650" y="52438"/>
                      <a:pt x="35477" y="43533"/>
                      <a:pt x="42120" y="44099"/>
                    </a:cubicBezTo>
                    <a:cubicBezTo>
                      <a:pt x="42933" y="43281"/>
                      <a:pt x="44093" y="42912"/>
                      <a:pt x="45229" y="43109"/>
                    </a:cubicBezTo>
                    <a:lnTo>
                      <a:pt x="45229" y="43109"/>
                    </a:lnTo>
                    <a:lnTo>
                      <a:pt x="47208" y="43109"/>
                    </a:lnTo>
                    <a:cubicBezTo>
                      <a:pt x="46647" y="43019"/>
                      <a:pt x="46074" y="43019"/>
                      <a:pt x="45512" y="43109"/>
                    </a:cubicBezTo>
                    <a:cubicBezTo>
                      <a:pt x="46929" y="42868"/>
                      <a:pt x="48307" y="42441"/>
                      <a:pt x="49611" y="41837"/>
                    </a:cubicBezTo>
                    <a:lnTo>
                      <a:pt x="50318" y="43533"/>
                    </a:lnTo>
                    <a:lnTo>
                      <a:pt x="50318" y="43533"/>
                    </a:lnTo>
                    <a:cubicBezTo>
                      <a:pt x="51731" y="43533"/>
                      <a:pt x="51448" y="42685"/>
                      <a:pt x="50318" y="41413"/>
                    </a:cubicBezTo>
                    <a:cubicBezTo>
                      <a:pt x="51062" y="41170"/>
                      <a:pt x="51773" y="40837"/>
                      <a:pt x="52438" y="40424"/>
                    </a:cubicBezTo>
                    <a:cubicBezTo>
                      <a:pt x="53569" y="42968"/>
                      <a:pt x="56819" y="40424"/>
                      <a:pt x="58091" y="43109"/>
                    </a:cubicBezTo>
                    <a:cubicBezTo>
                      <a:pt x="59505" y="41555"/>
                      <a:pt x="66289" y="44240"/>
                      <a:pt x="68268" y="42120"/>
                    </a:cubicBezTo>
                    <a:cubicBezTo>
                      <a:pt x="68268" y="42120"/>
                      <a:pt x="68268" y="42120"/>
                      <a:pt x="68268" y="42120"/>
                    </a:cubicBezTo>
                    <a:cubicBezTo>
                      <a:pt x="69862" y="43275"/>
                      <a:pt x="71699" y="44048"/>
                      <a:pt x="73639" y="44381"/>
                    </a:cubicBezTo>
                    <a:lnTo>
                      <a:pt x="73639" y="46784"/>
                    </a:lnTo>
                    <a:lnTo>
                      <a:pt x="78869" y="46784"/>
                    </a:lnTo>
                    <a:cubicBezTo>
                      <a:pt x="80424" y="49470"/>
                      <a:pt x="80848" y="50742"/>
                      <a:pt x="77738" y="50600"/>
                    </a:cubicBezTo>
                    <a:cubicBezTo>
                      <a:pt x="84381" y="52155"/>
                      <a:pt x="82402" y="52721"/>
                      <a:pt x="88339" y="54417"/>
                    </a:cubicBezTo>
                    <a:lnTo>
                      <a:pt x="87208" y="55265"/>
                    </a:lnTo>
                    <a:cubicBezTo>
                      <a:pt x="88763" y="56395"/>
                      <a:pt x="92155" y="57385"/>
                      <a:pt x="92296" y="59081"/>
                    </a:cubicBezTo>
                    <a:cubicBezTo>
                      <a:pt x="93710" y="63745"/>
                      <a:pt x="106430" y="75759"/>
                      <a:pt x="110953" y="87349"/>
                    </a:cubicBezTo>
                    <a:cubicBezTo>
                      <a:pt x="113215" y="83109"/>
                      <a:pt x="112225" y="92862"/>
                      <a:pt x="115194" y="91448"/>
                    </a:cubicBezTo>
                    <a:cubicBezTo>
                      <a:pt x="115194" y="92579"/>
                      <a:pt x="115194" y="94275"/>
                      <a:pt x="113356" y="93144"/>
                    </a:cubicBezTo>
                    <a:cubicBezTo>
                      <a:pt x="117172" y="97667"/>
                      <a:pt x="116324" y="101483"/>
                      <a:pt x="120565" y="103745"/>
                    </a:cubicBezTo>
                    <a:cubicBezTo>
                      <a:pt x="120565" y="104876"/>
                      <a:pt x="118727" y="103745"/>
                      <a:pt x="118586" y="103745"/>
                    </a:cubicBezTo>
                    <a:cubicBezTo>
                      <a:pt x="118445" y="103745"/>
                      <a:pt x="120141" y="105017"/>
                      <a:pt x="119858" y="105724"/>
                    </a:cubicBezTo>
                    <a:cubicBezTo>
                      <a:pt x="119575" y="106430"/>
                      <a:pt x="118727" y="105724"/>
                      <a:pt x="118021" y="104734"/>
                    </a:cubicBezTo>
                    <a:cubicBezTo>
                      <a:pt x="120847" y="109964"/>
                      <a:pt x="123674" y="109257"/>
                      <a:pt x="126501" y="108409"/>
                    </a:cubicBezTo>
                    <a:cubicBezTo>
                      <a:pt x="126501" y="111801"/>
                      <a:pt x="127349" y="113073"/>
                      <a:pt x="129893" y="114345"/>
                    </a:cubicBezTo>
                    <a:cubicBezTo>
                      <a:pt x="129893" y="115759"/>
                      <a:pt x="129893" y="117738"/>
                      <a:pt x="127490" y="114345"/>
                    </a:cubicBezTo>
                    <a:cubicBezTo>
                      <a:pt x="128338" y="116324"/>
                      <a:pt x="131024" y="126642"/>
                      <a:pt x="133144" y="126077"/>
                    </a:cubicBezTo>
                    <a:cubicBezTo>
                      <a:pt x="133144" y="126925"/>
                      <a:pt x="133992" y="128904"/>
                      <a:pt x="134416" y="129469"/>
                    </a:cubicBezTo>
                    <a:lnTo>
                      <a:pt x="136819" y="138656"/>
                    </a:lnTo>
                    <a:lnTo>
                      <a:pt x="136819" y="137384"/>
                    </a:lnTo>
                    <a:cubicBezTo>
                      <a:pt x="139928" y="138515"/>
                      <a:pt x="138232" y="141059"/>
                      <a:pt x="138939" y="144451"/>
                    </a:cubicBezTo>
                    <a:lnTo>
                      <a:pt x="138939" y="144451"/>
                    </a:lnTo>
                    <a:cubicBezTo>
                      <a:pt x="138232" y="148409"/>
                      <a:pt x="138091" y="148833"/>
                      <a:pt x="138232" y="149398"/>
                    </a:cubicBezTo>
                    <a:cubicBezTo>
                      <a:pt x="138374" y="149964"/>
                      <a:pt x="138232" y="149398"/>
                      <a:pt x="138232" y="150246"/>
                    </a:cubicBezTo>
                    <a:cubicBezTo>
                      <a:pt x="138232" y="151094"/>
                      <a:pt x="138232" y="150246"/>
                      <a:pt x="138939" y="150246"/>
                    </a:cubicBezTo>
                    <a:cubicBezTo>
                      <a:pt x="139646" y="150246"/>
                      <a:pt x="138939" y="150246"/>
                      <a:pt x="138939" y="148974"/>
                    </a:cubicBezTo>
                    <a:lnTo>
                      <a:pt x="138939" y="150105"/>
                    </a:lnTo>
                    <a:cubicBezTo>
                      <a:pt x="138939" y="150953"/>
                      <a:pt x="138939" y="151236"/>
                      <a:pt x="138091" y="151236"/>
                    </a:cubicBezTo>
                    <a:cubicBezTo>
                      <a:pt x="137526" y="150678"/>
                      <a:pt x="137091" y="150002"/>
                      <a:pt x="136819" y="149257"/>
                    </a:cubicBezTo>
                    <a:cubicBezTo>
                      <a:pt x="136334" y="146941"/>
                      <a:pt x="135525" y="144704"/>
                      <a:pt x="134416" y="142614"/>
                    </a:cubicBezTo>
                    <a:lnTo>
                      <a:pt x="134416" y="144593"/>
                    </a:lnTo>
                    <a:cubicBezTo>
                      <a:pt x="132155" y="142614"/>
                      <a:pt x="136253" y="136254"/>
                      <a:pt x="136112" y="133709"/>
                    </a:cubicBezTo>
                    <a:cubicBezTo>
                      <a:pt x="135971" y="131165"/>
                      <a:pt x="136819" y="133709"/>
                      <a:pt x="137243" y="135123"/>
                    </a:cubicBezTo>
                    <a:cubicBezTo>
                      <a:pt x="137243" y="128056"/>
                      <a:pt x="134840" y="135123"/>
                      <a:pt x="133003" y="130176"/>
                    </a:cubicBezTo>
                    <a:cubicBezTo>
                      <a:pt x="133992" y="128904"/>
                      <a:pt x="136253" y="130176"/>
                      <a:pt x="135688" y="127208"/>
                    </a:cubicBezTo>
                    <a:cubicBezTo>
                      <a:pt x="135123" y="124239"/>
                      <a:pt x="129893" y="118162"/>
                      <a:pt x="131448" y="113073"/>
                    </a:cubicBezTo>
                    <a:cubicBezTo>
                      <a:pt x="130741" y="114204"/>
                      <a:pt x="129893" y="115335"/>
                      <a:pt x="128904" y="113073"/>
                    </a:cubicBezTo>
                    <a:cubicBezTo>
                      <a:pt x="127914" y="110812"/>
                      <a:pt x="131165" y="102614"/>
                      <a:pt x="128056" y="98939"/>
                    </a:cubicBezTo>
                    <a:cubicBezTo>
                      <a:pt x="128056" y="98939"/>
                      <a:pt x="128056" y="98939"/>
                      <a:pt x="128056" y="98939"/>
                    </a:cubicBezTo>
                    <a:cubicBezTo>
                      <a:pt x="127465" y="95182"/>
                      <a:pt x="126372" y="91522"/>
                      <a:pt x="124805" y="88056"/>
                    </a:cubicBezTo>
                    <a:cubicBezTo>
                      <a:pt x="130317" y="85370"/>
                      <a:pt x="122119" y="69964"/>
                      <a:pt x="127632" y="70247"/>
                    </a:cubicBezTo>
                    <a:cubicBezTo>
                      <a:pt x="127632" y="67420"/>
                      <a:pt x="127632" y="64452"/>
                      <a:pt x="127632" y="61484"/>
                    </a:cubicBezTo>
                    <a:lnTo>
                      <a:pt x="127632" y="61484"/>
                    </a:lnTo>
                    <a:cubicBezTo>
                      <a:pt x="128485" y="58280"/>
                      <a:pt x="128185" y="54878"/>
                      <a:pt x="126784" y="51872"/>
                    </a:cubicBezTo>
                    <a:cubicBezTo>
                      <a:pt x="126784" y="50600"/>
                      <a:pt x="127632" y="51872"/>
                      <a:pt x="127914" y="51872"/>
                    </a:cubicBezTo>
                    <a:cubicBezTo>
                      <a:pt x="130149" y="47066"/>
                      <a:pt x="130935" y="41712"/>
                      <a:pt x="130176" y="36466"/>
                    </a:cubicBezTo>
                    <a:lnTo>
                      <a:pt x="132013" y="36466"/>
                    </a:lnTo>
                    <a:cubicBezTo>
                      <a:pt x="132013" y="34205"/>
                      <a:pt x="138656" y="27279"/>
                      <a:pt x="142048" y="22332"/>
                    </a:cubicBezTo>
                    <a:cubicBezTo>
                      <a:pt x="142167" y="22651"/>
                      <a:pt x="142167" y="23002"/>
                      <a:pt x="142048" y="23321"/>
                    </a:cubicBezTo>
                    <a:cubicBezTo>
                      <a:pt x="144345" y="20645"/>
                      <a:pt x="148040" y="19638"/>
                      <a:pt x="151377" y="20777"/>
                    </a:cubicBezTo>
                    <a:lnTo>
                      <a:pt x="155900" y="21625"/>
                    </a:lnTo>
                    <a:cubicBezTo>
                      <a:pt x="157373" y="21526"/>
                      <a:pt x="158769" y="20928"/>
                      <a:pt x="159858" y="19929"/>
                    </a:cubicBezTo>
                    <a:cubicBezTo>
                      <a:pt x="161554" y="19929"/>
                      <a:pt x="163533" y="19929"/>
                      <a:pt x="165511" y="19929"/>
                    </a:cubicBezTo>
                    <a:cubicBezTo>
                      <a:pt x="158868" y="16537"/>
                      <a:pt x="167773" y="17809"/>
                      <a:pt x="165511" y="15689"/>
                    </a:cubicBezTo>
                    <a:cubicBezTo>
                      <a:pt x="168479" y="16678"/>
                      <a:pt x="171589" y="21201"/>
                      <a:pt x="168197" y="19647"/>
                    </a:cubicBezTo>
                    <a:lnTo>
                      <a:pt x="168197" y="19647"/>
                    </a:lnTo>
                    <a:cubicBezTo>
                      <a:pt x="166925" y="20919"/>
                      <a:pt x="168197" y="22332"/>
                      <a:pt x="170741" y="23604"/>
                    </a:cubicBezTo>
                    <a:cubicBezTo>
                      <a:pt x="173285" y="24876"/>
                      <a:pt x="174698" y="26714"/>
                      <a:pt x="173992" y="27562"/>
                    </a:cubicBezTo>
                    <a:cubicBezTo>
                      <a:pt x="184406" y="36920"/>
                      <a:pt x="191581" y="49342"/>
                      <a:pt x="194486" y="63038"/>
                    </a:cubicBezTo>
                    <a:lnTo>
                      <a:pt x="196324" y="60777"/>
                    </a:lnTo>
                    <a:cubicBezTo>
                      <a:pt x="196879" y="62341"/>
                      <a:pt x="197304" y="63949"/>
                      <a:pt x="197596" y="65583"/>
                    </a:cubicBezTo>
                    <a:cubicBezTo>
                      <a:pt x="197596" y="66996"/>
                      <a:pt x="196183" y="67703"/>
                      <a:pt x="195335" y="64452"/>
                    </a:cubicBezTo>
                    <a:cubicBezTo>
                      <a:pt x="194345" y="66572"/>
                      <a:pt x="198020" y="69682"/>
                      <a:pt x="198585" y="69682"/>
                    </a:cubicBezTo>
                    <a:cubicBezTo>
                      <a:pt x="198585" y="76607"/>
                      <a:pt x="195052" y="67844"/>
                      <a:pt x="195476" y="69682"/>
                    </a:cubicBezTo>
                    <a:cubicBezTo>
                      <a:pt x="195900" y="71519"/>
                      <a:pt x="196183" y="71519"/>
                      <a:pt x="196324" y="72367"/>
                    </a:cubicBezTo>
                    <a:lnTo>
                      <a:pt x="196324" y="72367"/>
                    </a:lnTo>
                    <a:cubicBezTo>
                      <a:pt x="197879" y="74487"/>
                      <a:pt x="199009" y="74487"/>
                      <a:pt x="199716" y="78586"/>
                    </a:cubicBezTo>
                    <a:cubicBezTo>
                      <a:pt x="200423" y="82685"/>
                      <a:pt x="198444" y="80282"/>
                      <a:pt x="198444" y="81272"/>
                    </a:cubicBezTo>
                    <a:cubicBezTo>
                      <a:pt x="198444" y="82261"/>
                      <a:pt x="198444" y="81272"/>
                      <a:pt x="198444" y="82826"/>
                    </a:cubicBezTo>
                    <a:lnTo>
                      <a:pt x="198444" y="89045"/>
                    </a:lnTo>
                    <a:lnTo>
                      <a:pt x="200140" y="86360"/>
                    </a:lnTo>
                    <a:cubicBezTo>
                      <a:pt x="201553" y="88904"/>
                      <a:pt x="200847" y="92155"/>
                      <a:pt x="202684" y="89045"/>
                    </a:cubicBezTo>
                    <a:cubicBezTo>
                      <a:pt x="199857" y="93710"/>
                      <a:pt x="203391" y="112649"/>
                      <a:pt x="202684" y="115476"/>
                    </a:cubicBezTo>
                    <a:cubicBezTo>
                      <a:pt x="204089" y="119562"/>
                      <a:pt x="204478" y="123928"/>
                      <a:pt x="203815" y="128197"/>
                    </a:cubicBezTo>
                    <a:cubicBezTo>
                      <a:pt x="203815" y="126925"/>
                      <a:pt x="206642" y="126218"/>
                      <a:pt x="206218" y="130459"/>
                    </a:cubicBezTo>
                    <a:cubicBezTo>
                      <a:pt x="201553" y="128762"/>
                      <a:pt x="203956" y="138091"/>
                      <a:pt x="200281" y="141200"/>
                    </a:cubicBezTo>
                    <a:cubicBezTo>
                      <a:pt x="202826" y="138374"/>
                      <a:pt x="200281" y="153073"/>
                      <a:pt x="203532" y="148550"/>
                    </a:cubicBezTo>
                    <a:cubicBezTo>
                      <a:pt x="203532" y="152084"/>
                      <a:pt x="201695" y="148550"/>
                      <a:pt x="200423" y="151236"/>
                    </a:cubicBezTo>
                    <a:cubicBezTo>
                      <a:pt x="200015" y="160755"/>
                      <a:pt x="198737" y="170217"/>
                      <a:pt x="196607" y="179504"/>
                    </a:cubicBezTo>
                    <a:cubicBezTo>
                      <a:pt x="196607" y="179504"/>
                      <a:pt x="198303" y="178232"/>
                      <a:pt x="199009" y="180493"/>
                    </a:cubicBezTo>
                    <a:lnTo>
                      <a:pt x="195052" y="185441"/>
                    </a:lnTo>
                    <a:cubicBezTo>
                      <a:pt x="195052" y="187419"/>
                      <a:pt x="198303" y="187843"/>
                      <a:pt x="195052" y="191094"/>
                    </a:cubicBezTo>
                    <a:cubicBezTo>
                      <a:pt x="195052" y="191094"/>
                      <a:pt x="196607" y="190105"/>
                      <a:pt x="196607" y="191094"/>
                    </a:cubicBezTo>
                    <a:cubicBezTo>
                      <a:pt x="190387" y="210317"/>
                      <a:pt x="191377" y="232225"/>
                      <a:pt x="180917" y="250882"/>
                    </a:cubicBezTo>
                    <a:cubicBezTo>
                      <a:pt x="182755" y="248479"/>
                      <a:pt x="182472" y="250882"/>
                      <a:pt x="182048" y="252295"/>
                    </a:cubicBezTo>
                    <a:cubicBezTo>
                      <a:pt x="182048" y="251023"/>
                      <a:pt x="183461" y="252295"/>
                      <a:pt x="184310" y="252295"/>
                    </a:cubicBezTo>
                    <a:lnTo>
                      <a:pt x="179928" y="259928"/>
                    </a:lnTo>
                    <a:cubicBezTo>
                      <a:pt x="181765" y="262048"/>
                      <a:pt x="177667" y="268832"/>
                      <a:pt x="179928" y="270387"/>
                    </a:cubicBezTo>
                    <a:lnTo>
                      <a:pt x="179928" y="267560"/>
                    </a:lnTo>
                    <a:cubicBezTo>
                      <a:pt x="181483" y="271800"/>
                      <a:pt x="186995" y="264309"/>
                      <a:pt x="190104" y="265581"/>
                    </a:cubicBezTo>
                    <a:cubicBezTo>
                      <a:pt x="188267" y="260917"/>
                      <a:pt x="197172" y="256253"/>
                      <a:pt x="194486" y="248620"/>
                    </a:cubicBezTo>
                    <a:cubicBezTo>
                      <a:pt x="195617" y="247348"/>
                      <a:pt x="195335" y="250175"/>
                      <a:pt x="196324" y="249610"/>
                    </a:cubicBezTo>
                    <a:cubicBezTo>
                      <a:pt x="197313" y="249044"/>
                      <a:pt x="195476" y="245511"/>
                      <a:pt x="197031" y="241977"/>
                    </a:cubicBezTo>
                    <a:lnTo>
                      <a:pt x="197031" y="241977"/>
                    </a:lnTo>
                    <a:cubicBezTo>
                      <a:pt x="199151" y="231377"/>
                      <a:pt x="201553" y="227843"/>
                      <a:pt x="204804" y="215546"/>
                    </a:cubicBezTo>
                    <a:lnTo>
                      <a:pt x="202967" y="215546"/>
                    </a:lnTo>
                    <a:cubicBezTo>
                      <a:pt x="203401" y="214082"/>
                      <a:pt x="204069" y="212698"/>
                      <a:pt x="204946" y="211447"/>
                    </a:cubicBezTo>
                    <a:cubicBezTo>
                      <a:pt x="203108" y="208055"/>
                      <a:pt x="203532" y="218656"/>
                      <a:pt x="201271" y="215405"/>
                    </a:cubicBezTo>
                    <a:cubicBezTo>
                      <a:pt x="205228" y="212719"/>
                      <a:pt x="204663" y="197455"/>
                      <a:pt x="208762" y="195758"/>
                    </a:cubicBezTo>
                    <a:cubicBezTo>
                      <a:pt x="209469" y="191801"/>
                      <a:pt x="206783" y="196607"/>
                      <a:pt x="207348" y="192649"/>
                    </a:cubicBezTo>
                    <a:lnTo>
                      <a:pt x="208620" y="191801"/>
                    </a:lnTo>
                    <a:lnTo>
                      <a:pt x="207348" y="190529"/>
                    </a:lnTo>
                    <a:cubicBezTo>
                      <a:pt x="207348" y="187985"/>
                      <a:pt x="209610" y="186854"/>
                      <a:pt x="210458" y="186995"/>
                    </a:cubicBezTo>
                    <a:cubicBezTo>
                      <a:pt x="211306" y="187137"/>
                      <a:pt x="210458" y="188833"/>
                      <a:pt x="210458" y="189398"/>
                    </a:cubicBezTo>
                    <a:cubicBezTo>
                      <a:pt x="212295" y="186289"/>
                      <a:pt x="211447" y="179928"/>
                      <a:pt x="212154" y="178797"/>
                    </a:cubicBezTo>
                    <a:lnTo>
                      <a:pt x="210882" y="182472"/>
                    </a:lnTo>
                    <a:cubicBezTo>
                      <a:pt x="212615" y="170919"/>
                      <a:pt x="213371" y="159241"/>
                      <a:pt x="213143" y="147561"/>
                    </a:cubicBezTo>
                    <a:lnTo>
                      <a:pt x="212295" y="147561"/>
                    </a:lnTo>
                    <a:cubicBezTo>
                      <a:pt x="211447" y="139504"/>
                      <a:pt x="213567" y="141200"/>
                      <a:pt x="213426" y="132296"/>
                    </a:cubicBezTo>
                    <a:lnTo>
                      <a:pt x="213426" y="132296"/>
                    </a:lnTo>
                    <a:cubicBezTo>
                      <a:pt x="212751" y="130150"/>
                      <a:pt x="212464" y="127900"/>
                      <a:pt x="212578" y="125653"/>
                    </a:cubicBezTo>
                    <a:cubicBezTo>
                      <a:pt x="213426" y="127914"/>
                      <a:pt x="214557" y="121554"/>
                      <a:pt x="215405" y="124522"/>
                    </a:cubicBezTo>
                    <a:cubicBezTo>
                      <a:pt x="214133" y="115618"/>
                      <a:pt x="214274" y="120141"/>
                      <a:pt x="211447" y="114345"/>
                    </a:cubicBezTo>
                    <a:lnTo>
                      <a:pt x="212719" y="112932"/>
                    </a:lnTo>
                    <a:cubicBezTo>
                      <a:pt x="211200" y="111112"/>
                      <a:pt x="210396" y="108800"/>
                      <a:pt x="210458" y="106430"/>
                    </a:cubicBezTo>
                    <a:cubicBezTo>
                      <a:pt x="211730" y="109964"/>
                      <a:pt x="212295" y="103462"/>
                      <a:pt x="213991" y="107561"/>
                    </a:cubicBezTo>
                    <a:cubicBezTo>
                      <a:pt x="216536" y="97950"/>
                      <a:pt x="210317" y="93427"/>
                      <a:pt x="213991" y="89187"/>
                    </a:cubicBezTo>
                    <a:cubicBezTo>
                      <a:pt x="210034" y="85229"/>
                      <a:pt x="212719" y="97526"/>
                      <a:pt x="211730" y="95123"/>
                    </a:cubicBezTo>
                    <a:cubicBezTo>
                      <a:pt x="210741" y="97243"/>
                      <a:pt x="208762" y="91872"/>
                      <a:pt x="208903" y="88904"/>
                    </a:cubicBezTo>
                    <a:cubicBezTo>
                      <a:pt x="209045" y="85936"/>
                      <a:pt x="212861" y="83392"/>
                      <a:pt x="211730" y="75759"/>
                    </a:cubicBezTo>
                    <a:cubicBezTo>
                      <a:pt x="211730" y="75759"/>
                      <a:pt x="211730" y="75759"/>
                      <a:pt x="211730" y="77314"/>
                    </a:cubicBezTo>
                    <a:cubicBezTo>
                      <a:pt x="211730" y="74204"/>
                      <a:pt x="209469" y="71943"/>
                      <a:pt x="210317" y="68127"/>
                    </a:cubicBezTo>
                    <a:cubicBezTo>
                      <a:pt x="207914" y="66713"/>
                      <a:pt x="209327" y="63604"/>
                      <a:pt x="206500" y="63745"/>
                    </a:cubicBezTo>
                    <a:cubicBezTo>
                      <a:pt x="207348" y="66007"/>
                      <a:pt x="208055" y="68268"/>
                      <a:pt x="208762" y="70388"/>
                    </a:cubicBezTo>
                    <a:cubicBezTo>
                      <a:pt x="207348" y="66713"/>
                      <a:pt x="203108" y="63886"/>
                      <a:pt x="202826" y="57385"/>
                    </a:cubicBezTo>
                    <a:cubicBezTo>
                      <a:pt x="203993" y="58151"/>
                      <a:pt x="204923" y="59228"/>
                      <a:pt x="205511" y="60494"/>
                    </a:cubicBezTo>
                    <a:cubicBezTo>
                      <a:pt x="205511" y="58374"/>
                      <a:pt x="204098" y="57102"/>
                      <a:pt x="204239" y="54982"/>
                    </a:cubicBezTo>
                    <a:cubicBezTo>
                      <a:pt x="207207" y="54982"/>
                      <a:pt x="207207" y="63038"/>
                      <a:pt x="210317" y="66713"/>
                    </a:cubicBezTo>
                    <a:cubicBezTo>
                      <a:pt x="211023" y="64311"/>
                      <a:pt x="206218" y="59222"/>
                      <a:pt x="210317" y="60494"/>
                    </a:cubicBezTo>
                    <a:cubicBezTo>
                      <a:pt x="205935" y="58516"/>
                      <a:pt x="208620" y="52862"/>
                      <a:pt x="203956" y="48904"/>
                    </a:cubicBezTo>
                    <a:lnTo>
                      <a:pt x="205652" y="48904"/>
                    </a:lnTo>
                    <a:cubicBezTo>
                      <a:pt x="204696" y="47808"/>
                      <a:pt x="203844" y="46625"/>
                      <a:pt x="203108" y="45371"/>
                    </a:cubicBezTo>
                    <a:lnTo>
                      <a:pt x="206359" y="47208"/>
                    </a:lnTo>
                    <a:cubicBezTo>
                      <a:pt x="202684" y="43957"/>
                      <a:pt x="204522" y="38586"/>
                      <a:pt x="201271" y="35335"/>
                    </a:cubicBezTo>
                    <a:cubicBezTo>
                      <a:pt x="205652" y="43251"/>
                      <a:pt x="200423" y="38021"/>
                      <a:pt x="201271" y="41979"/>
                    </a:cubicBezTo>
                    <a:cubicBezTo>
                      <a:pt x="198020" y="37597"/>
                      <a:pt x="197879" y="35901"/>
                      <a:pt x="198161" y="33639"/>
                    </a:cubicBezTo>
                    <a:cubicBezTo>
                      <a:pt x="198444" y="31378"/>
                      <a:pt x="198161" y="28975"/>
                      <a:pt x="194345" y="24028"/>
                    </a:cubicBezTo>
                    <a:cubicBezTo>
                      <a:pt x="195617" y="25300"/>
                      <a:pt x="197455" y="29823"/>
                      <a:pt x="195193" y="28127"/>
                    </a:cubicBezTo>
                    <a:cubicBezTo>
                      <a:pt x="193928" y="25996"/>
                      <a:pt x="192931" y="23718"/>
                      <a:pt x="192225" y="21343"/>
                    </a:cubicBezTo>
                    <a:cubicBezTo>
                      <a:pt x="185864" y="15406"/>
                      <a:pt x="192225" y="23463"/>
                      <a:pt x="188550" y="21343"/>
                    </a:cubicBezTo>
                    <a:cubicBezTo>
                      <a:pt x="187843" y="17950"/>
                      <a:pt x="185158" y="18798"/>
                      <a:pt x="181907" y="17102"/>
                    </a:cubicBezTo>
                    <a:lnTo>
                      <a:pt x="182896" y="15830"/>
                    </a:lnTo>
                    <a:cubicBezTo>
                      <a:pt x="175688" y="9329"/>
                      <a:pt x="179080" y="16820"/>
                      <a:pt x="172578" y="11449"/>
                    </a:cubicBezTo>
                    <a:lnTo>
                      <a:pt x="176960" y="11449"/>
                    </a:lnTo>
                    <a:lnTo>
                      <a:pt x="172720" y="9894"/>
                    </a:lnTo>
                    <a:lnTo>
                      <a:pt x="174416" y="8622"/>
                    </a:lnTo>
                    <a:cubicBezTo>
                      <a:pt x="170937" y="7404"/>
                      <a:pt x="167652" y="5690"/>
                      <a:pt x="164663" y="3534"/>
                    </a:cubicBezTo>
                    <a:cubicBezTo>
                      <a:pt x="165370" y="5088"/>
                      <a:pt x="163109" y="6078"/>
                      <a:pt x="158868" y="5230"/>
                    </a:cubicBezTo>
                    <a:cubicBezTo>
                      <a:pt x="154628" y="4382"/>
                      <a:pt x="160988" y="3675"/>
                      <a:pt x="154345" y="3251"/>
                    </a:cubicBezTo>
                    <a:cubicBezTo>
                      <a:pt x="155978" y="1573"/>
                      <a:pt x="158663" y="1536"/>
                      <a:pt x="160341" y="3169"/>
                    </a:cubicBezTo>
                    <a:cubicBezTo>
                      <a:pt x="160369" y="3196"/>
                      <a:pt x="160396" y="3223"/>
                      <a:pt x="160423" y="3251"/>
                    </a:cubicBezTo>
                    <a:cubicBezTo>
                      <a:pt x="160423" y="3251"/>
                      <a:pt x="162119" y="3251"/>
                      <a:pt x="162543" y="1979"/>
                    </a:cubicBezTo>
                    <a:cubicBezTo>
                      <a:pt x="160684" y="1031"/>
                      <a:pt x="158676" y="410"/>
                      <a:pt x="156607" y="141"/>
                    </a:cubicBezTo>
                    <a:lnTo>
                      <a:pt x="150529" y="141"/>
                    </a:lnTo>
                    <a:cubicBezTo>
                      <a:pt x="151468" y="34"/>
                      <a:pt x="152417" y="34"/>
                      <a:pt x="153356" y="141"/>
                    </a:cubicBezTo>
                    <a:cubicBezTo>
                      <a:pt x="149842" y="693"/>
                      <a:pt x="146448" y="1840"/>
                      <a:pt x="143321" y="3534"/>
                    </a:cubicBezTo>
                    <a:cubicBezTo>
                      <a:pt x="141766" y="3534"/>
                      <a:pt x="142614" y="2403"/>
                      <a:pt x="143320" y="1696"/>
                    </a:cubicBezTo>
                    <a:cubicBezTo>
                      <a:pt x="141200" y="2403"/>
                      <a:pt x="140211" y="3958"/>
                      <a:pt x="137384" y="5371"/>
                    </a:cubicBezTo>
                    <a:cubicBezTo>
                      <a:pt x="137384" y="3816"/>
                      <a:pt x="136536" y="2544"/>
                      <a:pt x="140918" y="0"/>
                    </a:cubicBezTo>
                    <a:cubicBezTo>
                      <a:pt x="137690" y="1653"/>
                      <a:pt x="134773" y="3853"/>
                      <a:pt x="132296" y="6502"/>
                    </a:cubicBezTo>
                    <a:cubicBezTo>
                      <a:pt x="131165" y="6502"/>
                      <a:pt x="127349" y="8763"/>
                      <a:pt x="127914" y="7491"/>
                    </a:cubicBezTo>
                    <a:cubicBezTo>
                      <a:pt x="122685" y="11166"/>
                      <a:pt x="122119" y="19505"/>
                      <a:pt x="118586" y="24593"/>
                    </a:cubicBezTo>
                    <a:cubicBezTo>
                      <a:pt x="118789" y="25382"/>
                      <a:pt x="118789" y="26208"/>
                      <a:pt x="118586" y="26996"/>
                    </a:cubicBezTo>
                    <a:cubicBezTo>
                      <a:pt x="115435" y="31891"/>
                      <a:pt x="113720" y="37571"/>
                      <a:pt x="113639" y="43392"/>
                    </a:cubicBezTo>
                    <a:lnTo>
                      <a:pt x="110670" y="46643"/>
                    </a:lnTo>
                    <a:cubicBezTo>
                      <a:pt x="110670" y="51731"/>
                      <a:pt x="114487" y="42261"/>
                      <a:pt x="114063" y="50600"/>
                    </a:cubicBezTo>
                    <a:cubicBezTo>
                      <a:pt x="114063" y="56537"/>
                      <a:pt x="111660" y="52579"/>
                      <a:pt x="110812" y="54558"/>
                    </a:cubicBezTo>
                    <a:cubicBezTo>
                      <a:pt x="112526" y="59113"/>
                      <a:pt x="112526" y="64137"/>
                      <a:pt x="110812" y="68692"/>
                    </a:cubicBezTo>
                    <a:cubicBezTo>
                      <a:pt x="111120" y="67247"/>
                      <a:pt x="111546" y="65828"/>
                      <a:pt x="112084" y="64452"/>
                    </a:cubicBezTo>
                    <a:close/>
                    <a:moveTo>
                      <a:pt x="117031" y="124381"/>
                    </a:moveTo>
                    <a:cubicBezTo>
                      <a:pt x="117031" y="123391"/>
                      <a:pt x="114911" y="121271"/>
                      <a:pt x="115759" y="120141"/>
                    </a:cubicBezTo>
                    <a:cubicBezTo>
                      <a:pt x="116607" y="119010"/>
                      <a:pt x="117172" y="122402"/>
                      <a:pt x="117031" y="124381"/>
                    </a:cubicBezTo>
                    <a:close/>
                    <a:moveTo>
                      <a:pt x="131165" y="98233"/>
                    </a:moveTo>
                    <a:cubicBezTo>
                      <a:pt x="132155" y="98233"/>
                      <a:pt x="132437" y="100070"/>
                      <a:pt x="132437" y="101625"/>
                    </a:cubicBezTo>
                    <a:cubicBezTo>
                      <a:pt x="131995" y="100547"/>
                      <a:pt x="131755" y="99397"/>
                      <a:pt x="131731" y="98233"/>
                    </a:cubicBezTo>
                    <a:close/>
                    <a:moveTo>
                      <a:pt x="33498" y="132861"/>
                    </a:moveTo>
                    <a:lnTo>
                      <a:pt x="33498" y="132861"/>
                    </a:lnTo>
                    <a:cubicBezTo>
                      <a:pt x="33074" y="130741"/>
                      <a:pt x="33356" y="130741"/>
                      <a:pt x="34063" y="132861"/>
                    </a:cubicBezTo>
                    <a:close/>
                    <a:moveTo>
                      <a:pt x="35901" y="137384"/>
                    </a:moveTo>
                    <a:cubicBezTo>
                      <a:pt x="35901" y="137384"/>
                      <a:pt x="35901" y="137384"/>
                      <a:pt x="36607" y="137384"/>
                    </a:cubicBezTo>
                    <a:cubicBezTo>
                      <a:pt x="37314" y="137384"/>
                      <a:pt x="35335" y="136536"/>
                      <a:pt x="34628" y="135405"/>
                    </a:cubicBezTo>
                    <a:cubicBezTo>
                      <a:pt x="33922" y="134275"/>
                      <a:pt x="35194" y="136395"/>
                      <a:pt x="36466" y="137384"/>
                    </a:cubicBezTo>
                    <a:close/>
                    <a:moveTo>
                      <a:pt x="198868" y="78869"/>
                    </a:moveTo>
                    <a:lnTo>
                      <a:pt x="198868" y="77879"/>
                    </a:lnTo>
                    <a:cubicBezTo>
                      <a:pt x="200564" y="80000"/>
                      <a:pt x="199999" y="79434"/>
                      <a:pt x="199433" y="78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67"/>
              <p:cNvSpPr/>
              <p:nvPr/>
            </p:nvSpPr>
            <p:spPr>
              <a:xfrm>
                <a:off x="7241999" y="1278955"/>
                <a:ext cx="722" cy="85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55" extrusionOk="0">
                    <a:moveTo>
                      <a:pt x="707" y="0"/>
                    </a:moveTo>
                    <a:cubicBezTo>
                      <a:pt x="596" y="367"/>
                      <a:pt x="341" y="673"/>
                      <a:pt x="0" y="848"/>
                    </a:cubicBezTo>
                    <a:cubicBezTo>
                      <a:pt x="0" y="848"/>
                      <a:pt x="848" y="989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67"/>
              <p:cNvSpPr/>
              <p:nvPr/>
            </p:nvSpPr>
            <p:spPr>
              <a:xfrm>
                <a:off x="7223907" y="11985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7103625" y="1236059"/>
                <a:ext cx="1817" cy="204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2048" extrusionOk="0">
                    <a:moveTo>
                      <a:pt x="0" y="2048"/>
                    </a:moveTo>
                    <a:cubicBezTo>
                      <a:pt x="0" y="917"/>
                      <a:pt x="1131" y="352"/>
                      <a:pt x="1696" y="69"/>
                    </a:cubicBezTo>
                    <a:cubicBezTo>
                      <a:pt x="2262" y="-213"/>
                      <a:pt x="707" y="352"/>
                      <a:pt x="0" y="2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7157476" y="1326870"/>
                <a:ext cx="240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44" extrusionOk="0">
                    <a:moveTo>
                      <a:pt x="2403" y="2120"/>
                    </a:moveTo>
                    <a:lnTo>
                      <a:pt x="0" y="0"/>
                    </a:lnTo>
                    <a:cubicBezTo>
                      <a:pt x="653" y="733"/>
                      <a:pt x="1136" y="1602"/>
                      <a:pt x="1414" y="2544"/>
                    </a:cubicBezTo>
                    <a:cubicBezTo>
                      <a:pt x="1414" y="2544"/>
                      <a:pt x="1696" y="1413"/>
                      <a:pt x="2403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7171126" y="1356122"/>
                <a:ext cx="1897" cy="198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984" extrusionOk="0">
                    <a:moveTo>
                      <a:pt x="625" y="995"/>
                    </a:moveTo>
                    <a:cubicBezTo>
                      <a:pt x="625" y="995"/>
                      <a:pt x="1332" y="995"/>
                      <a:pt x="1898" y="1984"/>
                    </a:cubicBezTo>
                    <a:lnTo>
                      <a:pt x="1898" y="1984"/>
                    </a:lnTo>
                    <a:cubicBezTo>
                      <a:pt x="767" y="-136"/>
                      <a:pt x="-929" y="-701"/>
                      <a:pt x="625" y="9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7157393" y="1335068"/>
                <a:ext cx="350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816" extrusionOk="0">
                    <a:moveTo>
                      <a:pt x="225" y="0"/>
                    </a:moveTo>
                    <a:cubicBezTo>
                      <a:pt x="-623" y="1131"/>
                      <a:pt x="1073" y="2403"/>
                      <a:pt x="2910" y="3816"/>
                    </a:cubicBezTo>
                    <a:lnTo>
                      <a:pt x="2910" y="3816"/>
                    </a:lnTo>
                    <a:cubicBezTo>
                      <a:pt x="4607" y="2686"/>
                      <a:pt x="2345" y="1413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7160727" y="1339308"/>
                <a:ext cx="163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54" extrusionOk="0">
                    <a:moveTo>
                      <a:pt x="0" y="0"/>
                    </a:moveTo>
                    <a:lnTo>
                      <a:pt x="1414" y="1555"/>
                    </a:lnTo>
                    <a:cubicBezTo>
                      <a:pt x="2120" y="1272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7143899" y="1312610"/>
                <a:ext cx="3400" cy="232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324" extrusionOk="0">
                    <a:moveTo>
                      <a:pt x="1563" y="1822"/>
                    </a:moveTo>
                    <a:cubicBezTo>
                      <a:pt x="1563" y="2953"/>
                      <a:pt x="3401" y="1822"/>
                      <a:pt x="3401" y="1822"/>
                    </a:cubicBezTo>
                    <a:cubicBezTo>
                      <a:pt x="3401" y="1822"/>
                      <a:pt x="-2818" y="-2277"/>
                      <a:pt x="1563" y="1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7154225" y="1337753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131" y="1837"/>
                    </a:moveTo>
                    <a:lnTo>
                      <a:pt x="1979" y="0"/>
                    </a:lnTo>
                    <a:lnTo>
                      <a:pt x="0" y="0"/>
                    </a:lnTo>
                    <a:lnTo>
                      <a:pt x="1131" y="1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7144473" y="1324715"/>
                <a:ext cx="3008" cy="3144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3144" extrusionOk="0">
                    <a:moveTo>
                      <a:pt x="0" y="35"/>
                    </a:moveTo>
                    <a:lnTo>
                      <a:pt x="1838" y="3145"/>
                    </a:lnTo>
                    <a:cubicBezTo>
                      <a:pt x="1838" y="3145"/>
                      <a:pt x="2544" y="3145"/>
                      <a:pt x="2968" y="3145"/>
                    </a:cubicBezTo>
                    <a:cubicBezTo>
                      <a:pt x="3392" y="3145"/>
                      <a:pt x="283" y="-389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7147441" y="1328283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0" y="0"/>
                    </a:moveTo>
                    <a:cubicBezTo>
                      <a:pt x="601" y="854"/>
                      <a:pt x="1370" y="1576"/>
                      <a:pt x="2262" y="2120"/>
                    </a:cubicBezTo>
                    <a:cubicBezTo>
                      <a:pt x="1611" y="1310"/>
                      <a:pt x="850" y="59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7149561" y="1332948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1979" y="3110"/>
                    </a:moveTo>
                    <a:lnTo>
                      <a:pt x="1555" y="2120"/>
                    </a:lnTo>
                    <a:lnTo>
                      <a:pt x="0" y="0"/>
                    </a:lnTo>
                    <a:lnTo>
                      <a:pt x="1979" y="3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7119644" y="1288142"/>
                <a:ext cx="2638" cy="379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5" extrusionOk="0">
                    <a:moveTo>
                      <a:pt x="2638" y="3392"/>
                    </a:moveTo>
                    <a:cubicBezTo>
                      <a:pt x="1803" y="2317"/>
                      <a:pt x="1048" y="1184"/>
                      <a:pt x="377" y="0"/>
                    </a:cubicBezTo>
                    <a:cubicBezTo>
                      <a:pt x="-471" y="0"/>
                      <a:pt x="377" y="1131"/>
                      <a:pt x="377" y="2403"/>
                    </a:cubicBezTo>
                    <a:cubicBezTo>
                      <a:pt x="377" y="3675"/>
                      <a:pt x="2356" y="4240"/>
                      <a:pt x="2638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7122423" y="1302418"/>
                <a:ext cx="197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261" extrusionOk="0">
                    <a:moveTo>
                      <a:pt x="1979" y="2262"/>
                    </a:moveTo>
                    <a:cubicBezTo>
                      <a:pt x="1759" y="1524"/>
                      <a:pt x="1759" y="738"/>
                      <a:pt x="1979" y="0"/>
                    </a:cubicBez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7115016" y="1292430"/>
                <a:ext cx="3164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75" extrusionOk="0">
                    <a:moveTo>
                      <a:pt x="2743" y="2073"/>
                    </a:moveTo>
                    <a:cubicBezTo>
                      <a:pt x="1895" y="2073"/>
                      <a:pt x="-1638" y="-2591"/>
                      <a:pt x="906" y="2073"/>
                    </a:cubicBezTo>
                    <a:cubicBezTo>
                      <a:pt x="1612" y="2214"/>
                      <a:pt x="4157" y="5607"/>
                      <a:pt x="2743" y="2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7111257" y="1233584"/>
                <a:ext cx="339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261" extrusionOk="0">
                    <a:moveTo>
                      <a:pt x="283" y="0"/>
                    </a:moveTo>
                    <a:lnTo>
                      <a:pt x="0" y="989"/>
                    </a:lnTo>
                    <a:lnTo>
                      <a:pt x="3392" y="226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7147004" y="1193867"/>
                <a:ext cx="760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250" extrusionOk="0">
                    <a:moveTo>
                      <a:pt x="6655" y="0"/>
                    </a:moveTo>
                    <a:cubicBezTo>
                      <a:pt x="719" y="0"/>
                      <a:pt x="5525" y="2403"/>
                      <a:pt x="154" y="2120"/>
                    </a:cubicBezTo>
                    <a:cubicBezTo>
                      <a:pt x="-977" y="3110"/>
                      <a:pt x="4535" y="2120"/>
                      <a:pt x="3263" y="3251"/>
                    </a:cubicBezTo>
                    <a:cubicBezTo>
                      <a:pt x="6514" y="1696"/>
                      <a:pt x="9058" y="2261"/>
                      <a:pt x="6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7148713" y="1197118"/>
                <a:ext cx="155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48" extrusionOk="0">
                    <a:moveTo>
                      <a:pt x="1555" y="0"/>
                    </a:move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7280585" y="1435562"/>
                <a:ext cx="1696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685" extrusionOk="0">
                    <a:moveTo>
                      <a:pt x="1555" y="0"/>
                    </a:moveTo>
                    <a:lnTo>
                      <a:pt x="0" y="2686"/>
                    </a:lnTo>
                    <a:lnTo>
                      <a:pt x="1696" y="1131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7280867" y="1441922"/>
                <a:ext cx="240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261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414" y="2262"/>
                    </a:lnTo>
                    <a:cubicBezTo>
                      <a:pt x="1414" y="2262"/>
                      <a:pt x="1555" y="424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67"/>
              <p:cNvSpPr/>
              <p:nvPr/>
            </p:nvSpPr>
            <p:spPr>
              <a:xfrm>
                <a:off x="7219101" y="1303973"/>
                <a:ext cx="706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109" extrusionOk="0">
                    <a:moveTo>
                      <a:pt x="0" y="3109"/>
                    </a:moveTo>
                    <a:lnTo>
                      <a:pt x="707" y="3109"/>
                    </a:lnTo>
                    <a:cubicBezTo>
                      <a:pt x="707" y="3109"/>
                      <a:pt x="707" y="1555"/>
                      <a:pt x="707" y="0"/>
                    </a:cubicBezTo>
                    <a:cubicBezTo>
                      <a:pt x="424" y="1131"/>
                      <a:pt x="141" y="2120"/>
                      <a:pt x="0" y="3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67"/>
              <p:cNvSpPr/>
              <p:nvPr/>
            </p:nvSpPr>
            <p:spPr>
              <a:xfrm>
                <a:off x="7214437" y="1261853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0" y="707"/>
                    </a:moveTo>
                    <a:lnTo>
                      <a:pt x="0" y="1555"/>
                    </a:lnTo>
                    <a:lnTo>
                      <a:pt x="197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67"/>
              <p:cNvSpPr/>
              <p:nvPr/>
            </p:nvSpPr>
            <p:spPr>
              <a:xfrm>
                <a:off x="7213207" y="1224963"/>
                <a:ext cx="1150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946" extrusionOk="0">
                    <a:moveTo>
                      <a:pt x="99" y="0"/>
                    </a:moveTo>
                    <a:cubicBezTo>
                      <a:pt x="99" y="1555"/>
                      <a:pt x="99" y="3392"/>
                      <a:pt x="99" y="4947"/>
                    </a:cubicBezTo>
                    <a:cubicBezTo>
                      <a:pt x="-607" y="1555"/>
                      <a:pt x="2785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67"/>
              <p:cNvSpPr/>
              <p:nvPr/>
            </p:nvSpPr>
            <p:spPr>
              <a:xfrm>
                <a:off x="7981656" y="2936724"/>
                <a:ext cx="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50" extrusionOk="0">
                    <a:moveTo>
                      <a:pt x="126" y="30"/>
                    </a:moveTo>
                    <a:cubicBezTo>
                      <a:pt x="126" y="30"/>
                      <a:pt x="126" y="1302"/>
                      <a:pt x="126" y="1443"/>
                    </a:cubicBezTo>
                    <a:cubicBezTo>
                      <a:pt x="126" y="1584"/>
                      <a:pt x="-157" y="-253"/>
                      <a:pt x="12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67"/>
              <p:cNvSpPr/>
              <p:nvPr/>
            </p:nvSpPr>
            <p:spPr>
              <a:xfrm>
                <a:off x="7984750" y="2930534"/>
                <a:ext cx="28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96" extrusionOk="0">
                    <a:moveTo>
                      <a:pt x="0" y="1131"/>
                    </a:moveTo>
                    <a:lnTo>
                      <a:pt x="141" y="1696"/>
                    </a:lnTo>
                    <a:lnTo>
                      <a:pt x="283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67"/>
              <p:cNvSpPr/>
              <p:nvPr/>
            </p:nvSpPr>
            <p:spPr>
              <a:xfrm>
                <a:off x="7986587" y="2929245"/>
                <a:ext cx="254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85" extrusionOk="0">
                    <a:moveTo>
                      <a:pt x="2544" y="865"/>
                    </a:moveTo>
                    <a:cubicBezTo>
                      <a:pt x="1413" y="-1396"/>
                      <a:pt x="989" y="1572"/>
                      <a:pt x="0" y="865"/>
                    </a:cubicBezTo>
                    <a:lnTo>
                      <a:pt x="0" y="865"/>
                    </a:lnTo>
                    <a:lnTo>
                      <a:pt x="0" y="2985"/>
                    </a:lnTo>
                    <a:cubicBezTo>
                      <a:pt x="707" y="1713"/>
                      <a:pt x="1696" y="441"/>
                      <a:pt x="2544" y="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67"/>
              <p:cNvSpPr/>
              <p:nvPr/>
            </p:nvSpPr>
            <p:spPr>
              <a:xfrm>
                <a:off x="7992523" y="2934174"/>
                <a:ext cx="14134" cy="74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42" extrusionOk="0">
                    <a:moveTo>
                      <a:pt x="0" y="742"/>
                    </a:moveTo>
                    <a:cubicBezTo>
                      <a:pt x="0" y="-247"/>
                      <a:pt x="0" y="-247"/>
                      <a:pt x="0" y="742"/>
                    </a:cubicBez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67"/>
              <p:cNvSpPr/>
              <p:nvPr/>
            </p:nvSpPr>
            <p:spPr>
              <a:xfrm>
                <a:off x="7992099" y="293491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67"/>
              <p:cNvSpPr/>
              <p:nvPr/>
            </p:nvSpPr>
            <p:spPr>
              <a:xfrm>
                <a:off x="7993557" y="2933926"/>
                <a:ext cx="552" cy="224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248" extrusionOk="0">
                    <a:moveTo>
                      <a:pt x="238" y="0"/>
                    </a:moveTo>
                    <a:lnTo>
                      <a:pt x="238" y="989"/>
                    </a:lnTo>
                    <a:cubicBezTo>
                      <a:pt x="238" y="989"/>
                      <a:pt x="945" y="989"/>
                      <a:pt x="238" y="1979"/>
                    </a:cubicBezTo>
                    <a:cubicBezTo>
                      <a:pt x="-468" y="2968"/>
                      <a:pt x="662" y="989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67"/>
              <p:cNvSpPr/>
              <p:nvPr/>
            </p:nvSpPr>
            <p:spPr>
              <a:xfrm>
                <a:off x="7994157" y="2932089"/>
                <a:ext cx="62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707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67"/>
              <p:cNvSpPr/>
              <p:nvPr/>
            </p:nvSpPr>
            <p:spPr>
              <a:xfrm>
                <a:off x="7993371" y="2931948"/>
                <a:ext cx="21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413" extrusionOk="0">
                    <a:moveTo>
                      <a:pt x="0" y="1413"/>
                    </a:moveTo>
                    <a:lnTo>
                      <a:pt x="0" y="565"/>
                    </a:lnTo>
                    <a:cubicBezTo>
                      <a:pt x="0" y="565"/>
                      <a:pt x="0" y="-707"/>
                      <a:pt x="0" y="565"/>
                    </a:cubicBezTo>
                    <a:cubicBezTo>
                      <a:pt x="283" y="0"/>
                      <a:pt x="283" y="848"/>
                      <a:pt x="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67"/>
              <p:cNvSpPr/>
              <p:nvPr/>
            </p:nvSpPr>
            <p:spPr>
              <a:xfrm>
                <a:off x="7992571" y="2931194"/>
                <a:ext cx="621" cy="195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51" extrusionOk="0">
                    <a:moveTo>
                      <a:pt x="377" y="1885"/>
                    </a:moveTo>
                    <a:cubicBezTo>
                      <a:pt x="377" y="1885"/>
                      <a:pt x="-471" y="1178"/>
                      <a:pt x="377" y="189"/>
                    </a:cubicBezTo>
                    <a:cubicBezTo>
                      <a:pt x="1225" y="-801"/>
                      <a:pt x="-471" y="2450"/>
                      <a:pt x="377" y="18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67"/>
              <p:cNvSpPr/>
              <p:nvPr/>
            </p:nvSpPr>
            <p:spPr>
              <a:xfrm>
                <a:off x="7988000" y="2927566"/>
                <a:ext cx="757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995" extrusionOk="0">
                    <a:moveTo>
                      <a:pt x="707" y="0"/>
                    </a:moveTo>
                    <a:lnTo>
                      <a:pt x="0" y="0"/>
                    </a:lnTo>
                    <a:lnTo>
                      <a:pt x="0" y="989"/>
                    </a:lnTo>
                    <a:cubicBezTo>
                      <a:pt x="0" y="989"/>
                      <a:pt x="989" y="113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67"/>
              <p:cNvSpPr/>
              <p:nvPr/>
            </p:nvSpPr>
            <p:spPr>
              <a:xfrm>
                <a:off x="7996905" y="2933220"/>
                <a:ext cx="26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20" extrusionOk="0">
                    <a:moveTo>
                      <a:pt x="0" y="2120"/>
                    </a:moveTo>
                    <a:cubicBezTo>
                      <a:pt x="0" y="2120"/>
                      <a:pt x="0" y="707"/>
                      <a:pt x="0" y="0"/>
                    </a:cubicBezTo>
                    <a:lnTo>
                      <a:pt x="0" y="0"/>
                    </a:lnTo>
                    <a:cubicBezTo>
                      <a:pt x="352" y="663"/>
                      <a:pt x="352" y="1457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67"/>
              <p:cNvSpPr/>
              <p:nvPr/>
            </p:nvSpPr>
            <p:spPr>
              <a:xfrm>
                <a:off x="7996764" y="2932372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848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67"/>
              <p:cNvSpPr/>
              <p:nvPr/>
            </p:nvSpPr>
            <p:spPr>
              <a:xfrm>
                <a:off x="7993089" y="2928697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989" y="0"/>
                    </a:moveTo>
                    <a:cubicBezTo>
                      <a:pt x="576" y="664"/>
                      <a:pt x="244" y="1376"/>
                      <a:pt x="0" y="2120"/>
                    </a:cubicBez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67"/>
              <p:cNvSpPr/>
              <p:nvPr/>
            </p:nvSpPr>
            <p:spPr>
              <a:xfrm>
                <a:off x="7998319" y="2934916"/>
                <a:ext cx="84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6" extrusionOk="0">
                    <a:moveTo>
                      <a:pt x="565" y="565"/>
                    </a:moveTo>
                    <a:lnTo>
                      <a:pt x="0" y="1696"/>
                    </a:lnTo>
                    <a:lnTo>
                      <a:pt x="848" y="0"/>
                    </a:lnTo>
                    <a:lnTo>
                      <a:pt x="565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67"/>
              <p:cNvSpPr/>
              <p:nvPr/>
            </p:nvSpPr>
            <p:spPr>
              <a:xfrm>
                <a:off x="8000156" y="2935623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0" y="0"/>
                    </a:moveTo>
                    <a:cubicBezTo>
                      <a:pt x="0" y="989"/>
                      <a:pt x="0" y="1837"/>
                      <a:pt x="0" y="2403"/>
                    </a:cubicBezTo>
                    <a:cubicBezTo>
                      <a:pt x="485" y="1938"/>
                      <a:pt x="912" y="1416"/>
                      <a:pt x="1272" y="848"/>
                    </a:cubicBezTo>
                    <a:cubicBezTo>
                      <a:pt x="1272" y="848"/>
                      <a:pt x="141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67"/>
              <p:cNvSpPr/>
              <p:nvPr/>
            </p:nvSpPr>
            <p:spPr>
              <a:xfrm>
                <a:off x="8000863" y="2935340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0"/>
                    </a:moveTo>
                    <a:lnTo>
                      <a:pt x="0" y="1131"/>
                    </a:lnTo>
                    <a:cubicBezTo>
                      <a:pt x="348" y="808"/>
                      <a:pt x="635" y="425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67"/>
              <p:cNvSpPr/>
              <p:nvPr/>
            </p:nvSpPr>
            <p:spPr>
              <a:xfrm>
                <a:off x="7998361" y="2932513"/>
                <a:ext cx="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54" extrusionOk="0">
                    <a:moveTo>
                      <a:pt x="99" y="0"/>
                    </a:moveTo>
                    <a:cubicBezTo>
                      <a:pt x="-33" y="510"/>
                      <a:pt x="-33" y="1045"/>
                      <a:pt x="99" y="15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67"/>
              <p:cNvSpPr/>
              <p:nvPr/>
            </p:nvSpPr>
            <p:spPr>
              <a:xfrm>
                <a:off x="7998601" y="293251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67"/>
              <p:cNvSpPr/>
              <p:nvPr/>
            </p:nvSpPr>
            <p:spPr>
              <a:xfrm>
                <a:off x="7998319" y="2932450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67"/>
              <p:cNvSpPr/>
              <p:nvPr/>
            </p:nvSpPr>
            <p:spPr>
              <a:xfrm>
                <a:off x="7995916" y="2927707"/>
                <a:ext cx="56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109" extrusionOk="0">
                    <a:moveTo>
                      <a:pt x="0" y="3110"/>
                    </a:moveTo>
                    <a:cubicBezTo>
                      <a:pt x="0" y="2262"/>
                      <a:pt x="1272" y="1272"/>
                      <a:pt x="0" y="0"/>
                    </a:cubicBezTo>
                    <a:cubicBezTo>
                      <a:pt x="141" y="989"/>
                      <a:pt x="565" y="1838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67"/>
              <p:cNvSpPr/>
              <p:nvPr/>
            </p:nvSpPr>
            <p:spPr>
              <a:xfrm>
                <a:off x="7998319" y="2930676"/>
                <a:ext cx="4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422"/>
                      <a:pt x="62" y="850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67"/>
              <p:cNvSpPr/>
              <p:nvPr/>
            </p:nvSpPr>
            <p:spPr>
              <a:xfrm>
                <a:off x="7998319" y="2930252"/>
                <a:ext cx="42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65" extrusionOk="0">
                    <a:moveTo>
                      <a:pt x="424" y="0"/>
                    </a:moveTo>
                    <a:lnTo>
                      <a:pt x="0" y="424"/>
                    </a:lnTo>
                    <a:lnTo>
                      <a:pt x="283" y="565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2" name="Google Shape;3472;p67"/>
              <p:cNvSpPr/>
              <p:nvPr/>
            </p:nvSpPr>
            <p:spPr>
              <a:xfrm>
                <a:off x="8000988" y="2933634"/>
                <a:ext cx="1288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1" extrusionOk="0">
                    <a:moveTo>
                      <a:pt x="158" y="152"/>
                    </a:moveTo>
                    <a:cubicBezTo>
                      <a:pt x="508" y="-51"/>
                      <a:pt x="938" y="-51"/>
                      <a:pt x="1288" y="152"/>
                    </a:cubicBezTo>
                    <a:cubicBezTo>
                      <a:pt x="962" y="87"/>
                      <a:pt x="625" y="87"/>
                      <a:pt x="299" y="152"/>
                    </a:cubicBezTo>
                    <a:cubicBezTo>
                      <a:pt x="299" y="152"/>
                      <a:pt x="-266" y="152"/>
                      <a:pt x="158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3" name="Google Shape;3473;p67"/>
              <p:cNvSpPr/>
              <p:nvPr/>
            </p:nvSpPr>
            <p:spPr>
              <a:xfrm>
                <a:off x="8000015" y="293307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67"/>
              <p:cNvSpPr/>
              <p:nvPr/>
            </p:nvSpPr>
            <p:spPr>
              <a:xfrm>
                <a:off x="8005244" y="2934350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67"/>
              <p:cNvSpPr/>
              <p:nvPr/>
            </p:nvSpPr>
            <p:spPr>
              <a:xfrm>
                <a:off x="8000580" y="2932230"/>
                <a:ext cx="76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134" extrusionOk="0">
                    <a:moveTo>
                      <a:pt x="707" y="0"/>
                    </a:moveTo>
                    <a:cubicBezTo>
                      <a:pt x="707" y="0"/>
                      <a:pt x="707" y="0"/>
                      <a:pt x="0" y="0"/>
                    </a:cubicBezTo>
                    <a:lnTo>
                      <a:pt x="707" y="0"/>
                    </a:lnTo>
                    <a:cubicBezTo>
                      <a:pt x="707" y="0"/>
                      <a:pt x="848" y="0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67"/>
              <p:cNvSpPr/>
              <p:nvPr/>
            </p:nvSpPr>
            <p:spPr>
              <a:xfrm>
                <a:off x="8002716" y="2933866"/>
                <a:ext cx="125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6" extrusionOk="0">
                    <a:moveTo>
                      <a:pt x="126" y="1050"/>
                    </a:moveTo>
                    <a:cubicBezTo>
                      <a:pt x="126" y="1050"/>
                      <a:pt x="126" y="1050"/>
                      <a:pt x="126" y="202"/>
                    </a:cubicBezTo>
                    <a:cubicBezTo>
                      <a:pt x="126" y="-646"/>
                      <a:pt x="-157" y="1474"/>
                      <a:pt x="126" y="10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67"/>
              <p:cNvSpPr/>
              <p:nvPr/>
            </p:nvSpPr>
            <p:spPr>
              <a:xfrm>
                <a:off x="8000015" y="293336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67"/>
              <p:cNvSpPr/>
              <p:nvPr/>
            </p:nvSpPr>
            <p:spPr>
              <a:xfrm>
                <a:off x="8000015" y="2932654"/>
                <a:ext cx="4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706" extrusionOk="0">
                    <a:moveTo>
                      <a:pt x="0" y="707"/>
                    </a:moveTo>
                    <a:cubicBezTo>
                      <a:pt x="60" y="475"/>
                      <a:pt x="60" y="232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67"/>
              <p:cNvSpPr/>
              <p:nvPr/>
            </p:nvSpPr>
            <p:spPr>
              <a:xfrm>
                <a:off x="8005386" y="2926718"/>
                <a:ext cx="5660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7632" extrusionOk="0">
                    <a:moveTo>
                      <a:pt x="5654" y="0"/>
                    </a:moveTo>
                    <a:cubicBezTo>
                      <a:pt x="4947" y="1131"/>
                      <a:pt x="3534" y="1838"/>
                      <a:pt x="3392" y="0"/>
                    </a:cubicBezTo>
                    <a:cubicBezTo>
                      <a:pt x="2120" y="0"/>
                      <a:pt x="707" y="5088"/>
                      <a:pt x="0" y="7632"/>
                    </a:cubicBezTo>
                    <a:cubicBezTo>
                      <a:pt x="254" y="6934"/>
                      <a:pt x="836" y="6406"/>
                      <a:pt x="1555" y="6219"/>
                    </a:cubicBezTo>
                    <a:cubicBezTo>
                      <a:pt x="1555" y="5371"/>
                      <a:pt x="1555" y="3816"/>
                      <a:pt x="1555" y="2968"/>
                    </a:cubicBezTo>
                    <a:cubicBezTo>
                      <a:pt x="1555" y="2120"/>
                      <a:pt x="1555" y="3816"/>
                      <a:pt x="1555" y="4664"/>
                    </a:cubicBezTo>
                    <a:cubicBezTo>
                      <a:pt x="1555" y="2968"/>
                      <a:pt x="4099" y="3110"/>
                      <a:pt x="5230" y="848"/>
                    </a:cubicBezTo>
                    <a:lnTo>
                      <a:pt x="3816" y="848"/>
                    </a:lnTo>
                    <a:cubicBezTo>
                      <a:pt x="3816" y="848"/>
                      <a:pt x="5795" y="424"/>
                      <a:pt x="5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67"/>
              <p:cNvSpPr/>
              <p:nvPr/>
            </p:nvSpPr>
            <p:spPr>
              <a:xfrm>
                <a:off x="8004114" y="2933644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3" y="698"/>
                      <a:pt x="153" y="1422"/>
                      <a:pt x="0" y="2120"/>
                    </a:cubicBezTo>
                    <a:cubicBezTo>
                      <a:pt x="488" y="1809"/>
                      <a:pt x="880" y="1369"/>
                      <a:pt x="1131" y="848"/>
                    </a:cubicBezTo>
                    <a:lnTo>
                      <a:pt x="141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67"/>
              <p:cNvSpPr/>
              <p:nvPr/>
            </p:nvSpPr>
            <p:spPr>
              <a:xfrm>
                <a:off x="8002418" y="2929149"/>
                <a:ext cx="2414" cy="477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777" extrusionOk="0">
                    <a:moveTo>
                      <a:pt x="565" y="4070"/>
                    </a:moveTo>
                    <a:cubicBezTo>
                      <a:pt x="1272" y="2657"/>
                      <a:pt x="2262" y="2233"/>
                      <a:pt x="2403" y="537"/>
                    </a:cubicBezTo>
                    <a:cubicBezTo>
                      <a:pt x="2544" y="-1159"/>
                      <a:pt x="1414" y="1667"/>
                      <a:pt x="707" y="2092"/>
                    </a:cubicBezTo>
                    <a:cubicBezTo>
                      <a:pt x="0" y="2516"/>
                      <a:pt x="0" y="2092"/>
                      <a:pt x="707" y="3929"/>
                    </a:cubicBezTo>
                    <a:lnTo>
                      <a:pt x="0" y="3929"/>
                    </a:lnTo>
                    <a:lnTo>
                      <a:pt x="0" y="4777"/>
                    </a:lnTo>
                    <a:lnTo>
                      <a:pt x="0" y="4777"/>
                    </a:lnTo>
                    <a:lnTo>
                      <a:pt x="0" y="4777"/>
                    </a:lnTo>
                    <a:cubicBezTo>
                      <a:pt x="0" y="4777"/>
                      <a:pt x="0" y="4777"/>
                      <a:pt x="0" y="4777"/>
                    </a:cubicBezTo>
                    <a:lnTo>
                      <a:pt x="0" y="4777"/>
                    </a:lnTo>
                    <a:lnTo>
                      <a:pt x="1414" y="4777"/>
                    </a:lnTo>
                    <a:cubicBezTo>
                      <a:pt x="1414" y="4777"/>
                      <a:pt x="1696" y="3929"/>
                      <a:pt x="565" y="40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67"/>
              <p:cNvSpPr/>
              <p:nvPr/>
            </p:nvSpPr>
            <p:spPr>
              <a:xfrm>
                <a:off x="7997329" y="292445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67"/>
              <p:cNvSpPr/>
              <p:nvPr/>
            </p:nvSpPr>
            <p:spPr>
              <a:xfrm>
                <a:off x="7997512" y="2924315"/>
                <a:ext cx="151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4381" extrusionOk="0">
                    <a:moveTo>
                      <a:pt x="383" y="1131"/>
                    </a:moveTo>
                    <a:cubicBezTo>
                      <a:pt x="383" y="1131"/>
                      <a:pt x="383" y="1131"/>
                      <a:pt x="383" y="1131"/>
                    </a:cubicBezTo>
                    <a:cubicBezTo>
                      <a:pt x="383" y="1131"/>
                      <a:pt x="383" y="424"/>
                      <a:pt x="383" y="0"/>
                    </a:cubicBezTo>
                    <a:cubicBezTo>
                      <a:pt x="-86" y="413"/>
                      <a:pt x="-130" y="1128"/>
                      <a:pt x="283" y="1596"/>
                    </a:cubicBezTo>
                    <a:cubicBezTo>
                      <a:pt x="314" y="1631"/>
                      <a:pt x="348" y="1665"/>
                      <a:pt x="383" y="1696"/>
                    </a:cubicBezTo>
                    <a:lnTo>
                      <a:pt x="383" y="1696"/>
                    </a:lnTo>
                    <a:cubicBezTo>
                      <a:pt x="1065" y="2430"/>
                      <a:pt x="1466" y="3381"/>
                      <a:pt x="1513" y="4382"/>
                    </a:cubicBezTo>
                    <a:cubicBezTo>
                      <a:pt x="1259" y="3259"/>
                      <a:pt x="880" y="2169"/>
                      <a:pt x="38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67"/>
              <p:cNvSpPr/>
              <p:nvPr/>
            </p:nvSpPr>
            <p:spPr>
              <a:xfrm>
                <a:off x="8001004" y="2927283"/>
                <a:ext cx="1413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" extrusionOk="0">
                    <a:moveTo>
                      <a:pt x="0" y="1414"/>
                    </a:moveTo>
                    <a:lnTo>
                      <a:pt x="1414" y="1414"/>
                    </a:lnTo>
                    <a:lnTo>
                      <a:pt x="1414" y="0"/>
                    </a:lnTo>
                    <a:lnTo>
                      <a:pt x="1414" y="707"/>
                    </a:lnTo>
                    <a:cubicBezTo>
                      <a:pt x="283" y="0"/>
                      <a:pt x="283" y="1414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67"/>
              <p:cNvSpPr/>
              <p:nvPr/>
            </p:nvSpPr>
            <p:spPr>
              <a:xfrm>
                <a:off x="8004255" y="2934916"/>
                <a:ext cx="155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696" extrusionOk="0">
                    <a:moveTo>
                      <a:pt x="848" y="424"/>
                    </a:moveTo>
                    <a:lnTo>
                      <a:pt x="0" y="1696"/>
                    </a:lnTo>
                    <a:lnTo>
                      <a:pt x="1555" y="0"/>
                    </a:lnTo>
                    <a:lnTo>
                      <a:pt x="84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67"/>
              <p:cNvSpPr/>
              <p:nvPr/>
            </p:nvSpPr>
            <p:spPr>
              <a:xfrm>
                <a:off x="8005668" y="2935764"/>
                <a:ext cx="7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30" extrusionOk="0">
                    <a:moveTo>
                      <a:pt x="707" y="0"/>
                    </a:moveTo>
                    <a:lnTo>
                      <a:pt x="0" y="1131"/>
                    </a:lnTo>
                    <a:lnTo>
                      <a:pt x="707" y="565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67"/>
              <p:cNvSpPr/>
              <p:nvPr/>
            </p:nvSpPr>
            <p:spPr>
              <a:xfrm>
                <a:off x="7980792" y="30054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67"/>
              <p:cNvSpPr/>
              <p:nvPr/>
            </p:nvSpPr>
            <p:spPr>
              <a:xfrm>
                <a:off x="7984545" y="3005304"/>
                <a:ext cx="6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2" h="706" extrusionOk="0">
                    <a:moveTo>
                      <a:pt x="63" y="707"/>
                    </a:moveTo>
                    <a:lnTo>
                      <a:pt x="63" y="0"/>
                    </a:lnTo>
                    <a:cubicBezTo>
                      <a:pt x="63" y="0"/>
                      <a:pt x="-79" y="565"/>
                      <a:pt x="63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67"/>
              <p:cNvSpPr/>
              <p:nvPr/>
            </p:nvSpPr>
            <p:spPr>
              <a:xfrm>
                <a:off x="8016713" y="2966152"/>
                <a:ext cx="25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" extrusionOk="0">
                    <a:moveTo>
                      <a:pt x="2524" y="0"/>
                    </a:moveTo>
                    <a:cubicBezTo>
                      <a:pt x="1111" y="0"/>
                      <a:pt x="-1009" y="0"/>
                      <a:pt x="545" y="0"/>
                    </a:cubicBezTo>
                    <a:lnTo>
                      <a:pt x="2100" y="0"/>
                    </a:lnTo>
                    <a:cubicBezTo>
                      <a:pt x="2100" y="0"/>
                      <a:pt x="1535" y="141"/>
                      <a:pt x="2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67"/>
              <p:cNvSpPr/>
              <p:nvPr/>
            </p:nvSpPr>
            <p:spPr>
              <a:xfrm>
                <a:off x="8009343" y="2990746"/>
                <a:ext cx="1413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" extrusionOk="0">
                    <a:moveTo>
                      <a:pt x="0" y="1414"/>
                    </a:moveTo>
                    <a:lnTo>
                      <a:pt x="0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67"/>
              <p:cNvSpPr/>
              <p:nvPr/>
            </p:nvSpPr>
            <p:spPr>
              <a:xfrm>
                <a:off x="8010615" y="2997954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959450" y="2999368"/>
                <a:ext cx="1413" cy="13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337" extrusionOk="0">
                    <a:moveTo>
                      <a:pt x="1414" y="0"/>
                    </a:moveTo>
                    <a:lnTo>
                      <a:pt x="0" y="989"/>
                    </a:lnTo>
                    <a:cubicBezTo>
                      <a:pt x="848" y="1838"/>
                      <a:pt x="848" y="989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67"/>
              <p:cNvSpPr/>
              <p:nvPr/>
            </p:nvSpPr>
            <p:spPr>
              <a:xfrm>
                <a:off x="8016410" y="2945844"/>
                <a:ext cx="816" cy="1394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394" extrusionOk="0">
                    <a:moveTo>
                      <a:pt x="0" y="96"/>
                    </a:moveTo>
                    <a:cubicBezTo>
                      <a:pt x="0" y="803"/>
                      <a:pt x="0" y="1086"/>
                      <a:pt x="0" y="1368"/>
                    </a:cubicBezTo>
                    <a:cubicBezTo>
                      <a:pt x="0" y="1651"/>
                      <a:pt x="1838" y="-469"/>
                      <a:pt x="0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67"/>
              <p:cNvSpPr/>
              <p:nvPr/>
            </p:nvSpPr>
            <p:spPr>
              <a:xfrm>
                <a:off x="7983856" y="2989474"/>
                <a:ext cx="12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48" extrusionOk="0">
                    <a:moveTo>
                      <a:pt x="46" y="0"/>
                    </a:moveTo>
                    <a:cubicBezTo>
                      <a:pt x="-15" y="279"/>
                      <a:pt x="-15" y="569"/>
                      <a:pt x="46" y="848"/>
                    </a:cubicBezTo>
                    <a:cubicBezTo>
                      <a:pt x="156" y="576"/>
                      <a:pt x="156" y="272"/>
                      <a:pt x="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67"/>
              <p:cNvSpPr/>
              <p:nvPr/>
            </p:nvSpPr>
            <p:spPr>
              <a:xfrm>
                <a:off x="8016191" y="2947439"/>
                <a:ext cx="50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04" extrusionOk="0">
                    <a:moveTo>
                      <a:pt x="503" y="905"/>
                    </a:moveTo>
                    <a:lnTo>
                      <a:pt x="503" y="905"/>
                    </a:lnTo>
                    <a:cubicBezTo>
                      <a:pt x="503" y="905"/>
                      <a:pt x="503" y="905"/>
                      <a:pt x="503" y="198"/>
                    </a:cubicBezTo>
                    <a:cubicBezTo>
                      <a:pt x="503" y="-509"/>
                      <a:pt x="-628" y="905"/>
                      <a:pt x="503" y="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67"/>
              <p:cNvSpPr/>
              <p:nvPr/>
            </p:nvSpPr>
            <p:spPr>
              <a:xfrm>
                <a:off x="7946163" y="293322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7969422" y="2929404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67"/>
              <p:cNvSpPr/>
              <p:nvPr/>
            </p:nvSpPr>
            <p:spPr>
              <a:xfrm>
                <a:off x="8010191" y="293958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67"/>
              <p:cNvSpPr/>
              <p:nvPr/>
            </p:nvSpPr>
            <p:spPr>
              <a:xfrm>
                <a:off x="8013160" y="29340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67"/>
              <p:cNvSpPr/>
              <p:nvPr/>
            </p:nvSpPr>
            <p:spPr>
              <a:xfrm>
                <a:off x="8010333" y="2938732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67"/>
              <p:cNvSpPr/>
              <p:nvPr/>
            </p:nvSpPr>
            <p:spPr>
              <a:xfrm>
                <a:off x="8009783" y="2939298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141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67"/>
              <p:cNvSpPr/>
              <p:nvPr/>
            </p:nvSpPr>
            <p:spPr>
              <a:xfrm>
                <a:off x="8010615" y="293972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67"/>
              <p:cNvSpPr/>
              <p:nvPr/>
            </p:nvSpPr>
            <p:spPr>
              <a:xfrm>
                <a:off x="7945450" y="2969984"/>
                <a:ext cx="430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7" extrusionOk="0">
                    <a:moveTo>
                      <a:pt x="431" y="268"/>
                    </a:moveTo>
                    <a:lnTo>
                      <a:pt x="431" y="268"/>
                    </a:lnTo>
                    <a:cubicBezTo>
                      <a:pt x="-276" y="-156"/>
                      <a:pt x="7" y="-15"/>
                      <a:pt x="431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67"/>
              <p:cNvSpPr/>
              <p:nvPr/>
            </p:nvSpPr>
            <p:spPr>
              <a:xfrm>
                <a:off x="8030403" y="298099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67"/>
              <p:cNvSpPr/>
              <p:nvPr/>
            </p:nvSpPr>
            <p:spPr>
              <a:xfrm>
                <a:off x="8026587" y="2979297"/>
                <a:ext cx="4099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816" extrusionOk="0">
                    <a:moveTo>
                      <a:pt x="4099" y="3816"/>
                    </a:moveTo>
                    <a:cubicBezTo>
                      <a:pt x="2827" y="2262"/>
                      <a:pt x="3251" y="1979"/>
                      <a:pt x="4099" y="16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7943195" y="2921630"/>
                <a:ext cx="92296" cy="88762"/>
              </a:xfrm>
              <a:custGeom>
                <a:avLst/>
                <a:gdLst/>
                <a:ahLst/>
                <a:cxnLst/>
                <a:rect l="l" t="t" r="r" b="b"/>
                <a:pathLst>
                  <a:path w="92296" h="88762" extrusionOk="0">
                    <a:moveTo>
                      <a:pt x="28834" y="82261"/>
                    </a:moveTo>
                    <a:lnTo>
                      <a:pt x="28834" y="83957"/>
                    </a:lnTo>
                    <a:cubicBezTo>
                      <a:pt x="26713" y="85653"/>
                      <a:pt x="25724" y="83957"/>
                      <a:pt x="26289" y="86643"/>
                    </a:cubicBezTo>
                    <a:cubicBezTo>
                      <a:pt x="27986" y="82261"/>
                      <a:pt x="31519" y="87773"/>
                      <a:pt x="32791" y="83250"/>
                    </a:cubicBezTo>
                    <a:lnTo>
                      <a:pt x="32791" y="84381"/>
                    </a:lnTo>
                    <a:lnTo>
                      <a:pt x="32791" y="84381"/>
                    </a:lnTo>
                    <a:cubicBezTo>
                      <a:pt x="33922" y="86925"/>
                      <a:pt x="34629" y="81130"/>
                      <a:pt x="36466" y="81978"/>
                    </a:cubicBezTo>
                    <a:cubicBezTo>
                      <a:pt x="38304" y="82826"/>
                      <a:pt x="37455" y="83250"/>
                      <a:pt x="36466" y="83674"/>
                    </a:cubicBezTo>
                    <a:lnTo>
                      <a:pt x="38162" y="82685"/>
                    </a:lnTo>
                    <a:cubicBezTo>
                      <a:pt x="38162" y="82685"/>
                      <a:pt x="38162" y="83674"/>
                      <a:pt x="38162" y="83533"/>
                    </a:cubicBezTo>
                    <a:lnTo>
                      <a:pt x="40565" y="83533"/>
                    </a:lnTo>
                    <a:cubicBezTo>
                      <a:pt x="40972" y="82741"/>
                      <a:pt x="41445" y="81984"/>
                      <a:pt x="41979" y="81272"/>
                    </a:cubicBezTo>
                    <a:cubicBezTo>
                      <a:pt x="41979" y="81978"/>
                      <a:pt x="41979" y="81272"/>
                      <a:pt x="41979" y="82261"/>
                    </a:cubicBezTo>
                    <a:cubicBezTo>
                      <a:pt x="42470" y="81968"/>
                      <a:pt x="42902" y="81584"/>
                      <a:pt x="43251" y="81130"/>
                    </a:cubicBezTo>
                    <a:cubicBezTo>
                      <a:pt x="43251" y="82402"/>
                      <a:pt x="43251" y="83816"/>
                      <a:pt x="41837" y="83392"/>
                    </a:cubicBezTo>
                    <a:cubicBezTo>
                      <a:pt x="42968" y="88339"/>
                      <a:pt x="42827" y="82261"/>
                      <a:pt x="45512" y="84805"/>
                    </a:cubicBezTo>
                    <a:lnTo>
                      <a:pt x="44240" y="85653"/>
                    </a:lnTo>
                    <a:cubicBezTo>
                      <a:pt x="45230" y="88197"/>
                      <a:pt x="46219" y="87208"/>
                      <a:pt x="47774" y="88763"/>
                    </a:cubicBezTo>
                    <a:cubicBezTo>
                      <a:pt x="47774" y="87915"/>
                      <a:pt x="44664" y="84664"/>
                      <a:pt x="45936" y="83392"/>
                    </a:cubicBezTo>
                    <a:cubicBezTo>
                      <a:pt x="47208" y="82120"/>
                      <a:pt x="46926" y="83392"/>
                      <a:pt x="47632" y="83392"/>
                    </a:cubicBezTo>
                    <a:cubicBezTo>
                      <a:pt x="47632" y="85088"/>
                      <a:pt x="48480" y="84522"/>
                      <a:pt x="49328" y="84381"/>
                    </a:cubicBezTo>
                    <a:lnTo>
                      <a:pt x="49328" y="86643"/>
                    </a:lnTo>
                    <a:cubicBezTo>
                      <a:pt x="50318" y="86643"/>
                      <a:pt x="50035" y="84805"/>
                      <a:pt x="50459" y="83674"/>
                    </a:cubicBezTo>
                    <a:cubicBezTo>
                      <a:pt x="50883" y="82544"/>
                      <a:pt x="52155" y="85512"/>
                      <a:pt x="52721" y="86925"/>
                    </a:cubicBezTo>
                    <a:cubicBezTo>
                      <a:pt x="53286" y="88339"/>
                      <a:pt x="51024" y="84381"/>
                      <a:pt x="52721" y="83533"/>
                    </a:cubicBezTo>
                    <a:cubicBezTo>
                      <a:pt x="54417" y="82685"/>
                      <a:pt x="55123" y="83533"/>
                      <a:pt x="56395" y="81130"/>
                    </a:cubicBezTo>
                    <a:cubicBezTo>
                      <a:pt x="57667" y="81130"/>
                      <a:pt x="56395" y="82402"/>
                      <a:pt x="57102" y="82968"/>
                    </a:cubicBezTo>
                    <a:lnTo>
                      <a:pt x="57102" y="80989"/>
                    </a:lnTo>
                    <a:cubicBezTo>
                      <a:pt x="57102" y="80989"/>
                      <a:pt x="57102" y="80989"/>
                      <a:pt x="57102" y="81837"/>
                    </a:cubicBezTo>
                    <a:cubicBezTo>
                      <a:pt x="57102" y="82685"/>
                      <a:pt x="57102" y="79576"/>
                      <a:pt x="57102" y="78728"/>
                    </a:cubicBezTo>
                    <a:cubicBezTo>
                      <a:pt x="57102" y="77879"/>
                      <a:pt x="60494" y="81554"/>
                      <a:pt x="60918" y="78728"/>
                    </a:cubicBezTo>
                    <a:cubicBezTo>
                      <a:pt x="60918" y="78728"/>
                      <a:pt x="60918" y="80000"/>
                      <a:pt x="61625" y="80848"/>
                    </a:cubicBezTo>
                    <a:cubicBezTo>
                      <a:pt x="62500" y="79282"/>
                      <a:pt x="63030" y="77547"/>
                      <a:pt x="63179" y="75759"/>
                    </a:cubicBezTo>
                    <a:lnTo>
                      <a:pt x="65017" y="76607"/>
                    </a:lnTo>
                    <a:cubicBezTo>
                      <a:pt x="63321" y="75476"/>
                      <a:pt x="63604" y="73074"/>
                      <a:pt x="63745" y="71236"/>
                    </a:cubicBezTo>
                    <a:lnTo>
                      <a:pt x="62190" y="69823"/>
                    </a:lnTo>
                    <a:lnTo>
                      <a:pt x="62897" y="68127"/>
                    </a:lnTo>
                    <a:cubicBezTo>
                      <a:pt x="63430" y="68649"/>
                      <a:pt x="63735" y="69360"/>
                      <a:pt x="63745" y="70106"/>
                    </a:cubicBezTo>
                    <a:lnTo>
                      <a:pt x="63745" y="70106"/>
                    </a:lnTo>
                    <a:cubicBezTo>
                      <a:pt x="64734" y="70106"/>
                      <a:pt x="65017" y="71943"/>
                      <a:pt x="65300" y="73215"/>
                    </a:cubicBezTo>
                    <a:lnTo>
                      <a:pt x="64028" y="72226"/>
                    </a:lnTo>
                    <a:cubicBezTo>
                      <a:pt x="64328" y="73645"/>
                      <a:pt x="64802" y="75022"/>
                      <a:pt x="65441" y="76325"/>
                    </a:cubicBezTo>
                    <a:cubicBezTo>
                      <a:pt x="65375" y="76046"/>
                      <a:pt x="65375" y="75755"/>
                      <a:pt x="65441" y="75476"/>
                    </a:cubicBezTo>
                    <a:lnTo>
                      <a:pt x="65441" y="76325"/>
                    </a:lnTo>
                    <a:cubicBezTo>
                      <a:pt x="65441" y="76325"/>
                      <a:pt x="65441" y="76325"/>
                      <a:pt x="65441" y="75335"/>
                    </a:cubicBezTo>
                    <a:lnTo>
                      <a:pt x="66996" y="77455"/>
                    </a:lnTo>
                    <a:lnTo>
                      <a:pt x="66996" y="76466"/>
                    </a:lnTo>
                    <a:lnTo>
                      <a:pt x="69823" y="76466"/>
                    </a:lnTo>
                    <a:cubicBezTo>
                      <a:pt x="69823" y="73498"/>
                      <a:pt x="68975" y="69399"/>
                      <a:pt x="69823" y="67137"/>
                    </a:cubicBezTo>
                    <a:cubicBezTo>
                      <a:pt x="69823" y="68975"/>
                      <a:pt x="71519" y="69540"/>
                      <a:pt x="72932" y="71236"/>
                    </a:cubicBezTo>
                    <a:cubicBezTo>
                      <a:pt x="70953" y="69964"/>
                      <a:pt x="71943" y="73356"/>
                      <a:pt x="70388" y="73922"/>
                    </a:cubicBezTo>
                    <a:cubicBezTo>
                      <a:pt x="71236" y="73922"/>
                      <a:pt x="71660" y="73922"/>
                      <a:pt x="71660" y="75052"/>
                    </a:cubicBezTo>
                    <a:lnTo>
                      <a:pt x="72508" y="71660"/>
                    </a:lnTo>
                    <a:cubicBezTo>
                      <a:pt x="73498" y="73215"/>
                      <a:pt x="73780" y="71660"/>
                      <a:pt x="74770" y="72508"/>
                    </a:cubicBezTo>
                    <a:cubicBezTo>
                      <a:pt x="72084" y="70106"/>
                      <a:pt x="74770" y="69540"/>
                      <a:pt x="74770" y="68127"/>
                    </a:cubicBezTo>
                    <a:cubicBezTo>
                      <a:pt x="75618" y="68975"/>
                      <a:pt x="76183" y="69964"/>
                      <a:pt x="74770" y="70530"/>
                    </a:cubicBezTo>
                    <a:cubicBezTo>
                      <a:pt x="77597" y="71660"/>
                      <a:pt x="73356" y="66572"/>
                      <a:pt x="75759" y="67137"/>
                    </a:cubicBezTo>
                    <a:cubicBezTo>
                      <a:pt x="75759" y="67137"/>
                      <a:pt x="75759" y="67137"/>
                      <a:pt x="75759" y="67985"/>
                    </a:cubicBezTo>
                    <a:cubicBezTo>
                      <a:pt x="75759" y="68833"/>
                      <a:pt x="77173" y="65865"/>
                      <a:pt x="77597" y="66855"/>
                    </a:cubicBezTo>
                    <a:lnTo>
                      <a:pt x="77597" y="66855"/>
                    </a:lnTo>
                    <a:cubicBezTo>
                      <a:pt x="79293" y="65583"/>
                      <a:pt x="81554" y="61908"/>
                      <a:pt x="79152" y="60070"/>
                    </a:cubicBezTo>
                    <a:cubicBezTo>
                      <a:pt x="80382" y="60832"/>
                      <a:pt x="81520" y="61733"/>
                      <a:pt x="82544" y="62756"/>
                    </a:cubicBezTo>
                    <a:cubicBezTo>
                      <a:pt x="80417" y="59877"/>
                      <a:pt x="78053" y="57183"/>
                      <a:pt x="75476" y="54699"/>
                    </a:cubicBezTo>
                    <a:cubicBezTo>
                      <a:pt x="77597" y="56113"/>
                      <a:pt x="83533" y="57950"/>
                      <a:pt x="84099" y="60212"/>
                    </a:cubicBezTo>
                    <a:cubicBezTo>
                      <a:pt x="84886" y="59829"/>
                      <a:pt x="85253" y="58911"/>
                      <a:pt x="84947" y="58091"/>
                    </a:cubicBezTo>
                    <a:cubicBezTo>
                      <a:pt x="84947" y="58091"/>
                      <a:pt x="81272" y="57243"/>
                      <a:pt x="81130" y="56678"/>
                    </a:cubicBezTo>
                    <a:cubicBezTo>
                      <a:pt x="82671" y="56969"/>
                      <a:pt x="84253" y="56969"/>
                      <a:pt x="85794" y="56678"/>
                    </a:cubicBezTo>
                    <a:cubicBezTo>
                      <a:pt x="85088" y="56678"/>
                      <a:pt x="81696" y="54841"/>
                      <a:pt x="82120" y="54134"/>
                    </a:cubicBezTo>
                    <a:cubicBezTo>
                      <a:pt x="82544" y="53427"/>
                      <a:pt x="85795" y="55547"/>
                      <a:pt x="86077" y="55971"/>
                    </a:cubicBezTo>
                    <a:cubicBezTo>
                      <a:pt x="85161" y="54867"/>
                      <a:pt x="84170" y="53828"/>
                      <a:pt x="83109" y="52862"/>
                    </a:cubicBezTo>
                    <a:cubicBezTo>
                      <a:pt x="84402" y="53719"/>
                      <a:pt x="85945" y="54117"/>
                      <a:pt x="87491" y="53993"/>
                    </a:cubicBezTo>
                    <a:cubicBezTo>
                      <a:pt x="86643" y="53993"/>
                      <a:pt x="87491" y="52296"/>
                      <a:pt x="87491" y="51590"/>
                    </a:cubicBezTo>
                    <a:lnTo>
                      <a:pt x="86360" y="51590"/>
                    </a:lnTo>
                    <a:cubicBezTo>
                      <a:pt x="87491" y="49611"/>
                      <a:pt x="81413" y="48198"/>
                      <a:pt x="82120" y="46360"/>
                    </a:cubicBezTo>
                    <a:cubicBezTo>
                      <a:pt x="82826" y="46360"/>
                      <a:pt x="86925" y="47915"/>
                      <a:pt x="87632" y="46360"/>
                    </a:cubicBezTo>
                    <a:cubicBezTo>
                      <a:pt x="83876" y="44953"/>
                      <a:pt x="80237" y="43251"/>
                      <a:pt x="76749" y="41272"/>
                    </a:cubicBezTo>
                    <a:lnTo>
                      <a:pt x="77879" y="41272"/>
                    </a:lnTo>
                    <a:lnTo>
                      <a:pt x="76607" y="40141"/>
                    </a:lnTo>
                    <a:cubicBezTo>
                      <a:pt x="80794" y="41182"/>
                      <a:pt x="84765" y="42952"/>
                      <a:pt x="88338" y="45371"/>
                    </a:cubicBezTo>
                    <a:cubicBezTo>
                      <a:pt x="89469" y="44664"/>
                      <a:pt x="89752" y="45371"/>
                      <a:pt x="89752" y="44099"/>
                    </a:cubicBezTo>
                    <a:cubicBezTo>
                      <a:pt x="89752" y="42827"/>
                      <a:pt x="91448" y="44947"/>
                      <a:pt x="91448" y="45371"/>
                    </a:cubicBezTo>
                    <a:lnTo>
                      <a:pt x="92296" y="42261"/>
                    </a:lnTo>
                    <a:cubicBezTo>
                      <a:pt x="89893" y="42261"/>
                      <a:pt x="90035" y="39717"/>
                      <a:pt x="88056" y="39858"/>
                    </a:cubicBezTo>
                    <a:lnTo>
                      <a:pt x="90317" y="43251"/>
                    </a:lnTo>
                    <a:cubicBezTo>
                      <a:pt x="87915" y="43251"/>
                      <a:pt x="83674" y="40989"/>
                      <a:pt x="84099" y="39152"/>
                    </a:cubicBezTo>
                    <a:cubicBezTo>
                      <a:pt x="85788" y="38936"/>
                      <a:pt x="87498" y="38936"/>
                      <a:pt x="89187" y="39152"/>
                    </a:cubicBezTo>
                    <a:cubicBezTo>
                      <a:pt x="88339" y="39152"/>
                      <a:pt x="87632" y="37173"/>
                      <a:pt x="88197" y="36890"/>
                    </a:cubicBezTo>
                    <a:lnTo>
                      <a:pt x="89469" y="37738"/>
                    </a:lnTo>
                    <a:cubicBezTo>
                      <a:pt x="90459" y="36466"/>
                      <a:pt x="86360" y="36042"/>
                      <a:pt x="88339" y="34487"/>
                    </a:cubicBezTo>
                    <a:cubicBezTo>
                      <a:pt x="90317" y="32933"/>
                      <a:pt x="91166" y="32791"/>
                      <a:pt x="89893" y="32791"/>
                    </a:cubicBezTo>
                    <a:cubicBezTo>
                      <a:pt x="85685" y="34129"/>
                      <a:pt x="81304" y="34843"/>
                      <a:pt x="76890" y="34911"/>
                    </a:cubicBezTo>
                    <a:cubicBezTo>
                      <a:pt x="77991" y="33791"/>
                      <a:pt x="79172" y="32752"/>
                      <a:pt x="80423" y="31802"/>
                    </a:cubicBezTo>
                    <a:cubicBezTo>
                      <a:pt x="82402" y="30812"/>
                      <a:pt x="85512" y="31802"/>
                      <a:pt x="87208" y="31802"/>
                    </a:cubicBezTo>
                    <a:lnTo>
                      <a:pt x="85512" y="31802"/>
                    </a:lnTo>
                    <a:cubicBezTo>
                      <a:pt x="85512" y="31802"/>
                      <a:pt x="87491" y="31802"/>
                      <a:pt x="87067" y="30530"/>
                    </a:cubicBezTo>
                    <a:cubicBezTo>
                      <a:pt x="86643" y="29258"/>
                      <a:pt x="87067" y="28410"/>
                      <a:pt x="84947" y="30530"/>
                    </a:cubicBezTo>
                    <a:cubicBezTo>
                      <a:pt x="84099" y="29682"/>
                      <a:pt x="84947" y="29399"/>
                      <a:pt x="84947" y="28268"/>
                    </a:cubicBezTo>
                    <a:cubicBezTo>
                      <a:pt x="82923" y="28908"/>
                      <a:pt x="80751" y="28908"/>
                      <a:pt x="78728" y="28268"/>
                    </a:cubicBezTo>
                    <a:lnTo>
                      <a:pt x="80282" y="27562"/>
                    </a:lnTo>
                    <a:cubicBezTo>
                      <a:pt x="80282" y="25724"/>
                      <a:pt x="80282" y="24170"/>
                      <a:pt x="80282" y="22615"/>
                    </a:cubicBezTo>
                    <a:cubicBezTo>
                      <a:pt x="80282" y="21060"/>
                      <a:pt x="80989" y="21201"/>
                      <a:pt x="82120" y="21060"/>
                    </a:cubicBezTo>
                    <a:cubicBezTo>
                      <a:pt x="83250" y="20919"/>
                      <a:pt x="80706" y="21060"/>
                      <a:pt x="80424" y="21060"/>
                    </a:cubicBezTo>
                    <a:cubicBezTo>
                      <a:pt x="80141" y="21060"/>
                      <a:pt x="81272" y="22049"/>
                      <a:pt x="83109" y="20212"/>
                    </a:cubicBezTo>
                    <a:cubicBezTo>
                      <a:pt x="81837" y="20212"/>
                      <a:pt x="80706" y="20212"/>
                      <a:pt x="79434" y="19364"/>
                    </a:cubicBezTo>
                    <a:cubicBezTo>
                      <a:pt x="78162" y="18516"/>
                      <a:pt x="79434" y="21201"/>
                      <a:pt x="81130" y="21625"/>
                    </a:cubicBezTo>
                    <a:cubicBezTo>
                      <a:pt x="78678" y="22846"/>
                      <a:pt x="75870" y="23147"/>
                      <a:pt x="73215" y="22473"/>
                    </a:cubicBezTo>
                    <a:cubicBezTo>
                      <a:pt x="71943" y="21625"/>
                      <a:pt x="74487" y="20919"/>
                      <a:pt x="74063" y="20919"/>
                    </a:cubicBezTo>
                    <a:cubicBezTo>
                      <a:pt x="73215" y="18374"/>
                      <a:pt x="68551" y="22332"/>
                      <a:pt x="69116" y="19505"/>
                    </a:cubicBezTo>
                    <a:cubicBezTo>
                      <a:pt x="69681" y="16678"/>
                      <a:pt x="72084" y="17102"/>
                      <a:pt x="73073" y="16113"/>
                    </a:cubicBezTo>
                    <a:cubicBezTo>
                      <a:pt x="74063" y="15124"/>
                      <a:pt x="73073" y="18233"/>
                      <a:pt x="73780" y="18657"/>
                    </a:cubicBezTo>
                    <a:lnTo>
                      <a:pt x="73780" y="17385"/>
                    </a:lnTo>
                    <a:cubicBezTo>
                      <a:pt x="74487" y="17385"/>
                      <a:pt x="75335" y="17385"/>
                      <a:pt x="75194" y="18374"/>
                    </a:cubicBezTo>
                    <a:cubicBezTo>
                      <a:pt x="76042" y="16820"/>
                      <a:pt x="72649" y="14558"/>
                      <a:pt x="72367" y="11873"/>
                    </a:cubicBezTo>
                    <a:cubicBezTo>
                      <a:pt x="71519" y="11873"/>
                      <a:pt x="70671" y="11873"/>
                      <a:pt x="70388" y="12862"/>
                    </a:cubicBezTo>
                    <a:lnTo>
                      <a:pt x="70388" y="12862"/>
                    </a:lnTo>
                    <a:cubicBezTo>
                      <a:pt x="70388" y="14275"/>
                      <a:pt x="68127" y="12862"/>
                      <a:pt x="68127" y="14558"/>
                    </a:cubicBezTo>
                    <a:cubicBezTo>
                      <a:pt x="68127" y="16254"/>
                      <a:pt x="65017" y="15548"/>
                      <a:pt x="64734" y="14558"/>
                    </a:cubicBezTo>
                    <a:lnTo>
                      <a:pt x="66006" y="12721"/>
                    </a:lnTo>
                    <a:cubicBezTo>
                      <a:pt x="66006" y="12721"/>
                      <a:pt x="66006" y="14134"/>
                      <a:pt x="66006" y="13851"/>
                    </a:cubicBezTo>
                    <a:cubicBezTo>
                      <a:pt x="66006" y="13569"/>
                      <a:pt x="66006" y="10459"/>
                      <a:pt x="64310" y="12297"/>
                    </a:cubicBezTo>
                    <a:lnTo>
                      <a:pt x="64310" y="13993"/>
                    </a:lnTo>
                    <a:cubicBezTo>
                      <a:pt x="63038" y="13993"/>
                      <a:pt x="61060" y="15548"/>
                      <a:pt x="60777" y="14699"/>
                    </a:cubicBezTo>
                    <a:cubicBezTo>
                      <a:pt x="59929" y="16678"/>
                      <a:pt x="60777" y="14699"/>
                      <a:pt x="60777" y="16961"/>
                    </a:cubicBezTo>
                    <a:cubicBezTo>
                      <a:pt x="62049" y="14134"/>
                      <a:pt x="62190" y="18516"/>
                      <a:pt x="63604" y="15265"/>
                    </a:cubicBezTo>
                    <a:cubicBezTo>
                      <a:pt x="62190" y="17950"/>
                      <a:pt x="63604" y="16961"/>
                      <a:pt x="62614" y="19364"/>
                    </a:cubicBezTo>
                    <a:cubicBezTo>
                      <a:pt x="62614" y="19364"/>
                      <a:pt x="63321" y="18233"/>
                      <a:pt x="63604" y="19364"/>
                    </a:cubicBezTo>
                    <a:lnTo>
                      <a:pt x="63604" y="19364"/>
                    </a:lnTo>
                    <a:lnTo>
                      <a:pt x="63604" y="19364"/>
                    </a:lnTo>
                    <a:cubicBezTo>
                      <a:pt x="63513" y="19040"/>
                      <a:pt x="63513" y="18698"/>
                      <a:pt x="63604" y="18374"/>
                    </a:cubicBezTo>
                    <a:cubicBezTo>
                      <a:pt x="65017" y="17385"/>
                      <a:pt x="65865" y="18374"/>
                      <a:pt x="66855" y="18374"/>
                    </a:cubicBezTo>
                    <a:cubicBezTo>
                      <a:pt x="67844" y="18374"/>
                      <a:pt x="66006" y="18374"/>
                      <a:pt x="65724" y="19505"/>
                    </a:cubicBezTo>
                    <a:lnTo>
                      <a:pt x="66996" y="19505"/>
                    </a:lnTo>
                    <a:cubicBezTo>
                      <a:pt x="65865" y="20636"/>
                      <a:pt x="65724" y="22191"/>
                      <a:pt x="64452" y="22049"/>
                    </a:cubicBezTo>
                    <a:lnTo>
                      <a:pt x="64452" y="22049"/>
                    </a:lnTo>
                    <a:cubicBezTo>
                      <a:pt x="64452" y="23039"/>
                      <a:pt x="64452" y="23887"/>
                      <a:pt x="64452" y="23745"/>
                    </a:cubicBezTo>
                    <a:cubicBezTo>
                      <a:pt x="64452" y="23604"/>
                      <a:pt x="66572" y="23745"/>
                      <a:pt x="65300" y="23745"/>
                    </a:cubicBezTo>
                    <a:lnTo>
                      <a:pt x="66996" y="23745"/>
                    </a:lnTo>
                    <a:lnTo>
                      <a:pt x="66996" y="23745"/>
                    </a:lnTo>
                    <a:cubicBezTo>
                      <a:pt x="66996" y="25018"/>
                      <a:pt x="70671" y="25159"/>
                      <a:pt x="68833" y="27844"/>
                    </a:cubicBezTo>
                    <a:cubicBezTo>
                      <a:pt x="69540" y="27844"/>
                      <a:pt x="70105" y="27844"/>
                      <a:pt x="69964" y="29399"/>
                    </a:cubicBezTo>
                    <a:lnTo>
                      <a:pt x="68692" y="29399"/>
                    </a:lnTo>
                    <a:cubicBezTo>
                      <a:pt x="69399" y="29399"/>
                      <a:pt x="67985" y="31519"/>
                      <a:pt x="69399" y="31378"/>
                    </a:cubicBezTo>
                    <a:cubicBezTo>
                      <a:pt x="66148" y="32933"/>
                      <a:pt x="69399" y="34205"/>
                      <a:pt x="69399" y="35335"/>
                    </a:cubicBezTo>
                    <a:lnTo>
                      <a:pt x="71236" y="35335"/>
                    </a:lnTo>
                    <a:cubicBezTo>
                      <a:pt x="71236" y="36183"/>
                      <a:pt x="71236" y="36749"/>
                      <a:pt x="72649" y="37597"/>
                    </a:cubicBezTo>
                    <a:lnTo>
                      <a:pt x="74204" y="37597"/>
                    </a:lnTo>
                    <a:cubicBezTo>
                      <a:pt x="75759" y="38445"/>
                      <a:pt x="73356" y="39858"/>
                      <a:pt x="73356" y="41131"/>
                    </a:cubicBezTo>
                    <a:cubicBezTo>
                      <a:pt x="73356" y="42403"/>
                      <a:pt x="73356" y="41131"/>
                      <a:pt x="73356" y="40424"/>
                    </a:cubicBezTo>
                    <a:cubicBezTo>
                      <a:pt x="69681" y="41696"/>
                      <a:pt x="75900" y="43816"/>
                      <a:pt x="73356" y="44947"/>
                    </a:cubicBezTo>
                    <a:cubicBezTo>
                      <a:pt x="73356" y="44947"/>
                      <a:pt x="73356" y="45653"/>
                      <a:pt x="73356" y="45795"/>
                    </a:cubicBezTo>
                    <a:lnTo>
                      <a:pt x="73356" y="45795"/>
                    </a:lnTo>
                    <a:lnTo>
                      <a:pt x="72367" y="45795"/>
                    </a:lnTo>
                    <a:cubicBezTo>
                      <a:pt x="72639" y="45905"/>
                      <a:pt x="72943" y="45905"/>
                      <a:pt x="73215" y="45795"/>
                    </a:cubicBezTo>
                    <a:cubicBezTo>
                      <a:pt x="73119" y="46166"/>
                      <a:pt x="73119" y="46555"/>
                      <a:pt x="73215" y="46926"/>
                    </a:cubicBezTo>
                    <a:lnTo>
                      <a:pt x="75052" y="46926"/>
                    </a:lnTo>
                    <a:cubicBezTo>
                      <a:pt x="74346" y="46926"/>
                      <a:pt x="75052" y="46926"/>
                      <a:pt x="77031" y="46926"/>
                    </a:cubicBezTo>
                    <a:lnTo>
                      <a:pt x="78021" y="47632"/>
                    </a:lnTo>
                    <a:cubicBezTo>
                      <a:pt x="75194" y="47632"/>
                      <a:pt x="78021" y="49046"/>
                      <a:pt x="75759" y="48480"/>
                    </a:cubicBezTo>
                    <a:cubicBezTo>
                      <a:pt x="77173" y="49328"/>
                      <a:pt x="75759" y="50742"/>
                      <a:pt x="78728" y="52014"/>
                    </a:cubicBezTo>
                    <a:cubicBezTo>
                      <a:pt x="78728" y="52014"/>
                      <a:pt x="78728" y="52014"/>
                      <a:pt x="78728" y="52014"/>
                    </a:cubicBezTo>
                    <a:cubicBezTo>
                      <a:pt x="78728" y="52014"/>
                      <a:pt x="77738" y="52014"/>
                      <a:pt x="78728" y="53286"/>
                    </a:cubicBezTo>
                    <a:lnTo>
                      <a:pt x="76607" y="52579"/>
                    </a:lnTo>
                    <a:lnTo>
                      <a:pt x="78869" y="54841"/>
                    </a:lnTo>
                    <a:cubicBezTo>
                      <a:pt x="77505" y="54944"/>
                      <a:pt x="76180" y="54361"/>
                      <a:pt x="75335" y="53286"/>
                    </a:cubicBezTo>
                    <a:cubicBezTo>
                      <a:pt x="77031" y="55830"/>
                      <a:pt x="75335" y="54841"/>
                      <a:pt x="77314" y="57243"/>
                    </a:cubicBezTo>
                    <a:lnTo>
                      <a:pt x="76183" y="56395"/>
                    </a:lnTo>
                    <a:cubicBezTo>
                      <a:pt x="76183" y="56395"/>
                      <a:pt x="76890" y="58374"/>
                      <a:pt x="76183" y="57950"/>
                    </a:cubicBezTo>
                    <a:cubicBezTo>
                      <a:pt x="75476" y="57526"/>
                      <a:pt x="72932" y="61908"/>
                      <a:pt x="68975" y="61484"/>
                    </a:cubicBezTo>
                    <a:cubicBezTo>
                      <a:pt x="71943" y="64311"/>
                      <a:pt x="66996" y="61484"/>
                      <a:pt x="68975" y="63321"/>
                    </a:cubicBezTo>
                    <a:cubicBezTo>
                      <a:pt x="68268" y="63321"/>
                      <a:pt x="67703" y="62332"/>
                      <a:pt x="67561" y="61484"/>
                    </a:cubicBezTo>
                    <a:cubicBezTo>
                      <a:pt x="67561" y="63039"/>
                      <a:pt x="65300" y="61484"/>
                      <a:pt x="66006" y="64028"/>
                    </a:cubicBezTo>
                    <a:cubicBezTo>
                      <a:pt x="65300" y="63321"/>
                      <a:pt x="66006" y="62756"/>
                      <a:pt x="65017" y="62332"/>
                    </a:cubicBezTo>
                    <a:cubicBezTo>
                      <a:pt x="64028" y="61908"/>
                      <a:pt x="65017" y="63180"/>
                      <a:pt x="65017" y="62332"/>
                    </a:cubicBezTo>
                    <a:cubicBezTo>
                      <a:pt x="65017" y="61484"/>
                      <a:pt x="65017" y="61484"/>
                      <a:pt x="65017" y="61060"/>
                    </a:cubicBezTo>
                    <a:cubicBezTo>
                      <a:pt x="65017" y="60636"/>
                      <a:pt x="65017" y="64452"/>
                      <a:pt x="66713" y="66996"/>
                    </a:cubicBezTo>
                    <a:cubicBezTo>
                      <a:pt x="65300" y="66148"/>
                      <a:pt x="65158" y="66996"/>
                      <a:pt x="65582" y="68268"/>
                    </a:cubicBezTo>
                    <a:cubicBezTo>
                      <a:pt x="65582" y="67561"/>
                      <a:pt x="64028" y="66855"/>
                      <a:pt x="64734" y="66289"/>
                    </a:cubicBezTo>
                    <a:cubicBezTo>
                      <a:pt x="65441" y="65724"/>
                      <a:pt x="61484" y="66289"/>
                      <a:pt x="62332" y="68409"/>
                    </a:cubicBezTo>
                    <a:cubicBezTo>
                      <a:pt x="62332" y="68409"/>
                      <a:pt x="61625" y="68409"/>
                      <a:pt x="61625" y="68409"/>
                    </a:cubicBezTo>
                    <a:cubicBezTo>
                      <a:pt x="61625" y="68409"/>
                      <a:pt x="60353" y="68409"/>
                      <a:pt x="59364" y="68409"/>
                    </a:cubicBezTo>
                    <a:lnTo>
                      <a:pt x="59364" y="68409"/>
                    </a:lnTo>
                    <a:cubicBezTo>
                      <a:pt x="59364" y="71095"/>
                      <a:pt x="58657" y="69257"/>
                      <a:pt x="57809" y="69823"/>
                    </a:cubicBezTo>
                    <a:lnTo>
                      <a:pt x="57809" y="69823"/>
                    </a:lnTo>
                    <a:cubicBezTo>
                      <a:pt x="55265" y="68551"/>
                      <a:pt x="57102" y="70954"/>
                      <a:pt x="54558" y="69823"/>
                    </a:cubicBezTo>
                    <a:lnTo>
                      <a:pt x="54558" y="71378"/>
                    </a:lnTo>
                    <a:cubicBezTo>
                      <a:pt x="54558" y="75052"/>
                      <a:pt x="52297" y="69964"/>
                      <a:pt x="51448" y="71378"/>
                    </a:cubicBezTo>
                    <a:lnTo>
                      <a:pt x="51448" y="72226"/>
                    </a:lnTo>
                    <a:cubicBezTo>
                      <a:pt x="51448" y="73498"/>
                      <a:pt x="48904" y="67561"/>
                      <a:pt x="48339" y="67137"/>
                    </a:cubicBezTo>
                    <a:cubicBezTo>
                      <a:pt x="47774" y="66713"/>
                      <a:pt x="48339" y="67137"/>
                      <a:pt x="48339" y="66289"/>
                    </a:cubicBezTo>
                    <a:cubicBezTo>
                      <a:pt x="48339" y="65441"/>
                      <a:pt x="48339" y="68551"/>
                      <a:pt x="47208" y="69116"/>
                    </a:cubicBezTo>
                    <a:cubicBezTo>
                      <a:pt x="46078" y="69681"/>
                      <a:pt x="47208" y="66148"/>
                      <a:pt x="46502" y="66007"/>
                    </a:cubicBezTo>
                    <a:cubicBezTo>
                      <a:pt x="45795" y="65865"/>
                      <a:pt x="44523" y="70106"/>
                      <a:pt x="43392" y="67844"/>
                    </a:cubicBezTo>
                    <a:cubicBezTo>
                      <a:pt x="43392" y="68833"/>
                      <a:pt x="43392" y="69681"/>
                      <a:pt x="43392" y="70388"/>
                    </a:cubicBezTo>
                    <a:cubicBezTo>
                      <a:pt x="43392" y="71095"/>
                      <a:pt x="41413" y="66572"/>
                      <a:pt x="40424" y="69399"/>
                    </a:cubicBezTo>
                    <a:lnTo>
                      <a:pt x="40424" y="69399"/>
                    </a:lnTo>
                    <a:cubicBezTo>
                      <a:pt x="39717" y="69399"/>
                      <a:pt x="38162" y="70530"/>
                      <a:pt x="37455" y="71943"/>
                    </a:cubicBezTo>
                    <a:cubicBezTo>
                      <a:pt x="38162" y="66431"/>
                      <a:pt x="32791" y="73498"/>
                      <a:pt x="34204" y="68409"/>
                    </a:cubicBezTo>
                    <a:lnTo>
                      <a:pt x="32226" y="68409"/>
                    </a:lnTo>
                    <a:lnTo>
                      <a:pt x="32226" y="68409"/>
                    </a:lnTo>
                    <a:cubicBezTo>
                      <a:pt x="31236" y="68409"/>
                      <a:pt x="30388" y="68409"/>
                      <a:pt x="29399" y="69681"/>
                    </a:cubicBezTo>
                    <a:cubicBezTo>
                      <a:pt x="28410" y="70954"/>
                      <a:pt x="29399" y="68833"/>
                      <a:pt x="29399" y="68551"/>
                    </a:cubicBezTo>
                    <a:cubicBezTo>
                      <a:pt x="29399" y="68268"/>
                      <a:pt x="28268" y="66855"/>
                      <a:pt x="25300" y="68551"/>
                    </a:cubicBezTo>
                    <a:lnTo>
                      <a:pt x="26148" y="66996"/>
                    </a:lnTo>
                    <a:cubicBezTo>
                      <a:pt x="25017" y="66996"/>
                      <a:pt x="26148" y="63180"/>
                      <a:pt x="23039" y="63745"/>
                    </a:cubicBezTo>
                    <a:lnTo>
                      <a:pt x="23745" y="63745"/>
                    </a:lnTo>
                    <a:cubicBezTo>
                      <a:pt x="20636" y="63745"/>
                      <a:pt x="23745" y="57385"/>
                      <a:pt x="18798" y="60918"/>
                    </a:cubicBezTo>
                    <a:lnTo>
                      <a:pt x="16678" y="60918"/>
                    </a:lnTo>
                    <a:cubicBezTo>
                      <a:pt x="17526" y="62756"/>
                      <a:pt x="14276" y="62473"/>
                      <a:pt x="13993" y="63745"/>
                    </a:cubicBezTo>
                    <a:cubicBezTo>
                      <a:pt x="13710" y="65017"/>
                      <a:pt x="13993" y="61060"/>
                      <a:pt x="15124" y="61484"/>
                    </a:cubicBezTo>
                    <a:lnTo>
                      <a:pt x="15124" y="61484"/>
                    </a:lnTo>
                    <a:cubicBezTo>
                      <a:pt x="17950" y="59788"/>
                      <a:pt x="15124" y="59081"/>
                      <a:pt x="16537" y="57809"/>
                    </a:cubicBezTo>
                    <a:cubicBezTo>
                      <a:pt x="15701" y="56265"/>
                      <a:pt x="15128" y="54593"/>
                      <a:pt x="14841" y="52862"/>
                    </a:cubicBezTo>
                    <a:cubicBezTo>
                      <a:pt x="14930" y="51261"/>
                      <a:pt x="14930" y="49657"/>
                      <a:pt x="14841" y="48056"/>
                    </a:cubicBezTo>
                    <a:lnTo>
                      <a:pt x="12438" y="49187"/>
                    </a:lnTo>
                    <a:lnTo>
                      <a:pt x="12438" y="48056"/>
                    </a:lnTo>
                    <a:cubicBezTo>
                      <a:pt x="12438" y="48056"/>
                      <a:pt x="14276" y="47067"/>
                      <a:pt x="14417" y="48056"/>
                    </a:cubicBezTo>
                    <a:cubicBezTo>
                      <a:pt x="14558" y="49046"/>
                      <a:pt x="12862" y="47067"/>
                      <a:pt x="12297" y="47208"/>
                    </a:cubicBezTo>
                    <a:cubicBezTo>
                      <a:pt x="11731" y="47350"/>
                      <a:pt x="15406" y="47208"/>
                      <a:pt x="15265" y="46501"/>
                    </a:cubicBezTo>
                    <a:lnTo>
                      <a:pt x="15265" y="46501"/>
                    </a:lnTo>
                    <a:lnTo>
                      <a:pt x="15265" y="46501"/>
                    </a:lnTo>
                    <a:cubicBezTo>
                      <a:pt x="14276" y="46501"/>
                      <a:pt x="13145" y="46501"/>
                      <a:pt x="13003" y="45371"/>
                    </a:cubicBezTo>
                    <a:cubicBezTo>
                      <a:pt x="12862" y="44240"/>
                      <a:pt x="14558" y="45371"/>
                      <a:pt x="14700" y="44523"/>
                    </a:cubicBezTo>
                    <a:cubicBezTo>
                      <a:pt x="14841" y="43675"/>
                      <a:pt x="14700" y="44523"/>
                      <a:pt x="14700" y="44523"/>
                    </a:cubicBezTo>
                    <a:lnTo>
                      <a:pt x="14700" y="43251"/>
                    </a:lnTo>
                    <a:lnTo>
                      <a:pt x="12862" y="44099"/>
                    </a:lnTo>
                    <a:cubicBezTo>
                      <a:pt x="11731" y="44099"/>
                      <a:pt x="12862" y="42685"/>
                      <a:pt x="10601" y="44099"/>
                    </a:cubicBezTo>
                    <a:cubicBezTo>
                      <a:pt x="13569" y="42685"/>
                      <a:pt x="11590" y="38445"/>
                      <a:pt x="12579" y="37880"/>
                    </a:cubicBezTo>
                    <a:cubicBezTo>
                      <a:pt x="11166" y="36890"/>
                      <a:pt x="11025" y="35901"/>
                      <a:pt x="11590" y="34911"/>
                    </a:cubicBezTo>
                    <a:cubicBezTo>
                      <a:pt x="12155" y="33922"/>
                      <a:pt x="8763" y="34911"/>
                      <a:pt x="9187" y="34063"/>
                    </a:cubicBezTo>
                    <a:cubicBezTo>
                      <a:pt x="13852" y="35053"/>
                      <a:pt x="11590" y="32509"/>
                      <a:pt x="14982" y="32367"/>
                    </a:cubicBezTo>
                    <a:cubicBezTo>
                      <a:pt x="12721" y="32367"/>
                      <a:pt x="14982" y="29682"/>
                      <a:pt x="11590" y="29964"/>
                    </a:cubicBezTo>
                    <a:cubicBezTo>
                      <a:pt x="11590" y="29964"/>
                      <a:pt x="13286" y="29964"/>
                      <a:pt x="14558" y="29964"/>
                    </a:cubicBezTo>
                    <a:cubicBezTo>
                      <a:pt x="13428" y="27703"/>
                      <a:pt x="17102" y="26572"/>
                      <a:pt x="17244" y="24311"/>
                    </a:cubicBezTo>
                    <a:cubicBezTo>
                      <a:pt x="17385" y="22049"/>
                      <a:pt x="15689" y="24311"/>
                      <a:pt x="14982" y="23180"/>
                    </a:cubicBezTo>
                    <a:lnTo>
                      <a:pt x="18374" y="23180"/>
                    </a:lnTo>
                    <a:cubicBezTo>
                      <a:pt x="18374" y="23180"/>
                      <a:pt x="15548" y="21201"/>
                      <a:pt x="18374" y="21484"/>
                    </a:cubicBezTo>
                    <a:cubicBezTo>
                      <a:pt x="18374" y="21484"/>
                      <a:pt x="17102" y="21484"/>
                      <a:pt x="17102" y="20777"/>
                    </a:cubicBezTo>
                    <a:cubicBezTo>
                      <a:pt x="19505" y="19505"/>
                      <a:pt x="20070" y="17244"/>
                      <a:pt x="21625" y="15406"/>
                    </a:cubicBezTo>
                    <a:cubicBezTo>
                      <a:pt x="22730" y="12839"/>
                      <a:pt x="25619" y="11549"/>
                      <a:pt x="28268" y="12438"/>
                    </a:cubicBezTo>
                    <a:cubicBezTo>
                      <a:pt x="26996" y="12438"/>
                      <a:pt x="27279" y="11590"/>
                      <a:pt x="27562" y="11166"/>
                    </a:cubicBezTo>
                    <a:cubicBezTo>
                      <a:pt x="27844" y="10742"/>
                      <a:pt x="26572" y="10035"/>
                      <a:pt x="26007" y="9470"/>
                    </a:cubicBezTo>
                    <a:lnTo>
                      <a:pt x="29116" y="9470"/>
                    </a:lnTo>
                    <a:cubicBezTo>
                      <a:pt x="27986" y="7350"/>
                      <a:pt x="30671" y="8057"/>
                      <a:pt x="29116" y="6078"/>
                    </a:cubicBezTo>
                    <a:lnTo>
                      <a:pt x="29116" y="6784"/>
                    </a:lnTo>
                    <a:cubicBezTo>
                      <a:pt x="28268" y="4099"/>
                      <a:pt x="24735" y="2827"/>
                      <a:pt x="22756" y="0"/>
                    </a:cubicBezTo>
                    <a:cubicBezTo>
                      <a:pt x="23745" y="2968"/>
                      <a:pt x="17668" y="-1555"/>
                      <a:pt x="18798" y="2827"/>
                    </a:cubicBezTo>
                    <a:cubicBezTo>
                      <a:pt x="18092" y="2827"/>
                      <a:pt x="18798" y="1838"/>
                      <a:pt x="17668" y="1414"/>
                    </a:cubicBezTo>
                    <a:cubicBezTo>
                      <a:pt x="16537" y="989"/>
                      <a:pt x="17668" y="3392"/>
                      <a:pt x="16820" y="3534"/>
                    </a:cubicBezTo>
                    <a:lnTo>
                      <a:pt x="16820" y="3534"/>
                    </a:lnTo>
                    <a:cubicBezTo>
                      <a:pt x="14982" y="6078"/>
                      <a:pt x="13003" y="6078"/>
                      <a:pt x="9894" y="8198"/>
                    </a:cubicBezTo>
                    <a:lnTo>
                      <a:pt x="11307" y="9046"/>
                    </a:lnTo>
                    <a:cubicBezTo>
                      <a:pt x="10761" y="9252"/>
                      <a:pt x="10158" y="9252"/>
                      <a:pt x="9611" y="9046"/>
                    </a:cubicBezTo>
                    <a:cubicBezTo>
                      <a:pt x="11025" y="11166"/>
                      <a:pt x="11166" y="7491"/>
                      <a:pt x="12862" y="9753"/>
                    </a:cubicBezTo>
                    <a:cubicBezTo>
                      <a:pt x="9187" y="8339"/>
                      <a:pt x="9894" y="13993"/>
                      <a:pt x="6219" y="12579"/>
                    </a:cubicBezTo>
                    <a:cubicBezTo>
                      <a:pt x="5512" y="13569"/>
                      <a:pt x="8057" y="13286"/>
                      <a:pt x="7350" y="14275"/>
                    </a:cubicBezTo>
                    <a:lnTo>
                      <a:pt x="6361" y="14275"/>
                    </a:lnTo>
                    <a:lnTo>
                      <a:pt x="7350" y="15265"/>
                    </a:lnTo>
                    <a:cubicBezTo>
                      <a:pt x="7350" y="15265"/>
                      <a:pt x="5371" y="15265"/>
                      <a:pt x="4664" y="15265"/>
                    </a:cubicBezTo>
                    <a:cubicBezTo>
                      <a:pt x="3958" y="15265"/>
                      <a:pt x="4664" y="15265"/>
                      <a:pt x="4664" y="14417"/>
                    </a:cubicBezTo>
                    <a:cubicBezTo>
                      <a:pt x="4664" y="13569"/>
                      <a:pt x="3534" y="17102"/>
                      <a:pt x="3110" y="17385"/>
                    </a:cubicBezTo>
                    <a:lnTo>
                      <a:pt x="4240" y="16537"/>
                    </a:lnTo>
                    <a:cubicBezTo>
                      <a:pt x="4240" y="19929"/>
                      <a:pt x="1131" y="23463"/>
                      <a:pt x="2262" y="26996"/>
                    </a:cubicBezTo>
                    <a:lnTo>
                      <a:pt x="3110" y="26996"/>
                    </a:lnTo>
                    <a:cubicBezTo>
                      <a:pt x="4099" y="29540"/>
                      <a:pt x="1838" y="28551"/>
                      <a:pt x="2120" y="31237"/>
                    </a:cubicBezTo>
                    <a:lnTo>
                      <a:pt x="2120" y="31237"/>
                    </a:lnTo>
                    <a:cubicBezTo>
                      <a:pt x="2771" y="31730"/>
                      <a:pt x="3051" y="32572"/>
                      <a:pt x="2827" y="33357"/>
                    </a:cubicBezTo>
                    <a:cubicBezTo>
                      <a:pt x="2120" y="32509"/>
                      <a:pt x="848" y="34346"/>
                      <a:pt x="0" y="33357"/>
                    </a:cubicBezTo>
                    <a:cubicBezTo>
                      <a:pt x="1131" y="36042"/>
                      <a:pt x="1131" y="34770"/>
                      <a:pt x="3958" y="36607"/>
                    </a:cubicBezTo>
                    <a:lnTo>
                      <a:pt x="2686" y="36607"/>
                    </a:lnTo>
                    <a:cubicBezTo>
                      <a:pt x="3816" y="36607"/>
                      <a:pt x="4523" y="36607"/>
                      <a:pt x="4806" y="38445"/>
                    </a:cubicBezTo>
                    <a:cubicBezTo>
                      <a:pt x="3675" y="37455"/>
                      <a:pt x="2827" y="39293"/>
                      <a:pt x="1272" y="38445"/>
                    </a:cubicBezTo>
                    <a:cubicBezTo>
                      <a:pt x="-1555" y="41272"/>
                      <a:pt x="4099" y="42261"/>
                      <a:pt x="141" y="43816"/>
                    </a:cubicBezTo>
                    <a:cubicBezTo>
                      <a:pt x="3816" y="44664"/>
                      <a:pt x="1979" y="41272"/>
                      <a:pt x="2827" y="41979"/>
                    </a:cubicBezTo>
                    <a:cubicBezTo>
                      <a:pt x="3763" y="41585"/>
                      <a:pt x="4840" y="42025"/>
                      <a:pt x="5233" y="42960"/>
                    </a:cubicBezTo>
                    <a:cubicBezTo>
                      <a:pt x="5310" y="43143"/>
                      <a:pt x="5356" y="43336"/>
                      <a:pt x="5371" y="43533"/>
                    </a:cubicBezTo>
                    <a:cubicBezTo>
                      <a:pt x="5371" y="43533"/>
                      <a:pt x="989" y="45371"/>
                      <a:pt x="1414" y="47632"/>
                    </a:cubicBezTo>
                    <a:cubicBezTo>
                      <a:pt x="1414" y="47632"/>
                      <a:pt x="1414" y="47632"/>
                      <a:pt x="1414" y="47632"/>
                    </a:cubicBezTo>
                    <a:cubicBezTo>
                      <a:pt x="1414" y="47632"/>
                      <a:pt x="2827" y="49046"/>
                      <a:pt x="1414" y="50318"/>
                    </a:cubicBezTo>
                    <a:cubicBezTo>
                      <a:pt x="3675" y="50318"/>
                      <a:pt x="1414" y="51590"/>
                      <a:pt x="4382" y="51024"/>
                    </a:cubicBezTo>
                    <a:lnTo>
                      <a:pt x="3392" y="49328"/>
                    </a:lnTo>
                    <a:cubicBezTo>
                      <a:pt x="4240" y="50318"/>
                      <a:pt x="7491" y="50459"/>
                      <a:pt x="6643" y="52438"/>
                    </a:cubicBezTo>
                    <a:lnTo>
                      <a:pt x="4664" y="52438"/>
                    </a:lnTo>
                    <a:cubicBezTo>
                      <a:pt x="4664" y="53144"/>
                      <a:pt x="5512" y="53144"/>
                      <a:pt x="4664" y="53993"/>
                    </a:cubicBezTo>
                    <a:cubicBezTo>
                      <a:pt x="3816" y="54841"/>
                      <a:pt x="3110" y="51872"/>
                      <a:pt x="989" y="51166"/>
                    </a:cubicBezTo>
                    <a:cubicBezTo>
                      <a:pt x="-1131" y="50459"/>
                      <a:pt x="3534" y="53003"/>
                      <a:pt x="989" y="53144"/>
                    </a:cubicBezTo>
                    <a:cubicBezTo>
                      <a:pt x="4947" y="53144"/>
                      <a:pt x="989" y="55406"/>
                      <a:pt x="4523" y="55971"/>
                    </a:cubicBezTo>
                    <a:lnTo>
                      <a:pt x="2827" y="55971"/>
                    </a:lnTo>
                    <a:cubicBezTo>
                      <a:pt x="2827" y="55971"/>
                      <a:pt x="4099" y="55971"/>
                      <a:pt x="4240" y="56678"/>
                    </a:cubicBezTo>
                    <a:lnTo>
                      <a:pt x="1979" y="56678"/>
                    </a:lnTo>
                    <a:cubicBezTo>
                      <a:pt x="4099" y="56678"/>
                      <a:pt x="1272" y="59505"/>
                      <a:pt x="2686" y="60353"/>
                    </a:cubicBezTo>
                    <a:cubicBezTo>
                      <a:pt x="1696" y="57950"/>
                      <a:pt x="4240" y="58940"/>
                      <a:pt x="5088" y="57526"/>
                    </a:cubicBezTo>
                    <a:cubicBezTo>
                      <a:pt x="8057" y="59364"/>
                      <a:pt x="1696" y="60918"/>
                      <a:pt x="4099" y="63745"/>
                    </a:cubicBezTo>
                    <a:cubicBezTo>
                      <a:pt x="4099" y="63745"/>
                      <a:pt x="4099" y="61625"/>
                      <a:pt x="5088" y="62049"/>
                    </a:cubicBezTo>
                    <a:cubicBezTo>
                      <a:pt x="5404" y="62868"/>
                      <a:pt x="5404" y="63775"/>
                      <a:pt x="5088" y="64593"/>
                    </a:cubicBezTo>
                    <a:cubicBezTo>
                      <a:pt x="6502" y="66431"/>
                      <a:pt x="6361" y="63463"/>
                      <a:pt x="7774" y="63745"/>
                    </a:cubicBezTo>
                    <a:cubicBezTo>
                      <a:pt x="6361" y="65441"/>
                      <a:pt x="9046" y="63745"/>
                      <a:pt x="10035" y="64876"/>
                    </a:cubicBezTo>
                    <a:lnTo>
                      <a:pt x="8622" y="65724"/>
                    </a:lnTo>
                    <a:cubicBezTo>
                      <a:pt x="8622" y="68551"/>
                      <a:pt x="11873" y="64452"/>
                      <a:pt x="12155" y="66855"/>
                    </a:cubicBezTo>
                    <a:lnTo>
                      <a:pt x="9611" y="67561"/>
                    </a:lnTo>
                    <a:lnTo>
                      <a:pt x="10883" y="67561"/>
                    </a:lnTo>
                    <a:lnTo>
                      <a:pt x="9046" y="68551"/>
                    </a:lnTo>
                    <a:cubicBezTo>
                      <a:pt x="11166" y="68551"/>
                      <a:pt x="11025" y="69257"/>
                      <a:pt x="11449" y="70671"/>
                    </a:cubicBezTo>
                    <a:cubicBezTo>
                      <a:pt x="12155" y="69540"/>
                      <a:pt x="13993" y="68692"/>
                      <a:pt x="14700" y="69540"/>
                    </a:cubicBezTo>
                    <a:cubicBezTo>
                      <a:pt x="15406" y="70388"/>
                      <a:pt x="13286" y="70247"/>
                      <a:pt x="14700" y="71378"/>
                    </a:cubicBezTo>
                    <a:cubicBezTo>
                      <a:pt x="16113" y="72508"/>
                      <a:pt x="12438" y="72367"/>
                      <a:pt x="13145" y="71378"/>
                    </a:cubicBezTo>
                    <a:lnTo>
                      <a:pt x="11590" y="72084"/>
                    </a:lnTo>
                    <a:cubicBezTo>
                      <a:pt x="11590" y="73498"/>
                      <a:pt x="12862" y="73922"/>
                      <a:pt x="13286" y="74346"/>
                    </a:cubicBezTo>
                    <a:lnTo>
                      <a:pt x="13286" y="73639"/>
                    </a:lnTo>
                    <a:cubicBezTo>
                      <a:pt x="14413" y="73775"/>
                      <a:pt x="15552" y="73775"/>
                      <a:pt x="16678" y="73639"/>
                    </a:cubicBezTo>
                    <a:cubicBezTo>
                      <a:pt x="16678" y="74346"/>
                      <a:pt x="15830" y="74487"/>
                      <a:pt x="15265" y="74770"/>
                    </a:cubicBezTo>
                    <a:cubicBezTo>
                      <a:pt x="14700" y="75052"/>
                      <a:pt x="16537" y="74770"/>
                      <a:pt x="17244" y="74770"/>
                    </a:cubicBezTo>
                    <a:cubicBezTo>
                      <a:pt x="17950" y="74770"/>
                      <a:pt x="15265" y="76749"/>
                      <a:pt x="13993" y="76466"/>
                    </a:cubicBezTo>
                    <a:lnTo>
                      <a:pt x="16820" y="76466"/>
                    </a:lnTo>
                    <a:cubicBezTo>
                      <a:pt x="16820" y="76466"/>
                      <a:pt x="16820" y="78586"/>
                      <a:pt x="16820" y="78728"/>
                    </a:cubicBezTo>
                    <a:cubicBezTo>
                      <a:pt x="16820" y="78869"/>
                      <a:pt x="20919" y="78728"/>
                      <a:pt x="21767" y="80565"/>
                    </a:cubicBezTo>
                    <a:lnTo>
                      <a:pt x="22756" y="80565"/>
                    </a:lnTo>
                    <a:cubicBezTo>
                      <a:pt x="24028" y="81696"/>
                      <a:pt x="24452" y="83957"/>
                      <a:pt x="27137" y="83109"/>
                    </a:cubicBezTo>
                    <a:lnTo>
                      <a:pt x="27137" y="85936"/>
                    </a:lnTo>
                    <a:cubicBezTo>
                      <a:pt x="28692" y="85936"/>
                      <a:pt x="27137" y="82402"/>
                      <a:pt x="29682" y="82685"/>
                    </a:cubicBezTo>
                    <a:cubicBezTo>
                      <a:pt x="32226" y="82968"/>
                      <a:pt x="29682" y="84946"/>
                      <a:pt x="29682" y="85795"/>
                    </a:cubicBezTo>
                    <a:cubicBezTo>
                      <a:pt x="29682" y="86643"/>
                      <a:pt x="33356" y="82968"/>
                      <a:pt x="34204" y="85795"/>
                    </a:cubicBezTo>
                    <a:cubicBezTo>
                      <a:pt x="29540" y="82685"/>
                      <a:pt x="29258" y="82261"/>
                      <a:pt x="28834" y="82261"/>
                    </a:cubicBezTo>
                    <a:close/>
                    <a:moveTo>
                      <a:pt x="46784" y="83533"/>
                    </a:moveTo>
                    <a:cubicBezTo>
                      <a:pt x="46784" y="83533"/>
                      <a:pt x="45795" y="85088"/>
                      <a:pt x="45512" y="83533"/>
                    </a:cubicBezTo>
                    <a:cubicBezTo>
                      <a:pt x="45230" y="81978"/>
                      <a:pt x="46784" y="82968"/>
                      <a:pt x="46784" y="83533"/>
                    </a:cubicBezTo>
                    <a:close/>
                    <a:moveTo>
                      <a:pt x="69823" y="72367"/>
                    </a:moveTo>
                    <a:cubicBezTo>
                      <a:pt x="69823" y="72367"/>
                      <a:pt x="69823" y="72367"/>
                      <a:pt x="68692" y="72367"/>
                    </a:cubicBezTo>
                    <a:cubicBezTo>
                      <a:pt x="67561" y="72367"/>
                      <a:pt x="69257" y="72084"/>
                      <a:pt x="69823" y="72367"/>
                    </a:cubicBezTo>
                    <a:close/>
                    <a:moveTo>
                      <a:pt x="69823" y="19505"/>
                    </a:moveTo>
                    <a:lnTo>
                      <a:pt x="69823" y="19505"/>
                    </a:lnTo>
                    <a:cubicBezTo>
                      <a:pt x="70105" y="20212"/>
                      <a:pt x="70247" y="19929"/>
                      <a:pt x="70247" y="19505"/>
                    </a:cubicBezTo>
                    <a:close/>
                    <a:moveTo>
                      <a:pt x="69823" y="18092"/>
                    </a:moveTo>
                    <a:lnTo>
                      <a:pt x="69823" y="18092"/>
                    </a:lnTo>
                    <a:cubicBezTo>
                      <a:pt x="69823" y="18092"/>
                      <a:pt x="69823" y="18092"/>
                      <a:pt x="69823" y="18092"/>
                    </a:cubicBezTo>
                    <a:cubicBezTo>
                      <a:pt x="69823" y="18092"/>
                      <a:pt x="70671" y="18092"/>
                      <a:pt x="70105" y="18092"/>
                    </a:cubicBezTo>
                    <a:close/>
                    <a:moveTo>
                      <a:pt x="13286" y="41979"/>
                    </a:moveTo>
                    <a:lnTo>
                      <a:pt x="13286" y="41979"/>
                    </a:lnTo>
                    <a:cubicBezTo>
                      <a:pt x="13286" y="41979"/>
                      <a:pt x="12438" y="41979"/>
                      <a:pt x="13003" y="4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7" name="Google Shape;3507;p67"/>
              <p:cNvSpPr/>
              <p:nvPr/>
            </p:nvSpPr>
            <p:spPr>
              <a:xfrm>
                <a:off x="7960863" y="29995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67"/>
              <p:cNvSpPr/>
              <p:nvPr/>
            </p:nvSpPr>
            <p:spPr>
              <a:xfrm>
                <a:off x="8033936" y="2952018"/>
                <a:ext cx="84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8" extrusionOk="0">
                    <a:moveTo>
                      <a:pt x="848" y="0"/>
                    </a:moveTo>
                    <a:lnTo>
                      <a:pt x="0" y="848"/>
                    </a:lnTo>
                    <a:cubicBezTo>
                      <a:pt x="441" y="789"/>
                      <a:pt x="788" y="441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67"/>
              <p:cNvSpPr/>
              <p:nvPr/>
            </p:nvSpPr>
            <p:spPr>
              <a:xfrm>
                <a:off x="8007506" y="2937223"/>
                <a:ext cx="706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85" extrusionOk="0">
                    <a:moveTo>
                      <a:pt x="0" y="1085"/>
                    </a:moveTo>
                    <a:lnTo>
                      <a:pt x="707" y="1085"/>
                    </a:lnTo>
                    <a:cubicBezTo>
                      <a:pt x="707" y="1085"/>
                      <a:pt x="707" y="1085"/>
                      <a:pt x="707" y="237"/>
                    </a:cubicBezTo>
                    <a:cubicBezTo>
                      <a:pt x="707" y="-611"/>
                      <a:pt x="141" y="1085"/>
                      <a:pt x="0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67"/>
              <p:cNvSpPr/>
              <p:nvPr/>
            </p:nvSpPr>
            <p:spPr>
              <a:xfrm>
                <a:off x="8007506" y="2926011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67"/>
              <p:cNvSpPr/>
              <p:nvPr/>
            </p:nvSpPr>
            <p:spPr>
              <a:xfrm>
                <a:off x="8009495" y="2932089"/>
                <a:ext cx="1293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81" extrusionOk="0">
                    <a:moveTo>
                      <a:pt x="979" y="1272"/>
                    </a:moveTo>
                    <a:cubicBezTo>
                      <a:pt x="1686" y="0"/>
                      <a:pt x="979" y="0"/>
                      <a:pt x="979" y="0"/>
                    </a:cubicBezTo>
                    <a:lnTo>
                      <a:pt x="979" y="0"/>
                    </a:lnTo>
                    <a:cubicBezTo>
                      <a:pt x="-717" y="1696"/>
                      <a:pt x="131" y="1413"/>
                      <a:pt x="979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67"/>
              <p:cNvSpPr/>
              <p:nvPr/>
            </p:nvSpPr>
            <p:spPr>
              <a:xfrm>
                <a:off x="8009720" y="2932089"/>
                <a:ext cx="18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134" extrusionOk="0">
                    <a:moveTo>
                      <a:pt x="188" y="0"/>
                    </a:moveTo>
                    <a:lnTo>
                      <a:pt x="188" y="0"/>
                    </a:lnTo>
                    <a:cubicBezTo>
                      <a:pt x="188" y="0"/>
                      <a:pt x="-236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010677" y="2939298"/>
                <a:ext cx="1570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51" extrusionOk="0">
                    <a:moveTo>
                      <a:pt x="1069" y="0"/>
                    </a:moveTo>
                    <a:cubicBezTo>
                      <a:pt x="1069" y="0"/>
                      <a:pt x="-345" y="1272"/>
                      <a:pt x="79" y="707"/>
                    </a:cubicBezTo>
                    <a:cubicBezTo>
                      <a:pt x="503" y="141"/>
                      <a:pt x="2482" y="424"/>
                      <a:pt x="1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67"/>
              <p:cNvSpPr/>
              <p:nvPr/>
            </p:nvSpPr>
            <p:spPr>
              <a:xfrm>
                <a:off x="8012029" y="2929121"/>
                <a:ext cx="98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6" extrusionOk="0">
                    <a:moveTo>
                      <a:pt x="848" y="0"/>
                    </a:moveTo>
                    <a:lnTo>
                      <a:pt x="0" y="1696"/>
                    </a:lnTo>
                    <a:lnTo>
                      <a:pt x="989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67"/>
              <p:cNvSpPr/>
              <p:nvPr/>
            </p:nvSpPr>
            <p:spPr>
              <a:xfrm>
                <a:off x="8015437" y="2932230"/>
                <a:ext cx="125" cy="106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068" extrusionOk="0">
                    <a:moveTo>
                      <a:pt x="126" y="989"/>
                    </a:moveTo>
                    <a:lnTo>
                      <a:pt x="126" y="0"/>
                    </a:ln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0"/>
                      <a:pt x="-157" y="1414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67"/>
              <p:cNvSpPr/>
              <p:nvPr/>
            </p:nvSpPr>
            <p:spPr>
              <a:xfrm>
                <a:off x="8013866" y="2932513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707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67"/>
              <p:cNvSpPr/>
              <p:nvPr/>
            </p:nvSpPr>
            <p:spPr>
              <a:xfrm>
                <a:off x="8014149" y="2929545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0" y="0"/>
                    </a:moveTo>
                    <a:lnTo>
                      <a:pt x="0" y="565"/>
                    </a:lnTo>
                    <a:lnTo>
                      <a:pt x="424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67"/>
              <p:cNvSpPr/>
              <p:nvPr/>
            </p:nvSpPr>
            <p:spPr>
              <a:xfrm>
                <a:off x="8021499" y="2940002"/>
                <a:ext cx="1224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133" extrusionOk="0">
                    <a:moveTo>
                      <a:pt x="0" y="1133"/>
                    </a:moveTo>
                    <a:lnTo>
                      <a:pt x="848" y="1133"/>
                    </a:lnTo>
                    <a:cubicBezTo>
                      <a:pt x="848" y="1133"/>
                      <a:pt x="1696" y="1133"/>
                      <a:pt x="848" y="285"/>
                    </a:cubicBezTo>
                    <a:cubicBezTo>
                      <a:pt x="0" y="-563"/>
                      <a:pt x="424" y="709"/>
                      <a:pt x="0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67"/>
              <p:cNvSpPr/>
              <p:nvPr/>
            </p:nvSpPr>
            <p:spPr>
              <a:xfrm>
                <a:off x="8023054" y="2935623"/>
                <a:ext cx="169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272" extrusionOk="0">
                    <a:moveTo>
                      <a:pt x="707" y="141"/>
                    </a:moveTo>
                    <a:cubicBezTo>
                      <a:pt x="523" y="548"/>
                      <a:pt x="286" y="929"/>
                      <a:pt x="0" y="1272"/>
                    </a:cubicBezTo>
                    <a:lnTo>
                      <a:pt x="16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67"/>
              <p:cNvSpPr/>
              <p:nvPr/>
            </p:nvSpPr>
            <p:spPr>
              <a:xfrm>
                <a:off x="8026021" y="2937178"/>
                <a:ext cx="1736" cy="112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129" extrusionOk="0">
                    <a:moveTo>
                      <a:pt x="0" y="1130"/>
                    </a:moveTo>
                    <a:cubicBezTo>
                      <a:pt x="0" y="1130"/>
                      <a:pt x="2403" y="1130"/>
                      <a:pt x="1555" y="423"/>
                    </a:cubicBezTo>
                    <a:cubicBezTo>
                      <a:pt x="707" y="-284"/>
                      <a:pt x="0" y="-142"/>
                      <a:pt x="0" y="1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67"/>
              <p:cNvSpPr/>
              <p:nvPr/>
            </p:nvSpPr>
            <p:spPr>
              <a:xfrm>
                <a:off x="8025456" y="2954562"/>
                <a:ext cx="353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565" extrusionOk="0">
                    <a:moveTo>
                      <a:pt x="3534" y="283"/>
                    </a:moveTo>
                    <a:lnTo>
                      <a:pt x="3534" y="0"/>
                    </a:lnTo>
                    <a:lnTo>
                      <a:pt x="0" y="565"/>
                    </a:lnTo>
                    <a:lnTo>
                      <a:pt x="3534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8034300" y="2968779"/>
                <a:ext cx="2896" cy="2320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320" extrusionOk="0">
                    <a:moveTo>
                      <a:pt x="2605" y="2321"/>
                    </a:moveTo>
                    <a:cubicBezTo>
                      <a:pt x="3877" y="1049"/>
                      <a:pt x="485" y="1473"/>
                      <a:pt x="1898" y="342"/>
                    </a:cubicBezTo>
                    <a:cubicBezTo>
                      <a:pt x="3312" y="-789"/>
                      <a:pt x="768" y="1331"/>
                      <a:pt x="202" y="342"/>
                    </a:cubicBezTo>
                    <a:cubicBezTo>
                      <a:pt x="-363" y="-647"/>
                      <a:pt x="202" y="2321"/>
                      <a:pt x="2605" y="23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8034439" y="296940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7972594" y="2928838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565"/>
                    </a:moveTo>
                    <a:lnTo>
                      <a:pt x="989" y="707"/>
                    </a:lnTo>
                    <a:lnTo>
                      <a:pt x="0" y="0"/>
                    </a:lnTo>
                    <a:lnTo>
                      <a:pt x="0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7972170" y="2926153"/>
                <a:ext cx="141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120" extrusionOk="0">
                    <a:moveTo>
                      <a:pt x="0" y="283"/>
                    </a:moveTo>
                    <a:lnTo>
                      <a:pt x="1414" y="2120"/>
                    </a:lnTo>
                    <a:lnTo>
                      <a:pt x="565" y="0"/>
                    </a:lnTo>
                    <a:cubicBezTo>
                      <a:pt x="565" y="0"/>
                      <a:pt x="424" y="565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7992241" y="3008838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848" y="707"/>
                    </a:moveTo>
                    <a:lnTo>
                      <a:pt x="848" y="707"/>
                    </a:lnTo>
                    <a:cubicBezTo>
                      <a:pt x="848" y="707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67"/>
              <p:cNvSpPr/>
              <p:nvPr/>
            </p:nvSpPr>
            <p:spPr>
              <a:xfrm>
                <a:off x="7979237" y="3005587"/>
                <a:ext cx="28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120" extrusionOk="0">
                    <a:moveTo>
                      <a:pt x="0" y="1979"/>
                    </a:moveTo>
                    <a:lnTo>
                      <a:pt x="283" y="2120"/>
                    </a:lnTo>
                    <a:lnTo>
                      <a:pt x="141" y="0"/>
                    </a:ln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67"/>
              <p:cNvSpPr/>
              <p:nvPr/>
            </p:nvSpPr>
            <p:spPr>
              <a:xfrm>
                <a:off x="7966941" y="3005791"/>
                <a:ext cx="164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7" extrusionOk="0">
                    <a:moveTo>
                      <a:pt x="0" y="1068"/>
                    </a:moveTo>
                    <a:cubicBezTo>
                      <a:pt x="0" y="1068"/>
                      <a:pt x="1131" y="1068"/>
                      <a:pt x="1555" y="1068"/>
                    </a:cubicBezTo>
                    <a:cubicBezTo>
                      <a:pt x="1979" y="1068"/>
                      <a:pt x="848" y="-1335"/>
                      <a:pt x="0" y="1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67"/>
              <p:cNvSpPr/>
              <p:nvPr/>
            </p:nvSpPr>
            <p:spPr>
              <a:xfrm>
                <a:off x="7932541" y="2910811"/>
                <a:ext cx="4293" cy="1621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621" extrusionOk="0">
                    <a:moveTo>
                      <a:pt x="901" y="1208"/>
                    </a:moveTo>
                    <a:cubicBezTo>
                      <a:pt x="4576" y="2197"/>
                      <a:pt x="3587" y="1208"/>
                      <a:pt x="4293" y="360"/>
                    </a:cubicBezTo>
                    <a:cubicBezTo>
                      <a:pt x="-2632" y="-912"/>
                      <a:pt x="901" y="1632"/>
                      <a:pt x="901" y="12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67"/>
              <p:cNvSpPr/>
              <p:nvPr/>
            </p:nvSpPr>
            <p:spPr>
              <a:xfrm>
                <a:off x="7863620" y="2903821"/>
                <a:ext cx="9187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24" extrusionOk="0">
                    <a:moveTo>
                      <a:pt x="8057" y="424"/>
                    </a:moveTo>
                    <a:lnTo>
                      <a:pt x="9187" y="0"/>
                    </a:lnTo>
                    <a:lnTo>
                      <a:pt x="0" y="424"/>
                    </a:lnTo>
                    <a:lnTo>
                      <a:pt x="8057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7813868" y="2900670"/>
                <a:ext cx="37738" cy="1787"/>
              </a:xfrm>
              <a:custGeom>
                <a:avLst/>
                <a:gdLst/>
                <a:ahLst/>
                <a:cxnLst/>
                <a:rect l="l" t="t" r="r" b="b"/>
                <a:pathLst>
                  <a:path w="37738" h="1787" extrusionOk="0">
                    <a:moveTo>
                      <a:pt x="0" y="1030"/>
                    </a:moveTo>
                    <a:cubicBezTo>
                      <a:pt x="5654" y="3151"/>
                      <a:pt x="21060" y="41"/>
                      <a:pt x="31378" y="1030"/>
                    </a:cubicBezTo>
                    <a:lnTo>
                      <a:pt x="33074" y="1737"/>
                    </a:lnTo>
                    <a:lnTo>
                      <a:pt x="37738" y="41"/>
                    </a:lnTo>
                    <a:cubicBezTo>
                      <a:pt x="25300" y="-242"/>
                      <a:pt x="8905" y="1030"/>
                      <a:pt x="0" y="10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67"/>
              <p:cNvSpPr/>
              <p:nvPr/>
            </p:nvSpPr>
            <p:spPr>
              <a:xfrm>
                <a:off x="7780390" y="2900005"/>
                <a:ext cx="845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2628" extrusionOk="0">
                    <a:moveTo>
                      <a:pt x="686" y="1838"/>
                    </a:moveTo>
                    <a:cubicBezTo>
                      <a:pt x="3089" y="1838"/>
                      <a:pt x="-6099" y="4523"/>
                      <a:pt x="8460" y="0"/>
                    </a:cubicBezTo>
                    <a:lnTo>
                      <a:pt x="70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67"/>
              <p:cNvSpPr/>
              <p:nvPr/>
            </p:nvSpPr>
            <p:spPr>
              <a:xfrm>
                <a:off x="7786301" y="2899800"/>
                <a:ext cx="3186" cy="628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28" extrusionOk="0">
                    <a:moveTo>
                      <a:pt x="1135" y="628"/>
                    </a:moveTo>
                    <a:cubicBezTo>
                      <a:pt x="7496" y="-785"/>
                      <a:pt x="-3388" y="628"/>
                      <a:pt x="1135" y="6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67"/>
              <p:cNvSpPr/>
              <p:nvPr/>
            </p:nvSpPr>
            <p:spPr>
              <a:xfrm>
                <a:off x="7754058" y="2907920"/>
                <a:ext cx="11894" cy="957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9572" extrusionOk="0">
                    <a:moveTo>
                      <a:pt x="4403" y="6643"/>
                    </a:moveTo>
                    <a:cubicBezTo>
                      <a:pt x="6692" y="4205"/>
                      <a:pt x="9200" y="1981"/>
                      <a:pt x="11894" y="0"/>
                    </a:cubicBezTo>
                    <a:cubicBezTo>
                      <a:pt x="9774" y="0"/>
                      <a:pt x="2424" y="5795"/>
                      <a:pt x="4968" y="3534"/>
                    </a:cubicBezTo>
                    <a:cubicBezTo>
                      <a:pt x="-2664" y="11590"/>
                      <a:pt x="-403" y="10459"/>
                      <a:pt x="4403" y="66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67"/>
              <p:cNvSpPr/>
              <p:nvPr/>
            </p:nvSpPr>
            <p:spPr>
              <a:xfrm>
                <a:off x="7753514" y="291894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0" y="4240"/>
                    </a:moveTo>
                    <a:cubicBezTo>
                      <a:pt x="839" y="2728"/>
                      <a:pt x="1834" y="1306"/>
                      <a:pt x="2968" y="0"/>
                    </a:cubicBezTo>
                    <a:cubicBezTo>
                      <a:pt x="2120" y="283"/>
                      <a:pt x="1131" y="1414"/>
                      <a:pt x="0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67"/>
              <p:cNvSpPr/>
              <p:nvPr/>
            </p:nvSpPr>
            <p:spPr>
              <a:xfrm>
                <a:off x="7756200" y="2911312"/>
                <a:ext cx="7632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7632" extrusionOk="0">
                    <a:moveTo>
                      <a:pt x="7633" y="0"/>
                    </a:moveTo>
                    <a:cubicBezTo>
                      <a:pt x="4747" y="2178"/>
                      <a:pt x="2178" y="4747"/>
                      <a:pt x="0" y="7632"/>
                    </a:cubicBezTo>
                    <a:cubicBezTo>
                      <a:pt x="1272" y="6784"/>
                      <a:pt x="1979" y="7632"/>
                      <a:pt x="3392" y="3816"/>
                    </a:cubicBezTo>
                    <a:cubicBezTo>
                      <a:pt x="3392" y="4947"/>
                      <a:pt x="4523" y="3251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67"/>
              <p:cNvSpPr/>
              <p:nvPr/>
            </p:nvSpPr>
            <p:spPr>
              <a:xfrm>
                <a:off x="7769345" y="2903538"/>
                <a:ext cx="1338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5088" extrusionOk="0">
                    <a:moveTo>
                      <a:pt x="0" y="5088"/>
                    </a:moveTo>
                    <a:cubicBezTo>
                      <a:pt x="4806" y="2968"/>
                      <a:pt x="10884" y="1272"/>
                      <a:pt x="3110" y="5088"/>
                    </a:cubicBezTo>
                    <a:cubicBezTo>
                      <a:pt x="10742" y="1414"/>
                      <a:pt x="13993" y="283"/>
                      <a:pt x="13286" y="0"/>
                    </a:cubicBezTo>
                    <a:cubicBezTo>
                      <a:pt x="8510" y="594"/>
                      <a:pt x="3951" y="2340"/>
                      <a:pt x="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67"/>
              <p:cNvSpPr/>
              <p:nvPr/>
            </p:nvSpPr>
            <p:spPr>
              <a:xfrm>
                <a:off x="7811027" y="2903397"/>
                <a:ext cx="1117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130" extrusionOk="0">
                    <a:moveTo>
                      <a:pt x="13" y="1131"/>
                    </a:moveTo>
                    <a:cubicBezTo>
                      <a:pt x="2133" y="1131"/>
                      <a:pt x="4112" y="1131"/>
                      <a:pt x="6091" y="1131"/>
                    </a:cubicBezTo>
                    <a:lnTo>
                      <a:pt x="11180" y="0"/>
                    </a:lnTo>
                    <a:cubicBezTo>
                      <a:pt x="9342" y="989"/>
                      <a:pt x="-411" y="283"/>
                      <a:pt x="1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67"/>
              <p:cNvSpPr/>
              <p:nvPr/>
            </p:nvSpPr>
            <p:spPr>
              <a:xfrm>
                <a:off x="7746447" y="2961347"/>
                <a:ext cx="2403" cy="1074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0742" extrusionOk="0">
                    <a:moveTo>
                      <a:pt x="1696" y="10742"/>
                    </a:moveTo>
                    <a:cubicBezTo>
                      <a:pt x="2403" y="10742"/>
                      <a:pt x="1696" y="7209"/>
                      <a:pt x="2403" y="6360"/>
                    </a:cubicBezTo>
                    <a:cubicBezTo>
                      <a:pt x="1433" y="4308"/>
                      <a:pt x="630" y="2181"/>
                      <a:pt x="0" y="0"/>
                    </a:cubicBezTo>
                    <a:cubicBezTo>
                      <a:pt x="141" y="3534"/>
                      <a:pt x="2120" y="9753"/>
                      <a:pt x="1696" y="107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0" name="Google Shape;3540;p67"/>
              <p:cNvSpPr/>
              <p:nvPr/>
            </p:nvSpPr>
            <p:spPr>
              <a:xfrm>
                <a:off x="7748850" y="2967555"/>
                <a:ext cx="4805" cy="9197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9197" extrusionOk="0">
                    <a:moveTo>
                      <a:pt x="0" y="152"/>
                    </a:moveTo>
                    <a:cubicBezTo>
                      <a:pt x="1319" y="3309"/>
                      <a:pt x="2928" y="6337"/>
                      <a:pt x="4806" y="9198"/>
                    </a:cubicBezTo>
                    <a:cubicBezTo>
                      <a:pt x="848" y="1000"/>
                      <a:pt x="848" y="-555"/>
                      <a:pt x="0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67"/>
              <p:cNvSpPr/>
              <p:nvPr/>
            </p:nvSpPr>
            <p:spPr>
              <a:xfrm>
                <a:off x="7753373" y="2912867"/>
                <a:ext cx="12014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112" extrusionOk="0">
                    <a:moveTo>
                      <a:pt x="1555" y="13286"/>
                    </a:moveTo>
                    <a:cubicBezTo>
                      <a:pt x="4058" y="8165"/>
                      <a:pt x="7624" y="3636"/>
                      <a:pt x="12014" y="0"/>
                    </a:cubicBezTo>
                    <a:cubicBezTo>
                      <a:pt x="6671" y="4230"/>
                      <a:pt x="2529" y="9785"/>
                      <a:pt x="0" y="16113"/>
                    </a:cubicBezTo>
                    <a:cubicBezTo>
                      <a:pt x="345" y="15085"/>
                      <a:pt x="871" y="14128"/>
                      <a:pt x="1555" y="13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67"/>
              <p:cNvSpPr/>
              <p:nvPr/>
            </p:nvSpPr>
            <p:spPr>
              <a:xfrm>
                <a:off x="7767932" y="3000216"/>
                <a:ext cx="9752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4240" extrusionOk="0">
                    <a:moveTo>
                      <a:pt x="5654" y="2403"/>
                    </a:moveTo>
                    <a:cubicBezTo>
                      <a:pt x="3710" y="1748"/>
                      <a:pt x="1820" y="945"/>
                      <a:pt x="0" y="0"/>
                    </a:cubicBezTo>
                    <a:cubicBezTo>
                      <a:pt x="3171" y="1591"/>
                      <a:pt x="6427" y="3006"/>
                      <a:pt x="9753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67"/>
              <p:cNvSpPr/>
              <p:nvPr/>
            </p:nvSpPr>
            <p:spPr>
              <a:xfrm>
                <a:off x="7795470" y="3012654"/>
                <a:ext cx="18538" cy="4543"/>
              </a:xfrm>
              <a:custGeom>
                <a:avLst/>
                <a:gdLst/>
                <a:ahLst/>
                <a:cxnLst/>
                <a:rect l="l" t="t" r="r" b="b"/>
                <a:pathLst>
                  <a:path w="18538" h="4543" extrusionOk="0">
                    <a:moveTo>
                      <a:pt x="1154" y="0"/>
                    </a:moveTo>
                    <a:cubicBezTo>
                      <a:pt x="-3087" y="0"/>
                      <a:pt x="6101" y="3251"/>
                      <a:pt x="1154" y="2686"/>
                    </a:cubicBezTo>
                    <a:cubicBezTo>
                      <a:pt x="6844" y="4050"/>
                      <a:pt x="12688" y="4668"/>
                      <a:pt x="18539" y="4523"/>
                    </a:cubicBezTo>
                    <a:cubicBezTo>
                      <a:pt x="12540" y="3952"/>
                      <a:pt x="6671" y="2425"/>
                      <a:pt x="1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67"/>
              <p:cNvSpPr/>
              <p:nvPr/>
            </p:nvSpPr>
            <p:spPr>
              <a:xfrm>
                <a:off x="7814574" y="3017036"/>
                <a:ext cx="8480" cy="159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9" extrusionOk="0">
                    <a:moveTo>
                      <a:pt x="8481" y="0"/>
                    </a:moveTo>
                    <a:lnTo>
                      <a:pt x="0" y="0"/>
                    </a:lnTo>
                    <a:cubicBezTo>
                      <a:pt x="2823" y="212"/>
                      <a:pt x="5657" y="212"/>
                      <a:pt x="8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67"/>
              <p:cNvSpPr/>
              <p:nvPr/>
            </p:nvSpPr>
            <p:spPr>
              <a:xfrm>
                <a:off x="7763832" y="2990746"/>
                <a:ext cx="4947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6643" extrusionOk="0">
                    <a:moveTo>
                      <a:pt x="0" y="0"/>
                    </a:moveTo>
                    <a:cubicBezTo>
                      <a:pt x="949" y="2659"/>
                      <a:pt x="2672" y="4972"/>
                      <a:pt x="4947" y="6643"/>
                    </a:cubicBezTo>
                    <a:lnTo>
                      <a:pt x="2827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67"/>
              <p:cNvSpPr/>
              <p:nvPr/>
            </p:nvSpPr>
            <p:spPr>
              <a:xfrm>
                <a:off x="7766235" y="2993573"/>
                <a:ext cx="6643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52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94" y="1891"/>
                      <a:pt x="4313" y="3638"/>
                      <a:pt x="6643" y="5230"/>
                    </a:cubicBezTo>
                    <a:cubicBezTo>
                      <a:pt x="5795" y="4806"/>
                      <a:pt x="3816" y="311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67"/>
              <p:cNvSpPr/>
              <p:nvPr/>
            </p:nvSpPr>
            <p:spPr>
              <a:xfrm>
                <a:off x="7762843" y="2989983"/>
                <a:ext cx="70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" extrusionOk="0">
                    <a:moveTo>
                      <a:pt x="0" y="57"/>
                    </a:moveTo>
                    <a:lnTo>
                      <a:pt x="707" y="57"/>
                    </a:lnTo>
                    <a:cubicBezTo>
                      <a:pt x="477" y="-19"/>
                      <a:pt x="230" y="-19"/>
                      <a:pt x="0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67"/>
              <p:cNvSpPr/>
              <p:nvPr/>
            </p:nvSpPr>
            <p:spPr>
              <a:xfrm>
                <a:off x="7748002" y="2951453"/>
                <a:ext cx="4014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0360" extrusionOk="0">
                    <a:moveTo>
                      <a:pt x="0" y="0"/>
                    </a:moveTo>
                    <a:cubicBezTo>
                      <a:pt x="989" y="5936"/>
                      <a:pt x="5230" y="16537"/>
                      <a:pt x="3675" y="5654"/>
                    </a:cubicBezTo>
                    <a:cubicBezTo>
                      <a:pt x="1696" y="1838"/>
                      <a:pt x="1696" y="848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67"/>
              <p:cNvSpPr/>
              <p:nvPr/>
            </p:nvSpPr>
            <p:spPr>
              <a:xfrm>
                <a:off x="7753938" y="2976329"/>
                <a:ext cx="7067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8904" extrusionOk="0">
                    <a:moveTo>
                      <a:pt x="7067" y="8905"/>
                    </a:moveTo>
                    <a:cubicBezTo>
                      <a:pt x="4900" y="6181"/>
                      <a:pt x="3094" y="3188"/>
                      <a:pt x="1696" y="0"/>
                    </a:cubicBezTo>
                    <a:cubicBezTo>
                      <a:pt x="1696" y="0"/>
                      <a:pt x="1696" y="2403"/>
                      <a:pt x="0" y="0"/>
                    </a:cubicBezTo>
                    <a:cubicBezTo>
                      <a:pt x="2039" y="3207"/>
                      <a:pt x="4407" y="6191"/>
                      <a:pt x="7067" y="8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67"/>
              <p:cNvSpPr/>
              <p:nvPr/>
            </p:nvSpPr>
            <p:spPr>
              <a:xfrm>
                <a:off x="7761006" y="2985092"/>
                <a:ext cx="381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33" extrusionOk="0">
                    <a:moveTo>
                      <a:pt x="3816" y="3534"/>
                    </a:moveTo>
                    <a:cubicBezTo>
                      <a:pt x="2379" y="2547"/>
                      <a:pt x="1093" y="1357"/>
                      <a:pt x="0" y="0"/>
                    </a:cubicBezTo>
                    <a:cubicBezTo>
                      <a:pt x="721" y="1096"/>
                      <a:pt x="1525" y="2135"/>
                      <a:pt x="2403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67"/>
              <p:cNvSpPr/>
              <p:nvPr/>
            </p:nvSpPr>
            <p:spPr>
              <a:xfrm>
                <a:off x="7802594" y="3011633"/>
                <a:ext cx="17774" cy="3282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3282" extrusionOk="0">
                    <a:moveTo>
                      <a:pt x="3641" y="1869"/>
                    </a:moveTo>
                    <a:lnTo>
                      <a:pt x="17775" y="3283"/>
                    </a:lnTo>
                    <a:cubicBezTo>
                      <a:pt x="12262" y="2434"/>
                      <a:pt x="6609" y="1304"/>
                      <a:pt x="1238" y="32"/>
                    </a:cubicBezTo>
                    <a:cubicBezTo>
                      <a:pt x="531" y="-110"/>
                      <a:pt x="-2154" y="173"/>
                      <a:pt x="3641" y="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67"/>
              <p:cNvSpPr/>
              <p:nvPr/>
            </p:nvSpPr>
            <p:spPr>
              <a:xfrm>
                <a:off x="7786023" y="3006168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0" y="126"/>
                    </a:moveTo>
                    <a:lnTo>
                      <a:pt x="989" y="126"/>
                    </a:lnTo>
                    <a:cubicBezTo>
                      <a:pt x="989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7869980" y="3014067"/>
                <a:ext cx="989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82" extrusionOk="0">
                    <a:moveTo>
                      <a:pt x="989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98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67"/>
              <p:cNvSpPr/>
              <p:nvPr/>
            </p:nvSpPr>
            <p:spPr>
              <a:xfrm>
                <a:off x="7793938" y="3008696"/>
                <a:ext cx="102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544" extrusionOk="0">
                    <a:moveTo>
                      <a:pt x="9187" y="1979"/>
                    </a:moveTo>
                    <a:cubicBezTo>
                      <a:pt x="6220" y="935"/>
                      <a:pt x="3133" y="270"/>
                      <a:pt x="0" y="0"/>
                    </a:cubicBezTo>
                    <a:cubicBezTo>
                      <a:pt x="3251" y="707"/>
                      <a:pt x="6502" y="1837"/>
                      <a:pt x="10035" y="2544"/>
                    </a:cubicBezTo>
                    <a:cubicBezTo>
                      <a:pt x="10459" y="2403"/>
                      <a:pt x="10459" y="2262"/>
                      <a:pt x="918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67"/>
              <p:cNvSpPr/>
              <p:nvPr/>
            </p:nvSpPr>
            <p:spPr>
              <a:xfrm>
                <a:off x="7830122" y="3016046"/>
                <a:ext cx="7208" cy="1141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1141" extrusionOk="0">
                    <a:moveTo>
                      <a:pt x="7209" y="1131"/>
                    </a:moveTo>
                    <a:lnTo>
                      <a:pt x="0" y="0"/>
                    </a:lnTo>
                    <a:cubicBezTo>
                      <a:pt x="2309" y="830"/>
                      <a:pt x="4756" y="1214"/>
                      <a:pt x="7209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7787578" y="3007424"/>
                <a:ext cx="1007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7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1272" y="707"/>
                      <a:pt x="1131" y="565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7" name="Google Shape;3557;p67"/>
              <p:cNvSpPr/>
              <p:nvPr/>
            </p:nvSpPr>
            <p:spPr>
              <a:xfrm>
                <a:off x="7787013" y="3006576"/>
                <a:ext cx="692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2120" extrusionOk="0">
                    <a:moveTo>
                      <a:pt x="1272" y="848"/>
                    </a:moveTo>
                    <a:cubicBezTo>
                      <a:pt x="3118" y="1429"/>
                      <a:pt x="5009" y="1854"/>
                      <a:pt x="6926" y="212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8" name="Google Shape;3558;p67"/>
              <p:cNvSpPr/>
              <p:nvPr/>
            </p:nvSpPr>
            <p:spPr>
              <a:xfrm>
                <a:off x="7860316" y="3002336"/>
                <a:ext cx="34443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34443" h="11731" extrusionOk="0">
                    <a:moveTo>
                      <a:pt x="24222" y="424"/>
                    </a:moveTo>
                    <a:cubicBezTo>
                      <a:pt x="18096" y="3611"/>
                      <a:pt x="11141" y="4844"/>
                      <a:pt x="4293" y="3958"/>
                    </a:cubicBezTo>
                    <a:cubicBezTo>
                      <a:pt x="-4470" y="5512"/>
                      <a:pt x="1608" y="9894"/>
                      <a:pt x="9805" y="11731"/>
                    </a:cubicBezTo>
                    <a:cubicBezTo>
                      <a:pt x="9805" y="11731"/>
                      <a:pt x="9805" y="10601"/>
                      <a:pt x="19134" y="8622"/>
                    </a:cubicBezTo>
                    <a:cubicBezTo>
                      <a:pt x="15883" y="8622"/>
                      <a:pt x="-1502" y="8622"/>
                      <a:pt x="6131" y="6926"/>
                    </a:cubicBezTo>
                    <a:cubicBezTo>
                      <a:pt x="11465" y="6042"/>
                      <a:pt x="16909" y="6042"/>
                      <a:pt x="22244" y="6926"/>
                    </a:cubicBezTo>
                    <a:cubicBezTo>
                      <a:pt x="17014" y="6078"/>
                      <a:pt x="37225" y="2261"/>
                      <a:pt x="34116" y="0"/>
                    </a:cubicBezTo>
                    <a:lnTo>
                      <a:pt x="23798" y="2544"/>
                    </a:lnTo>
                    <a:cubicBezTo>
                      <a:pt x="23798" y="2544"/>
                      <a:pt x="27190" y="424"/>
                      <a:pt x="24222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67"/>
              <p:cNvSpPr/>
              <p:nvPr/>
            </p:nvSpPr>
            <p:spPr>
              <a:xfrm>
                <a:off x="7848355" y="3013926"/>
                <a:ext cx="22190" cy="2516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516" extrusionOk="0">
                    <a:moveTo>
                      <a:pt x="3816" y="1131"/>
                    </a:moveTo>
                    <a:lnTo>
                      <a:pt x="0" y="1131"/>
                    </a:lnTo>
                    <a:cubicBezTo>
                      <a:pt x="4382" y="1131"/>
                      <a:pt x="7632" y="1131"/>
                      <a:pt x="14134" y="2262"/>
                    </a:cubicBezTo>
                    <a:cubicBezTo>
                      <a:pt x="20636" y="3392"/>
                      <a:pt x="21766" y="424"/>
                      <a:pt x="22190" y="0"/>
                    </a:cubicBezTo>
                    <a:cubicBezTo>
                      <a:pt x="15830" y="0"/>
                      <a:pt x="9470" y="848"/>
                      <a:pt x="311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67"/>
              <p:cNvSpPr/>
              <p:nvPr/>
            </p:nvSpPr>
            <p:spPr>
              <a:xfrm>
                <a:off x="7820511" y="3011522"/>
                <a:ext cx="28268" cy="4948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4948" extrusionOk="0">
                    <a:moveTo>
                      <a:pt x="10318" y="3676"/>
                    </a:moveTo>
                    <a:cubicBezTo>
                      <a:pt x="13427" y="2404"/>
                      <a:pt x="22756" y="1839"/>
                      <a:pt x="17102" y="1"/>
                    </a:cubicBezTo>
                    <a:cubicBezTo>
                      <a:pt x="12133" y="-25"/>
                      <a:pt x="7169" y="353"/>
                      <a:pt x="2262" y="1132"/>
                    </a:cubicBezTo>
                    <a:cubicBezTo>
                      <a:pt x="20636" y="2121"/>
                      <a:pt x="-3110" y="1132"/>
                      <a:pt x="10177" y="3394"/>
                    </a:cubicBezTo>
                    <a:cubicBezTo>
                      <a:pt x="6788" y="3617"/>
                      <a:pt x="3389" y="3617"/>
                      <a:pt x="0" y="3394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8763" y="4948"/>
                      <a:pt x="8480" y="4948"/>
                      <a:pt x="9611" y="4948"/>
                    </a:cubicBezTo>
                    <a:lnTo>
                      <a:pt x="9611" y="4948"/>
                    </a:lnTo>
                    <a:lnTo>
                      <a:pt x="10459" y="4948"/>
                    </a:lnTo>
                    <a:cubicBezTo>
                      <a:pt x="15830" y="4948"/>
                      <a:pt x="11307" y="4948"/>
                      <a:pt x="9611" y="4948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15972" y="4948"/>
                      <a:pt x="22049" y="4948"/>
                      <a:pt x="28268" y="49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67"/>
              <p:cNvSpPr/>
              <p:nvPr/>
            </p:nvSpPr>
            <p:spPr>
              <a:xfrm>
                <a:off x="7757472" y="2965728"/>
                <a:ext cx="314" cy="94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942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07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67"/>
              <p:cNvSpPr/>
              <p:nvPr/>
            </p:nvSpPr>
            <p:spPr>
              <a:xfrm>
                <a:off x="7754857" y="2963231"/>
                <a:ext cx="6564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520" extrusionOk="0">
                    <a:moveTo>
                      <a:pt x="4594" y="9705"/>
                    </a:moveTo>
                    <a:cubicBezTo>
                      <a:pt x="3000" y="8052"/>
                      <a:pt x="1877" y="6003"/>
                      <a:pt x="1343" y="3769"/>
                    </a:cubicBezTo>
                    <a:cubicBezTo>
                      <a:pt x="354" y="94"/>
                      <a:pt x="2050" y="3769"/>
                      <a:pt x="2474" y="3769"/>
                    </a:cubicBezTo>
                    <a:cubicBezTo>
                      <a:pt x="2898" y="3769"/>
                      <a:pt x="-1201" y="-4711"/>
                      <a:pt x="354" y="3769"/>
                    </a:cubicBezTo>
                    <a:lnTo>
                      <a:pt x="1060" y="4900"/>
                    </a:lnTo>
                    <a:cubicBezTo>
                      <a:pt x="2615" y="12250"/>
                      <a:pt x="7421" y="21437"/>
                      <a:pt x="6431" y="20447"/>
                    </a:cubicBezTo>
                    <a:cubicBezTo>
                      <a:pt x="6056" y="16830"/>
                      <a:pt x="5442" y="13242"/>
                      <a:pt x="4594" y="97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67"/>
              <p:cNvSpPr/>
              <p:nvPr/>
            </p:nvSpPr>
            <p:spPr>
              <a:xfrm>
                <a:off x="7789981" y="3002600"/>
                <a:ext cx="14982" cy="4399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4399" extrusionOk="0">
                    <a:moveTo>
                      <a:pt x="0" y="442"/>
                    </a:moveTo>
                    <a:cubicBezTo>
                      <a:pt x="4850" y="2255"/>
                      <a:pt x="9869" y="3581"/>
                      <a:pt x="14982" y="4400"/>
                    </a:cubicBezTo>
                    <a:cubicBezTo>
                      <a:pt x="12517" y="3461"/>
                      <a:pt x="10109" y="2376"/>
                      <a:pt x="7774" y="1149"/>
                    </a:cubicBezTo>
                    <a:lnTo>
                      <a:pt x="7774" y="1997"/>
                    </a:lnTo>
                    <a:cubicBezTo>
                      <a:pt x="-283" y="-1113"/>
                      <a:pt x="1272" y="301"/>
                      <a:pt x="0" y="4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67"/>
              <p:cNvSpPr/>
              <p:nvPr/>
            </p:nvSpPr>
            <p:spPr>
              <a:xfrm>
                <a:off x="7870969" y="3013361"/>
                <a:ext cx="848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3250" extrusionOk="0">
                    <a:moveTo>
                      <a:pt x="1838" y="1413"/>
                    </a:moveTo>
                    <a:lnTo>
                      <a:pt x="0" y="3251"/>
                    </a:lnTo>
                    <a:lnTo>
                      <a:pt x="8481" y="0"/>
                    </a:lnTo>
                    <a:lnTo>
                      <a:pt x="1838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67"/>
              <p:cNvSpPr/>
              <p:nvPr/>
            </p:nvSpPr>
            <p:spPr>
              <a:xfrm>
                <a:off x="7891888" y="3011806"/>
                <a:ext cx="508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696" extrusionOk="0">
                    <a:moveTo>
                      <a:pt x="565" y="141"/>
                    </a:moveTo>
                    <a:lnTo>
                      <a:pt x="0" y="1696"/>
                    </a:lnTo>
                    <a:lnTo>
                      <a:pt x="5089" y="0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67"/>
              <p:cNvSpPr/>
              <p:nvPr/>
            </p:nvSpPr>
            <p:spPr>
              <a:xfrm>
                <a:off x="8191391" y="2957955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1131"/>
                    </a:moveTo>
                    <a:lnTo>
                      <a:pt x="0" y="0"/>
                    </a:lnTo>
                    <a:cubicBezTo>
                      <a:pt x="1277" y="512"/>
                      <a:pt x="2603" y="891"/>
                      <a:pt x="3958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8220999" y="2972372"/>
                <a:ext cx="1487" cy="42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423" extrusionOk="0">
                    <a:moveTo>
                      <a:pt x="498" y="424"/>
                    </a:moveTo>
                    <a:lnTo>
                      <a:pt x="1487" y="424"/>
                    </a:lnTo>
                    <a:cubicBezTo>
                      <a:pt x="74" y="-141"/>
                      <a:pt x="-492" y="-141"/>
                      <a:pt x="498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7967082" y="3103819"/>
                <a:ext cx="1978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263" extrusionOk="0">
                    <a:moveTo>
                      <a:pt x="848" y="0"/>
                    </a:moveTo>
                    <a:cubicBezTo>
                      <a:pt x="141" y="0"/>
                      <a:pt x="0" y="4947"/>
                      <a:pt x="0" y="7350"/>
                    </a:cubicBezTo>
                    <a:cubicBezTo>
                      <a:pt x="0" y="9753"/>
                      <a:pt x="0" y="11731"/>
                      <a:pt x="848" y="11166"/>
                    </a:cubicBezTo>
                    <a:lnTo>
                      <a:pt x="1979" y="8905"/>
                    </a:lnTo>
                    <a:cubicBezTo>
                      <a:pt x="1112" y="6019"/>
                      <a:pt x="730" y="30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8055107" y="3011806"/>
                <a:ext cx="2999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674" extrusionOk="0">
                    <a:moveTo>
                      <a:pt x="3000" y="1696"/>
                    </a:moveTo>
                    <a:lnTo>
                      <a:pt x="314" y="0"/>
                    </a:lnTo>
                    <a:cubicBezTo>
                      <a:pt x="314" y="0"/>
                      <a:pt x="-393" y="0"/>
                      <a:pt x="314" y="848"/>
                    </a:cubicBezTo>
                    <a:lnTo>
                      <a:pt x="2434" y="3675"/>
                    </a:lnTo>
                    <a:lnTo>
                      <a:pt x="1021" y="1413"/>
                    </a:lnTo>
                    <a:cubicBezTo>
                      <a:pt x="1685" y="1476"/>
                      <a:pt x="2345" y="1571"/>
                      <a:pt x="300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8053301" y="3004456"/>
                <a:ext cx="12862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84" extrusionOk="0">
                    <a:moveTo>
                      <a:pt x="0" y="0"/>
                    </a:moveTo>
                    <a:lnTo>
                      <a:pt x="12862" y="6784"/>
                    </a:lnTo>
                    <a:cubicBezTo>
                      <a:pt x="10035" y="5088"/>
                      <a:pt x="5936" y="29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8099007" y="2891100"/>
                <a:ext cx="3763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4240" extrusionOk="0">
                    <a:moveTo>
                      <a:pt x="795" y="4240"/>
                    </a:moveTo>
                    <a:lnTo>
                      <a:pt x="3764" y="0"/>
                    </a:lnTo>
                    <a:cubicBezTo>
                      <a:pt x="-2314" y="4664"/>
                      <a:pt x="795" y="3251"/>
                      <a:pt x="795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7816929" y="3104526"/>
                <a:ext cx="2405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6112" extrusionOk="0">
                    <a:moveTo>
                      <a:pt x="2027" y="0"/>
                    </a:moveTo>
                    <a:cubicBezTo>
                      <a:pt x="476" y="5224"/>
                      <a:pt x="-192" y="10669"/>
                      <a:pt x="48" y="16113"/>
                    </a:cubicBezTo>
                    <a:cubicBezTo>
                      <a:pt x="472" y="7915"/>
                      <a:pt x="3440" y="2120"/>
                      <a:pt x="2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8209342" y="2948215"/>
                <a:ext cx="4026" cy="126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265" extrusionOk="0">
                    <a:moveTo>
                      <a:pt x="3958" y="977"/>
                    </a:moveTo>
                    <a:cubicBezTo>
                      <a:pt x="1414" y="-13"/>
                      <a:pt x="141" y="-154"/>
                      <a:pt x="0" y="129"/>
                    </a:cubicBezTo>
                    <a:cubicBezTo>
                      <a:pt x="2827" y="977"/>
                      <a:pt x="4382" y="1683"/>
                      <a:pt x="3958" y="9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7816965" y="3120639"/>
                <a:ext cx="5524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18515" extrusionOk="0">
                    <a:moveTo>
                      <a:pt x="5524" y="18516"/>
                    </a:moveTo>
                    <a:lnTo>
                      <a:pt x="4252" y="15265"/>
                    </a:lnTo>
                    <a:cubicBezTo>
                      <a:pt x="1943" y="10469"/>
                      <a:pt x="507" y="5300"/>
                      <a:pt x="12" y="0"/>
                    </a:cubicBezTo>
                    <a:cubicBezTo>
                      <a:pt x="-173" y="6602"/>
                      <a:pt x="1759" y="13090"/>
                      <a:pt x="5525" y="185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5" name="Google Shape;3575;p67"/>
              <p:cNvSpPr/>
              <p:nvPr/>
            </p:nvSpPr>
            <p:spPr>
              <a:xfrm>
                <a:off x="7910262" y="2737885"/>
                <a:ext cx="113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424" y="283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67"/>
              <p:cNvSpPr/>
              <p:nvPr/>
            </p:nvSpPr>
            <p:spPr>
              <a:xfrm>
                <a:off x="7888920" y="2878803"/>
                <a:ext cx="4523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6219" extrusionOk="0">
                    <a:moveTo>
                      <a:pt x="4523" y="6219"/>
                    </a:moveTo>
                    <a:cubicBezTo>
                      <a:pt x="3392" y="4806"/>
                      <a:pt x="1555" y="2262"/>
                      <a:pt x="0" y="0"/>
                    </a:cubicBezTo>
                    <a:cubicBezTo>
                      <a:pt x="1365" y="2173"/>
                      <a:pt x="2876" y="4251"/>
                      <a:pt x="4523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67"/>
              <p:cNvSpPr/>
              <p:nvPr/>
            </p:nvSpPr>
            <p:spPr>
              <a:xfrm>
                <a:off x="7896553" y="3006231"/>
                <a:ext cx="1444" cy="119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193" extrusionOk="0">
                    <a:moveTo>
                      <a:pt x="0" y="1194"/>
                    </a:moveTo>
                    <a:cubicBezTo>
                      <a:pt x="3251" y="-1492"/>
                      <a:pt x="0" y="1194"/>
                      <a:pt x="0" y="1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7915465" y="3000357"/>
                <a:ext cx="1016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554" extrusionOk="0">
                    <a:moveTo>
                      <a:pt x="1016" y="0"/>
                    </a:moveTo>
                    <a:cubicBezTo>
                      <a:pt x="310" y="0"/>
                      <a:pt x="-114" y="1131"/>
                      <a:pt x="27" y="1555"/>
                    </a:cubicBezTo>
                    <a:cubicBezTo>
                      <a:pt x="163" y="936"/>
                      <a:pt x="514" y="385"/>
                      <a:pt x="1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67"/>
              <p:cNvSpPr/>
              <p:nvPr/>
            </p:nvSpPr>
            <p:spPr>
              <a:xfrm>
                <a:off x="7860739" y="3160230"/>
                <a:ext cx="478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67" extrusionOk="0">
                    <a:moveTo>
                      <a:pt x="479" y="268"/>
                    </a:moveTo>
                    <a:lnTo>
                      <a:pt x="479" y="268"/>
                    </a:lnTo>
                    <a:cubicBezTo>
                      <a:pt x="-228" y="-156"/>
                      <a:pt x="-87" y="-15"/>
                      <a:pt x="479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67"/>
              <p:cNvSpPr/>
              <p:nvPr/>
            </p:nvSpPr>
            <p:spPr>
              <a:xfrm>
                <a:off x="7897401" y="3004173"/>
                <a:ext cx="4522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2826" extrusionOk="0">
                    <a:moveTo>
                      <a:pt x="4523" y="0"/>
                    </a:move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67"/>
              <p:cNvSpPr/>
              <p:nvPr/>
            </p:nvSpPr>
            <p:spPr>
              <a:xfrm>
                <a:off x="7900934" y="3002024"/>
                <a:ext cx="2968" cy="2007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007" extrusionOk="0">
                    <a:moveTo>
                      <a:pt x="0" y="2008"/>
                    </a:moveTo>
                    <a:lnTo>
                      <a:pt x="2968" y="29"/>
                    </a:lnTo>
                    <a:cubicBezTo>
                      <a:pt x="2968" y="29"/>
                      <a:pt x="2686" y="-395"/>
                      <a:pt x="0" y="2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67"/>
              <p:cNvSpPr/>
              <p:nvPr/>
            </p:nvSpPr>
            <p:spPr>
              <a:xfrm>
                <a:off x="7892030" y="3007000"/>
                <a:ext cx="5371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957" extrusionOk="0">
                    <a:moveTo>
                      <a:pt x="0" y="3958"/>
                    </a:moveTo>
                    <a:lnTo>
                      <a:pt x="5371" y="0"/>
                    </a:lnTo>
                    <a:lnTo>
                      <a:pt x="45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67"/>
              <p:cNvSpPr/>
              <p:nvPr/>
            </p:nvSpPr>
            <p:spPr>
              <a:xfrm>
                <a:off x="8057595" y="2797532"/>
                <a:ext cx="2065" cy="2466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466" extrusionOk="0">
                    <a:moveTo>
                      <a:pt x="2066" y="0"/>
                    </a:moveTo>
                    <a:lnTo>
                      <a:pt x="1359" y="0"/>
                    </a:lnTo>
                    <a:cubicBezTo>
                      <a:pt x="-1044" y="3958"/>
                      <a:pt x="87" y="2544"/>
                      <a:pt x="20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67"/>
              <p:cNvSpPr/>
              <p:nvPr/>
            </p:nvSpPr>
            <p:spPr>
              <a:xfrm>
                <a:off x="8030403" y="3177176"/>
                <a:ext cx="565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41" extrusionOk="0">
                    <a:moveTo>
                      <a:pt x="424" y="0"/>
                    </a:moveTo>
                    <a:lnTo>
                      <a:pt x="0" y="141"/>
                    </a:lnTo>
                    <a:lnTo>
                      <a:pt x="565" y="14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67"/>
              <p:cNvSpPr/>
              <p:nvPr/>
            </p:nvSpPr>
            <p:spPr>
              <a:xfrm>
                <a:off x="8030968" y="3176045"/>
                <a:ext cx="12579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6077" extrusionOk="0">
                    <a:moveTo>
                      <a:pt x="12580" y="0"/>
                    </a:moveTo>
                    <a:cubicBezTo>
                      <a:pt x="8711" y="2044"/>
                      <a:pt x="4199" y="2500"/>
                      <a:pt x="0" y="1272"/>
                    </a:cubicBezTo>
                    <a:cubicBezTo>
                      <a:pt x="1234" y="2942"/>
                      <a:pt x="2555" y="4546"/>
                      <a:pt x="3958" y="6078"/>
                    </a:cubicBezTo>
                    <a:cubicBezTo>
                      <a:pt x="7040" y="4366"/>
                      <a:pt x="9931" y="2328"/>
                      <a:pt x="125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67"/>
              <p:cNvSpPr/>
              <p:nvPr/>
            </p:nvSpPr>
            <p:spPr>
              <a:xfrm>
                <a:off x="7819637" y="2719369"/>
                <a:ext cx="435821" cy="472008"/>
              </a:xfrm>
              <a:custGeom>
                <a:avLst/>
                <a:gdLst/>
                <a:ahLst/>
                <a:cxnLst/>
                <a:rect l="l" t="t" r="r" b="b"/>
                <a:pathLst>
                  <a:path w="435821" h="472008" extrusionOk="0">
                    <a:moveTo>
                      <a:pt x="304052" y="222614"/>
                    </a:moveTo>
                    <a:lnTo>
                      <a:pt x="313946" y="225582"/>
                    </a:lnTo>
                    <a:cubicBezTo>
                      <a:pt x="301508" y="225582"/>
                      <a:pt x="292886" y="223886"/>
                      <a:pt x="301932" y="227136"/>
                    </a:cubicBezTo>
                    <a:cubicBezTo>
                      <a:pt x="304193" y="222190"/>
                      <a:pt x="340659" y="233355"/>
                      <a:pt x="342921" y="229539"/>
                    </a:cubicBezTo>
                    <a:lnTo>
                      <a:pt x="348999" y="232225"/>
                    </a:lnTo>
                    <a:cubicBezTo>
                      <a:pt x="347698" y="231860"/>
                      <a:pt x="346377" y="231577"/>
                      <a:pt x="345041" y="231377"/>
                    </a:cubicBezTo>
                    <a:cubicBezTo>
                      <a:pt x="356772" y="236889"/>
                      <a:pt x="355359" y="230246"/>
                      <a:pt x="370906" y="236182"/>
                    </a:cubicBezTo>
                    <a:cubicBezTo>
                      <a:pt x="376136" y="238585"/>
                      <a:pt x="379670" y="240564"/>
                      <a:pt x="375712" y="239716"/>
                    </a:cubicBezTo>
                    <a:cubicBezTo>
                      <a:pt x="379811" y="240988"/>
                      <a:pt x="383910" y="242260"/>
                      <a:pt x="387868" y="243815"/>
                    </a:cubicBezTo>
                    <a:cubicBezTo>
                      <a:pt x="391825" y="245370"/>
                      <a:pt x="389846" y="245794"/>
                      <a:pt x="386737" y="243815"/>
                    </a:cubicBezTo>
                    <a:cubicBezTo>
                      <a:pt x="392412" y="246398"/>
                      <a:pt x="397851" y="249473"/>
                      <a:pt x="402991" y="253002"/>
                    </a:cubicBezTo>
                    <a:lnTo>
                      <a:pt x="402991" y="253002"/>
                    </a:lnTo>
                    <a:cubicBezTo>
                      <a:pt x="406515" y="254518"/>
                      <a:pt x="409838" y="256465"/>
                      <a:pt x="412885" y="258797"/>
                    </a:cubicBezTo>
                    <a:cubicBezTo>
                      <a:pt x="415571" y="262613"/>
                      <a:pt x="410906" y="257525"/>
                      <a:pt x="411330" y="258797"/>
                    </a:cubicBezTo>
                    <a:cubicBezTo>
                      <a:pt x="413906" y="260829"/>
                      <a:pt x="416189" y="263207"/>
                      <a:pt x="418115" y="265864"/>
                    </a:cubicBezTo>
                    <a:cubicBezTo>
                      <a:pt x="418115" y="269822"/>
                      <a:pt x="414723" y="263461"/>
                      <a:pt x="409775" y="258797"/>
                    </a:cubicBezTo>
                    <a:cubicBezTo>
                      <a:pt x="410461" y="261940"/>
                      <a:pt x="412088" y="264800"/>
                      <a:pt x="414440" y="266995"/>
                    </a:cubicBezTo>
                    <a:cubicBezTo>
                      <a:pt x="417844" y="270852"/>
                      <a:pt x="419162" y="276123"/>
                      <a:pt x="417973" y="281129"/>
                    </a:cubicBezTo>
                    <a:cubicBezTo>
                      <a:pt x="417988" y="278531"/>
                      <a:pt x="417558" y="275950"/>
                      <a:pt x="416701" y="273497"/>
                    </a:cubicBezTo>
                    <a:cubicBezTo>
                      <a:pt x="416139" y="279961"/>
                      <a:pt x="414314" y="286251"/>
                      <a:pt x="411330" y="292012"/>
                    </a:cubicBezTo>
                    <a:cubicBezTo>
                      <a:pt x="413231" y="289742"/>
                      <a:pt x="414889" y="287279"/>
                      <a:pt x="416277" y="284663"/>
                    </a:cubicBezTo>
                    <a:cubicBezTo>
                      <a:pt x="417691" y="281836"/>
                      <a:pt x="418963" y="279998"/>
                      <a:pt x="419245" y="284663"/>
                    </a:cubicBezTo>
                    <a:cubicBezTo>
                      <a:pt x="419528" y="289327"/>
                      <a:pt x="417267" y="290882"/>
                      <a:pt x="415853" y="296394"/>
                    </a:cubicBezTo>
                    <a:cubicBezTo>
                      <a:pt x="414157" y="295546"/>
                      <a:pt x="412461" y="300634"/>
                      <a:pt x="407796" y="305157"/>
                    </a:cubicBezTo>
                    <a:lnTo>
                      <a:pt x="406524" y="303178"/>
                    </a:lnTo>
                    <a:cubicBezTo>
                      <a:pt x="402284" y="308125"/>
                      <a:pt x="402850" y="308408"/>
                      <a:pt x="399881" y="311518"/>
                    </a:cubicBezTo>
                    <a:cubicBezTo>
                      <a:pt x="392390" y="314910"/>
                      <a:pt x="389846" y="313355"/>
                      <a:pt x="387726" y="312507"/>
                    </a:cubicBezTo>
                    <a:cubicBezTo>
                      <a:pt x="374582" y="315193"/>
                      <a:pt x="397620" y="312507"/>
                      <a:pt x="381790" y="317030"/>
                    </a:cubicBezTo>
                    <a:cubicBezTo>
                      <a:pt x="370200" y="317878"/>
                      <a:pt x="361719" y="318726"/>
                      <a:pt x="346737" y="318585"/>
                    </a:cubicBezTo>
                    <a:cubicBezTo>
                      <a:pt x="338257" y="316747"/>
                      <a:pt x="348433" y="317454"/>
                      <a:pt x="345465" y="316323"/>
                    </a:cubicBezTo>
                    <a:lnTo>
                      <a:pt x="337550" y="317171"/>
                    </a:lnTo>
                    <a:cubicBezTo>
                      <a:pt x="335713" y="317171"/>
                      <a:pt x="336419" y="316323"/>
                      <a:pt x="336702" y="316041"/>
                    </a:cubicBezTo>
                    <a:cubicBezTo>
                      <a:pt x="330200" y="316041"/>
                      <a:pt x="335854" y="318443"/>
                      <a:pt x="325536" y="316889"/>
                    </a:cubicBezTo>
                    <a:cubicBezTo>
                      <a:pt x="322143" y="319009"/>
                      <a:pt x="305465" y="308832"/>
                      <a:pt x="292462" y="307560"/>
                    </a:cubicBezTo>
                    <a:cubicBezTo>
                      <a:pt x="289635" y="306005"/>
                      <a:pt x="294441" y="306712"/>
                      <a:pt x="293734" y="305581"/>
                    </a:cubicBezTo>
                    <a:lnTo>
                      <a:pt x="263345" y="299362"/>
                    </a:lnTo>
                    <a:lnTo>
                      <a:pt x="246667" y="291023"/>
                    </a:lnTo>
                    <a:cubicBezTo>
                      <a:pt x="259812" y="298373"/>
                      <a:pt x="244688" y="294274"/>
                      <a:pt x="238610" y="293426"/>
                    </a:cubicBezTo>
                    <a:lnTo>
                      <a:pt x="248222" y="299504"/>
                    </a:lnTo>
                    <a:lnTo>
                      <a:pt x="240165" y="296959"/>
                    </a:lnTo>
                    <a:lnTo>
                      <a:pt x="242144" y="300776"/>
                    </a:lnTo>
                    <a:cubicBezTo>
                      <a:pt x="242144" y="301624"/>
                      <a:pt x="240448" y="299362"/>
                      <a:pt x="237621" y="295405"/>
                    </a:cubicBezTo>
                    <a:lnTo>
                      <a:pt x="239741" y="298797"/>
                    </a:lnTo>
                    <a:cubicBezTo>
                      <a:pt x="240589" y="302613"/>
                      <a:pt x="237480" y="298797"/>
                      <a:pt x="232674" y="291871"/>
                    </a:cubicBezTo>
                    <a:cubicBezTo>
                      <a:pt x="232603" y="291166"/>
                      <a:pt x="232603" y="290456"/>
                      <a:pt x="232674" y="289751"/>
                    </a:cubicBezTo>
                    <a:cubicBezTo>
                      <a:pt x="233830" y="290284"/>
                      <a:pt x="234921" y="290948"/>
                      <a:pt x="235925" y="291730"/>
                    </a:cubicBezTo>
                    <a:cubicBezTo>
                      <a:pt x="237056" y="290740"/>
                      <a:pt x="239883" y="290175"/>
                      <a:pt x="237056" y="287489"/>
                    </a:cubicBezTo>
                    <a:cubicBezTo>
                      <a:pt x="234981" y="286992"/>
                      <a:pt x="232949" y="286330"/>
                      <a:pt x="230978" y="285511"/>
                    </a:cubicBezTo>
                    <a:cubicBezTo>
                      <a:pt x="231685" y="285511"/>
                      <a:pt x="231967" y="285511"/>
                      <a:pt x="230978" y="284380"/>
                    </a:cubicBezTo>
                    <a:cubicBezTo>
                      <a:pt x="229456" y="283699"/>
                      <a:pt x="227833" y="283269"/>
                      <a:pt x="226173" y="283108"/>
                    </a:cubicBezTo>
                    <a:lnTo>
                      <a:pt x="226173" y="283108"/>
                    </a:lnTo>
                    <a:cubicBezTo>
                      <a:pt x="225350" y="282817"/>
                      <a:pt x="224452" y="282817"/>
                      <a:pt x="223629" y="283108"/>
                    </a:cubicBezTo>
                    <a:lnTo>
                      <a:pt x="226173" y="286217"/>
                    </a:lnTo>
                    <a:cubicBezTo>
                      <a:pt x="229847" y="295263"/>
                      <a:pt x="234370" y="305581"/>
                      <a:pt x="238045" y="315758"/>
                    </a:cubicBezTo>
                    <a:lnTo>
                      <a:pt x="242285" y="323814"/>
                    </a:lnTo>
                    <a:lnTo>
                      <a:pt x="245536" y="329044"/>
                    </a:lnTo>
                    <a:cubicBezTo>
                      <a:pt x="247515" y="332295"/>
                      <a:pt x="249494" y="335687"/>
                      <a:pt x="251472" y="339362"/>
                    </a:cubicBezTo>
                    <a:cubicBezTo>
                      <a:pt x="256248" y="348350"/>
                      <a:pt x="260039" y="357828"/>
                      <a:pt x="262780" y="367630"/>
                    </a:cubicBezTo>
                    <a:cubicBezTo>
                      <a:pt x="259671" y="362259"/>
                      <a:pt x="259529" y="367630"/>
                      <a:pt x="257409" y="367630"/>
                    </a:cubicBezTo>
                    <a:cubicBezTo>
                      <a:pt x="255586" y="357359"/>
                      <a:pt x="252401" y="347377"/>
                      <a:pt x="247939" y="337948"/>
                    </a:cubicBezTo>
                    <a:cubicBezTo>
                      <a:pt x="249776" y="344167"/>
                      <a:pt x="247939" y="343178"/>
                      <a:pt x="247939" y="341765"/>
                    </a:cubicBezTo>
                    <a:cubicBezTo>
                      <a:pt x="250907" y="348549"/>
                      <a:pt x="253875" y="355899"/>
                      <a:pt x="256420" y="362401"/>
                    </a:cubicBezTo>
                    <a:cubicBezTo>
                      <a:pt x="254582" y="362401"/>
                      <a:pt x="256420" y="367206"/>
                      <a:pt x="256420" y="373001"/>
                    </a:cubicBezTo>
                    <a:cubicBezTo>
                      <a:pt x="259105" y="367913"/>
                      <a:pt x="262356" y="388549"/>
                      <a:pt x="263911" y="397453"/>
                    </a:cubicBezTo>
                    <a:cubicBezTo>
                      <a:pt x="262639" y="397453"/>
                      <a:pt x="261508" y="396040"/>
                      <a:pt x="260236" y="385298"/>
                    </a:cubicBezTo>
                    <a:cubicBezTo>
                      <a:pt x="259247" y="397312"/>
                      <a:pt x="266455" y="400280"/>
                      <a:pt x="264194" y="412153"/>
                    </a:cubicBezTo>
                    <a:cubicBezTo>
                      <a:pt x="264618" y="410484"/>
                      <a:pt x="264618" y="408734"/>
                      <a:pt x="264194" y="407065"/>
                    </a:cubicBezTo>
                    <a:cubicBezTo>
                      <a:pt x="265748" y="413425"/>
                      <a:pt x="262780" y="428125"/>
                      <a:pt x="262073" y="424308"/>
                    </a:cubicBezTo>
                    <a:lnTo>
                      <a:pt x="262073" y="421905"/>
                    </a:lnTo>
                    <a:cubicBezTo>
                      <a:pt x="260834" y="432187"/>
                      <a:pt x="256325" y="441800"/>
                      <a:pt x="249211" y="449326"/>
                    </a:cubicBezTo>
                    <a:cubicBezTo>
                      <a:pt x="241861" y="456676"/>
                      <a:pt x="232533" y="459078"/>
                      <a:pt x="231685" y="461057"/>
                    </a:cubicBezTo>
                    <a:cubicBezTo>
                      <a:pt x="232044" y="459303"/>
                      <a:pt x="232713" y="457628"/>
                      <a:pt x="233664" y="456110"/>
                    </a:cubicBezTo>
                    <a:cubicBezTo>
                      <a:pt x="224679" y="462686"/>
                      <a:pt x="213844" y="466248"/>
                      <a:pt x="202710" y="466287"/>
                    </a:cubicBezTo>
                    <a:cubicBezTo>
                      <a:pt x="204547" y="465580"/>
                      <a:pt x="202710" y="462753"/>
                      <a:pt x="203416" y="460633"/>
                    </a:cubicBezTo>
                    <a:cubicBezTo>
                      <a:pt x="204123" y="458513"/>
                      <a:pt x="205112" y="457382"/>
                      <a:pt x="211473" y="457806"/>
                    </a:cubicBezTo>
                    <a:cubicBezTo>
                      <a:pt x="206373" y="456471"/>
                      <a:pt x="201405" y="454674"/>
                      <a:pt x="196632" y="452435"/>
                    </a:cubicBezTo>
                    <a:cubicBezTo>
                      <a:pt x="198469" y="453990"/>
                      <a:pt x="200731" y="458796"/>
                      <a:pt x="196632" y="457241"/>
                    </a:cubicBezTo>
                    <a:cubicBezTo>
                      <a:pt x="192533" y="455686"/>
                      <a:pt x="191968" y="452011"/>
                      <a:pt x="190554" y="450457"/>
                    </a:cubicBezTo>
                    <a:cubicBezTo>
                      <a:pt x="188226" y="447818"/>
                      <a:pt x="186276" y="444869"/>
                      <a:pt x="184759" y="441693"/>
                    </a:cubicBezTo>
                    <a:cubicBezTo>
                      <a:pt x="186738" y="445227"/>
                      <a:pt x="180661" y="444520"/>
                      <a:pt x="177127" y="438584"/>
                    </a:cubicBezTo>
                    <a:cubicBezTo>
                      <a:pt x="178116" y="438584"/>
                      <a:pt x="180236" y="435898"/>
                      <a:pt x="181791" y="437736"/>
                    </a:cubicBezTo>
                    <a:cubicBezTo>
                      <a:pt x="177672" y="433861"/>
                      <a:pt x="173933" y="429601"/>
                      <a:pt x="170625" y="425015"/>
                    </a:cubicBezTo>
                    <a:cubicBezTo>
                      <a:pt x="173028" y="428549"/>
                      <a:pt x="173876" y="425015"/>
                      <a:pt x="173734" y="420492"/>
                    </a:cubicBezTo>
                    <a:cubicBezTo>
                      <a:pt x="171217" y="414762"/>
                      <a:pt x="169276" y="408797"/>
                      <a:pt x="167939" y="402683"/>
                    </a:cubicBezTo>
                    <a:lnTo>
                      <a:pt x="168788" y="409750"/>
                    </a:lnTo>
                    <a:cubicBezTo>
                      <a:pt x="167455" y="403476"/>
                      <a:pt x="165218" y="397429"/>
                      <a:pt x="162145" y="391800"/>
                    </a:cubicBezTo>
                    <a:cubicBezTo>
                      <a:pt x="158887" y="385786"/>
                      <a:pt x="157004" y="379124"/>
                      <a:pt x="156632" y="372294"/>
                    </a:cubicBezTo>
                    <a:cubicBezTo>
                      <a:pt x="157763" y="373284"/>
                      <a:pt x="162003" y="376535"/>
                      <a:pt x="161579" y="360422"/>
                    </a:cubicBezTo>
                    <a:cubicBezTo>
                      <a:pt x="160485" y="357884"/>
                      <a:pt x="158786" y="355652"/>
                      <a:pt x="156632" y="353920"/>
                    </a:cubicBezTo>
                    <a:cubicBezTo>
                      <a:pt x="154088" y="353920"/>
                      <a:pt x="152675" y="352789"/>
                      <a:pt x="151685" y="352789"/>
                    </a:cubicBezTo>
                    <a:cubicBezTo>
                      <a:pt x="150696" y="352789"/>
                      <a:pt x="150837" y="354486"/>
                      <a:pt x="150272" y="355899"/>
                    </a:cubicBezTo>
                    <a:lnTo>
                      <a:pt x="148717" y="360139"/>
                    </a:lnTo>
                    <a:cubicBezTo>
                      <a:pt x="148879" y="359682"/>
                      <a:pt x="148879" y="359183"/>
                      <a:pt x="148717" y="358726"/>
                    </a:cubicBezTo>
                    <a:lnTo>
                      <a:pt x="144336" y="369609"/>
                    </a:lnTo>
                    <a:cubicBezTo>
                      <a:pt x="145042" y="366499"/>
                      <a:pt x="146456" y="361553"/>
                      <a:pt x="148717" y="354627"/>
                    </a:cubicBezTo>
                    <a:lnTo>
                      <a:pt x="152816" y="342613"/>
                    </a:lnTo>
                    <a:lnTo>
                      <a:pt x="155502" y="334556"/>
                    </a:lnTo>
                    <a:lnTo>
                      <a:pt x="156915" y="330175"/>
                    </a:lnTo>
                    <a:cubicBezTo>
                      <a:pt x="157129" y="329420"/>
                      <a:pt x="157463" y="328704"/>
                      <a:pt x="157904" y="328055"/>
                    </a:cubicBezTo>
                    <a:cubicBezTo>
                      <a:pt x="159742" y="328054"/>
                      <a:pt x="161438" y="334980"/>
                      <a:pt x="162286" y="342189"/>
                    </a:cubicBezTo>
                    <a:cubicBezTo>
                      <a:pt x="163570" y="332015"/>
                      <a:pt x="164232" y="321772"/>
                      <a:pt x="164265" y="311518"/>
                    </a:cubicBezTo>
                    <a:cubicBezTo>
                      <a:pt x="165819" y="297383"/>
                      <a:pt x="165819" y="318161"/>
                      <a:pt x="165537" y="325652"/>
                    </a:cubicBezTo>
                    <a:lnTo>
                      <a:pt x="167233" y="288055"/>
                    </a:lnTo>
                    <a:cubicBezTo>
                      <a:pt x="164830" y="292295"/>
                      <a:pt x="161296" y="300069"/>
                      <a:pt x="158187" y="306429"/>
                    </a:cubicBezTo>
                    <a:cubicBezTo>
                      <a:pt x="155778" y="315104"/>
                      <a:pt x="152657" y="323566"/>
                      <a:pt x="148859" y="331729"/>
                    </a:cubicBezTo>
                    <a:cubicBezTo>
                      <a:pt x="145688" y="338001"/>
                      <a:pt x="143177" y="344585"/>
                      <a:pt x="141367" y="351376"/>
                    </a:cubicBezTo>
                    <a:cubicBezTo>
                      <a:pt x="147869" y="337242"/>
                      <a:pt x="156350" y="316889"/>
                      <a:pt x="164547" y="297383"/>
                    </a:cubicBezTo>
                    <a:cubicBezTo>
                      <a:pt x="161523" y="308598"/>
                      <a:pt x="157890" y="319639"/>
                      <a:pt x="153664" y="330457"/>
                    </a:cubicBezTo>
                    <a:cubicBezTo>
                      <a:pt x="149622" y="342524"/>
                      <a:pt x="144415" y="354169"/>
                      <a:pt x="138116" y="365227"/>
                    </a:cubicBezTo>
                    <a:cubicBezTo>
                      <a:pt x="136561" y="367065"/>
                      <a:pt x="136561" y="365227"/>
                      <a:pt x="137127" y="361835"/>
                    </a:cubicBezTo>
                    <a:cubicBezTo>
                      <a:pt x="137692" y="358443"/>
                      <a:pt x="138823" y="354627"/>
                      <a:pt x="138682" y="354203"/>
                    </a:cubicBezTo>
                    <a:cubicBezTo>
                      <a:pt x="135015" y="362655"/>
                      <a:pt x="130567" y="370747"/>
                      <a:pt x="125396" y="378372"/>
                    </a:cubicBezTo>
                    <a:lnTo>
                      <a:pt x="126950" y="374839"/>
                    </a:lnTo>
                    <a:lnTo>
                      <a:pt x="129494" y="369326"/>
                    </a:lnTo>
                    <a:lnTo>
                      <a:pt x="126385" y="374132"/>
                    </a:lnTo>
                    <a:lnTo>
                      <a:pt x="124689" y="377100"/>
                    </a:lnTo>
                    <a:lnTo>
                      <a:pt x="121862" y="382895"/>
                    </a:lnTo>
                    <a:cubicBezTo>
                      <a:pt x="119828" y="387441"/>
                      <a:pt x="116896" y="391528"/>
                      <a:pt x="113241" y="394909"/>
                    </a:cubicBezTo>
                    <a:cubicBezTo>
                      <a:pt x="110555" y="398019"/>
                      <a:pt x="103205" y="402400"/>
                      <a:pt x="103771" y="403672"/>
                    </a:cubicBezTo>
                    <a:cubicBezTo>
                      <a:pt x="110131" y="400563"/>
                      <a:pt x="117905" y="404520"/>
                      <a:pt x="116067" y="409468"/>
                    </a:cubicBezTo>
                    <a:cubicBezTo>
                      <a:pt x="109454" y="415919"/>
                      <a:pt x="102100" y="421565"/>
                      <a:pt x="94159" y="426287"/>
                    </a:cubicBezTo>
                    <a:cubicBezTo>
                      <a:pt x="87657" y="429114"/>
                      <a:pt x="98541" y="415687"/>
                      <a:pt x="93028" y="418231"/>
                    </a:cubicBezTo>
                    <a:cubicBezTo>
                      <a:pt x="92335" y="419997"/>
                      <a:pt x="91330" y="421625"/>
                      <a:pt x="90060" y="423036"/>
                    </a:cubicBezTo>
                    <a:cubicBezTo>
                      <a:pt x="86385" y="425156"/>
                      <a:pt x="90060" y="420492"/>
                      <a:pt x="83134" y="426146"/>
                    </a:cubicBezTo>
                    <a:cubicBezTo>
                      <a:pt x="83134" y="429255"/>
                      <a:pt x="67304" y="435333"/>
                      <a:pt x="80732" y="430245"/>
                    </a:cubicBezTo>
                    <a:cubicBezTo>
                      <a:pt x="75372" y="434005"/>
                      <a:pt x="69239" y="436516"/>
                      <a:pt x="62781" y="437595"/>
                    </a:cubicBezTo>
                    <a:cubicBezTo>
                      <a:pt x="64478" y="437594"/>
                      <a:pt x="62781" y="439715"/>
                      <a:pt x="58823" y="441693"/>
                    </a:cubicBezTo>
                    <a:cubicBezTo>
                      <a:pt x="54344" y="443500"/>
                      <a:pt x="49454" y="444038"/>
                      <a:pt x="44689" y="443248"/>
                    </a:cubicBezTo>
                    <a:cubicBezTo>
                      <a:pt x="44689" y="443248"/>
                      <a:pt x="43417" y="441552"/>
                      <a:pt x="42569" y="440845"/>
                    </a:cubicBezTo>
                    <a:cubicBezTo>
                      <a:pt x="27845" y="435246"/>
                      <a:pt x="16322" y="423464"/>
                      <a:pt x="11050" y="408619"/>
                    </a:cubicBezTo>
                    <a:cubicBezTo>
                      <a:pt x="11050" y="407065"/>
                      <a:pt x="10343" y="398867"/>
                      <a:pt x="11898" y="402118"/>
                    </a:cubicBezTo>
                    <a:cubicBezTo>
                      <a:pt x="10551" y="399104"/>
                      <a:pt x="10016" y="395791"/>
                      <a:pt x="10344" y="392507"/>
                    </a:cubicBezTo>
                    <a:cubicBezTo>
                      <a:pt x="12039" y="387701"/>
                      <a:pt x="11757" y="390528"/>
                      <a:pt x="11474" y="393637"/>
                    </a:cubicBezTo>
                    <a:cubicBezTo>
                      <a:pt x="11191" y="396747"/>
                      <a:pt x="11474" y="400139"/>
                      <a:pt x="13029" y="396464"/>
                    </a:cubicBezTo>
                    <a:cubicBezTo>
                      <a:pt x="11050" y="396464"/>
                      <a:pt x="12039" y="383178"/>
                      <a:pt x="14584" y="375828"/>
                    </a:cubicBezTo>
                    <a:cubicBezTo>
                      <a:pt x="10146" y="383108"/>
                      <a:pt x="8774" y="391850"/>
                      <a:pt x="10768" y="400139"/>
                    </a:cubicBezTo>
                    <a:cubicBezTo>
                      <a:pt x="9213" y="400139"/>
                      <a:pt x="7375" y="397171"/>
                      <a:pt x="6669" y="391093"/>
                    </a:cubicBezTo>
                    <a:cubicBezTo>
                      <a:pt x="5957" y="382896"/>
                      <a:pt x="7420" y="374657"/>
                      <a:pt x="10909" y="367206"/>
                    </a:cubicBezTo>
                    <a:cubicBezTo>
                      <a:pt x="17693" y="353072"/>
                      <a:pt x="15714" y="362259"/>
                      <a:pt x="16704" y="359715"/>
                    </a:cubicBezTo>
                    <a:cubicBezTo>
                      <a:pt x="24478" y="347701"/>
                      <a:pt x="27729" y="342471"/>
                      <a:pt x="30838" y="337525"/>
                    </a:cubicBezTo>
                    <a:cubicBezTo>
                      <a:pt x="34249" y="330943"/>
                      <a:pt x="39076" y="325199"/>
                      <a:pt x="44972" y="320705"/>
                    </a:cubicBezTo>
                    <a:cubicBezTo>
                      <a:pt x="53029" y="315617"/>
                      <a:pt x="47799" y="323108"/>
                      <a:pt x="50343" y="322684"/>
                    </a:cubicBezTo>
                    <a:cubicBezTo>
                      <a:pt x="42145" y="331730"/>
                      <a:pt x="36209" y="335263"/>
                      <a:pt x="30980" y="341623"/>
                    </a:cubicBezTo>
                    <a:lnTo>
                      <a:pt x="38329" y="334556"/>
                    </a:lnTo>
                    <a:cubicBezTo>
                      <a:pt x="35281" y="339105"/>
                      <a:pt x="31878" y="343406"/>
                      <a:pt x="28153" y="347418"/>
                    </a:cubicBezTo>
                    <a:cubicBezTo>
                      <a:pt x="31262" y="344874"/>
                      <a:pt x="38753" y="335828"/>
                      <a:pt x="48506" y="326358"/>
                    </a:cubicBezTo>
                    <a:cubicBezTo>
                      <a:pt x="57881" y="317071"/>
                      <a:pt x="67996" y="308562"/>
                      <a:pt x="78753" y="300917"/>
                    </a:cubicBezTo>
                    <a:cubicBezTo>
                      <a:pt x="81438" y="298090"/>
                      <a:pt x="86244" y="293567"/>
                      <a:pt x="83276" y="294839"/>
                    </a:cubicBezTo>
                    <a:lnTo>
                      <a:pt x="78046" y="299221"/>
                    </a:lnTo>
                    <a:cubicBezTo>
                      <a:pt x="72110" y="301906"/>
                      <a:pt x="86951" y="289609"/>
                      <a:pt x="79601" y="294415"/>
                    </a:cubicBezTo>
                    <a:cubicBezTo>
                      <a:pt x="87148" y="286459"/>
                      <a:pt x="95701" y="279522"/>
                      <a:pt x="105042" y="273779"/>
                    </a:cubicBezTo>
                    <a:lnTo>
                      <a:pt x="108293" y="273779"/>
                    </a:lnTo>
                    <a:cubicBezTo>
                      <a:pt x="104418" y="275115"/>
                      <a:pt x="100858" y="277232"/>
                      <a:pt x="97834" y="279998"/>
                    </a:cubicBezTo>
                    <a:cubicBezTo>
                      <a:pt x="102282" y="276874"/>
                      <a:pt x="107014" y="274177"/>
                      <a:pt x="111968" y="271942"/>
                    </a:cubicBezTo>
                    <a:lnTo>
                      <a:pt x="114088" y="276465"/>
                    </a:lnTo>
                    <a:cubicBezTo>
                      <a:pt x="110751" y="276919"/>
                      <a:pt x="107561" y="278128"/>
                      <a:pt x="104760" y="279998"/>
                    </a:cubicBezTo>
                    <a:lnTo>
                      <a:pt x="114088" y="279009"/>
                    </a:lnTo>
                    <a:cubicBezTo>
                      <a:pt x="104181" y="283728"/>
                      <a:pt x="93669" y="287057"/>
                      <a:pt x="82852" y="288903"/>
                    </a:cubicBezTo>
                    <a:cubicBezTo>
                      <a:pt x="88505" y="290034"/>
                      <a:pt x="85396" y="288196"/>
                      <a:pt x="94018" y="288903"/>
                    </a:cubicBezTo>
                    <a:cubicBezTo>
                      <a:pt x="86385" y="287631"/>
                      <a:pt x="123276" y="281977"/>
                      <a:pt x="111262" y="281553"/>
                    </a:cubicBezTo>
                    <a:lnTo>
                      <a:pt x="115502" y="281553"/>
                    </a:lnTo>
                    <a:lnTo>
                      <a:pt x="109142" y="267419"/>
                    </a:lnTo>
                    <a:cubicBezTo>
                      <a:pt x="102640" y="269963"/>
                      <a:pt x="98258" y="273779"/>
                      <a:pt x="89495" y="277454"/>
                    </a:cubicBezTo>
                    <a:cubicBezTo>
                      <a:pt x="90201" y="277454"/>
                      <a:pt x="93452" y="276324"/>
                      <a:pt x="85396" y="281836"/>
                    </a:cubicBezTo>
                    <a:lnTo>
                      <a:pt x="83983" y="283532"/>
                    </a:lnTo>
                    <a:lnTo>
                      <a:pt x="83983" y="283532"/>
                    </a:lnTo>
                    <a:lnTo>
                      <a:pt x="83983" y="283532"/>
                    </a:lnTo>
                    <a:cubicBezTo>
                      <a:pt x="83983" y="283532"/>
                      <a:pt x="83983" y="283532"/>
                      <a:pt x="83983" y="283532"/>
                    </a:cubicBezTo>
                    <a:cubicBezTo>
                      <a:pt x="85414" y="282612"/>
                      <a:pt x="86991" y="281943"/>
                      <a:pt x="88647" y="281553"/>
                    </a:cubicBezTo>
                    <a:cubicBezTo>
                      <a:pt x="85679" y="285652"/>
                      <a:pt x="73382" y="295687"/>
                      <a:pt x="69849" y="298938"/>
                    </a:cubicBezTo>
                    <a:cubicBezTo>
                      <a:pt x="66315" y="302189"/>
                      <a:pt x="71262" y="296818"/>
                      <a:pt x="68294" y="298231"/>
                    </a:cubicBezTo>
                    <a:lnTo>
                      <a:pt x="63064" y="304168"/>
                    </a:lnTo>
                    <a:cubicBezTo>
                      <a:pt x="61509" y="303461"/>
                      <a:pt x="49636" y="312366"/>
                      <a:pt x="59389" y="302613"/>
                    </a:cubicBezTo>
                    <a:lnTo>
                      <a:pt x="50060" y="310811"/>
                    </a:lnTo>
                    <a:cubicBezTo>
                      <a:pt x="43626" y="315452"/>
                      <a:pt x="37829" y="320916"/>
                      <a:pt x="32817" y="327065"/>
                    </a:cubicBezTo>
                    <a:cubicBezTo>
                      <a:pt x="28577" y="331164"/>
                      <a:pt x="24336" y="339503"/>
                      <a:pt x="26739" y="334698"/>
                    </a:cubicBezTo>
                    <a:cubicBezTo>
                      <a:pt x="22602" y="339949"/>
                      <a:pt x="18824" y="345474"/>
                      <a:pt x="15432" y="351235"/>
                    </a:cubicBezTo>
                    <a:lnTo>
                      <a:pt x="15432" y="351235"/>
                    </a:lnTo>
                    <a:cubicBezTo>
                      <a:pt x="9497" y="359835"/>
                      <a:pt x="5098" y="369400"/>
                      <a:pt x="2428" y="379503"/>
                    </a:cubicBezTo>
                    <a:cubicBezTo>
                      <a:pt x="-809" y="391251"/>
                      <a:pt x="-809" y="403656"/>
                      <a:pt x="2428" y="415404"/>
                    </a:cubicBezTo>
                    <a:cubicBezTo>
                      <a:pt x="6757" y="423397"/>
                      <a:pt x="12449" y="430572"/>
                      <a:pt x="19248" y="436605"/>
                    </a:cubicBezTo>
                    <a:lnTo>
                      <a:pt x="20237" y="439149"/>
                    </a:lnTo>
                    <a:cubicBezTo>
                      <a:pt x="25125" y="442994"/>
                      <a:pt x="30436" y="446266"/>
                      <a:pt x="36068" y="448902"/>
                    </a:cubicBezTo>
                    <a:cubicBezTo>
                      <a:pt x="40472" y="451013"/>
                      <a:pt x="45320" y="452031"/>
                      <a:pt x="50202" y="451870"/>
                    </a:cubicBezTo>
                    <a:cubicBezTo>
                      <a:pt x="60228" y="454291"/>
                      <a:pt x="70801" y="452773"/>
                      <a:pt x="79742" y="447630"/>
                    </a:cubicBezTo>
                    <a:cubicBezTo>
                      <a:pt x="89267" y="442573"/>
                      <a:pt x="98063" y="436249"/>
                      <a:pt x="105891" y="428831"/>
                    </a:cubicBezTo>
                    <a:lnTo>
                      <a:pt x="105043" y="427135"/>
                    </a:lnTo>
                    <a:cubicBezTo>
                      <a:pt x="112928" y="419500"/>
                      <a:pt x="119944" y="411015"/>
                      <a:pt x="125961" y="401835"/>
                    </a:cubicBezTo>
                    <a:lnTo>
                      <a:pt x="124265" y="401835"/>
                    </a:lnTo>
                    <a:cubicBezTo>
                      <a:pt x="127800" y="396270"/>
                      <a:pt x="131621" y="390891"/>
                      <a:pt x="135713" y="385722"/>
                    </a:cubicBezTo>
                    <a:cubicBezTo>
                      <a:pt x="136703" y="384450"/>
                      <a:pt x="138399" y="381906"/>
                      <a:pt x="138823" y="381482"/>
                    </a:cubicBezTo>
                    <a:lnTo>
                      <a:pt x="140519" y="379503"/>
                    </a:lnTo>
                    <a:cubicBezTo>
                      <a:pt x="141543" y="378097"/>
                      <a:pt x="142487" y="376634"/>
                      <a:pt x="143346" y="375121"/>
                    </a:cubicBezTo>
                    <a:cubicBezTo>
                      <a:pt x="143205" y="376378"/>
                      <a:pt x="142600" y="377537"/>
                      <a:pt x="141650" y="378372"/>
                    </a:cubicBezTo>
                    <a:cubicBezTo>
                      <a:pt x="143292" y="377525"/>
                      <a:pt x="144517" y="376044"/>
                      <a:pt x="145043" y="374273"/>
                    </a:cubicBezTo>
                    <a:lnTo>
                      <a:pt x="146880" y="370033"/>
                    </a:lnTo>
                    <a:lnTo>
                      <a:pt x="147869" y="367347"/>
                    </a:lnTo>
                    <a:cubicBezTo>
                      <a:pt x="147869" y="367347"/>
                      <a:pt x="148717" y="364803"/>
                      <a:pt x="148576" y="365651"/>
                    </a:cubicBezTo>
                    <a:cubicBezTo>
                      <a:pt x="149191" y="369016"/>
                      <a:pt x="149191" y="372464"/>
                      <a:pt x="148576" y="375828"/>
                    </a:cubicBezTo>
                    <a:cubicBezTo>
                      <a:pt x="149104" y="377338"/>
                      <a:pt x="149104" y="378982"/>
                      <a:pt x="148576" y="380492"/>
                    </a:cubicBezTo>
                    <a:cubicBezTo>
                      <a:pt x="148576" y="380492"/>
                      <a:pt x="148576" y="380492"/>
                      <a:pt x="148576" y="380492"/>
                    </a:cubicBezTo>
                    <a:lnTo>
                      <a:pt x="148576" y="381199"/>
                    </a:lnTo>
                    <a:lnTo>
                      <a:pt x="148576" y="384167"/>
                    </a:lnTo>
                    <a:cubicBezTo>
                      <a:pt x="148642" y="383320"/>
                      <a:pt x="148642" y="382470"/>
                      <a:pt x="148576" y="381623"/>
                    </a:cubicBezTo>
                    <a:cubicBezTo>
                      <a:pt x="149026" y="384622"/>
                      <a:pt x="149639" y="387595"/>
                      <a:pt x="150413" y="390528"/>
                    </a:cubicBezTo>
                    <a:lnTo>
                      <a:pt x="149141" y="393072"/>
                    </a:lnTo>
                    <a:lnTo>
                      <a:pt x="149141" y="394203"/>
                    </a:lnTo>
                    <a:cubicBezTo>
                      <a:pt x="149141" y="399574"/>
                      <a:pt x="150696" y="398160"/>
                      <a:pt x="151403" y="395192"/>
                    </a:cubicBezTo>
                    <a:cubicBezTo>
                      <a:pt x="152251" y="397877"/>
                      <a:pt x="153099" y="400139"/>
                      <a:pt x="153805" y="401835"/>
                    </a:cubicBezTo>
                    <a:cubicBezTo>
                      <a:pt x="152109" y="406641"/>
                      <a:pt x="158046" y="415121"/>
                      <a:pt x="157198" y="421481"/>
                    </a:cubicBezTo>
                    <a:cubicBezTo>
                      <a:pt x="158470" y="423036"/>
                      <a:pt x="161014" y="429397"/>
                      <a:pt x="164547" y="435616"/>
                    </a:cubicBezTo>
                    <a:cubicBezTo>
                      <a:pt x="168081" y="441835"/>
                      <a:pt x="172321" y="446782"/>
                      <a:pt x="174441" y="446923"/>
                    </a:cubicBezTo>
                    <a:cubicBezTo>
                      <a:pt x="174441" y="446923"/>
                      <a:pt x="174441" y="448761"/>
                      <a:pt x="173310" y="446923"/>
                    </a:cubicBezTo>
                    <a:cubicBezTo>
                      <a:pt x="176211" y="452168"/>
                      <a:pt x="180393" y="456593"/>
                      <a:pt x="185466" y="459785"/>
                    </a:cubicBezTo>
                    <a:lnTo>
                      <a:pt x="186456" y="463036"/>
                    </a:lnTo>
                    <a:cubicBezTo>
                      <a:pt x="190942" y="465029"/>
                      <a:pt x="195710" y="466316"/>
                      <a:pt x="200590" y="466852"/>
                    </a:cubicBezTo>
                    <a:cubicBezTo>
                      <a:pt x="207939" y="470386"/>
                      <a:pt x="211755" y="471658"/>
                      <a:pt x="202851" y="471375"/>
                    </a:cubicBezTo>
                    <a:cubicBezTo>
                      <a:pt x="208899" y="472220"/>
                      <a:pt x="215036" y="472220"/>
                      <a:pt x="221084" y="471375"/>
                    </a:cubicBezTo>
                    <a:cubicBezTo>
                      <a:pt x="226016" y="470841"/>
                      <a:pt x="230807" y="469403"/>
                      <a:pt x="235218" y="467135"/>
                    </a:cubicBezTo>
                    <a:lnTo>
                      <a:pt x="235218" y="468690"/>
                    </a:lnTo>
                    <a:cubicBezTo>
                      <a:pt x="241220" y="466340"/>
                      <a:pt x="246954" y="463355"/>
                      <a:pt x="252320" y="459785"/>
                    </a:cubicBezTo>
                    <a:cubicBezTo>
                      <a:pt x="257331" y="456884"/>
                      <a:pt x="261516" y="452748"/>
                      <a:pt x="264476" y="447771"/>
                    </a:cubicBezTo>
                    <a:cubicBezTo>
                      <a:pt x="269057" y="440287"/>
                      <a:pt x="271951" y="431894"/>
                      <a:pt x="272956" y="423177"/>
                    </a:cubicBezTo>
                    <a:cubicBezTo>
                      <a:pt x="274461" y="404548"/>
                      <a:pt x="273319" y="385798"/>
                      <a:pt x="269564" y="367489"/>
                    </a:cubicBezTo>
                    <a:cubicBezTo>
                      <a:pt x="267020" y="374556"/>
                      <a:pt x="267727" y="352365"/>
                      <a:pt x="264052" y="352083"/>
                    </a:cubicBezTo>
                    <a:cubicBezTo>
                      <a:pt x="264052" y="349962"/>
                      <a:pt x="264052" y="345440"/>
                      <a:pt x="266031" y="350245"/>
                    </a:cubicBezTo>
                    <a:cubicBezTo>
                      <a:pt x="263204" y="342471"/>
                      <a:pt x="261508" y="336111"/>
                      <a:pt x="259812" y="331164"/>
                    </a:cubicBezTo>
                    <a:cubicBezTo>
                      <a:pt x="258866" y="326754"/>
                      <a:pt x="256879" y="322635"/>
                      <a:pt x="254017" y="319150"/>
                    </a:cubicBezTo>
                    <a:cubicBezTo>
                      <a:pt x="254723" y="318443"/>
                      <a:pt x="255996" y="320422"/>
                      <a:pt x="256420" y="319150"/>
                    </a:cubicBezTo>
                    <a:cubicBezTo>
                      <a:pt x="256844" y="317878"/>
                      <a:pt x="254723" y="317313"/>
                      <a:pt x="255147" y="316889"/>
                    </a:cubicBezTo>
                    <a:cubicBezTo>
                      <a:pt x="255571" y="316465"/>
                      <a:pt x="256420" y="317878"/>
                      <a:pt x="257126" y="318585"/>
                    </a:cubicBezTo>
                    <a:cubicBezTo>
                      <a:pt x="253913" y="313792"/>
                      <a:pt x="249953" y="309545"/>
                      <a:pt x="245395" y="306005"/>
                    </a:cubicBezTo>
                    <a:cubicBezTo>
                      <a:pt x="245310" y="304848"/>
                      <a:pt x="245073" y="303708"/>
                      <a:pt x="244689" y="302613"/>
                    </a:cubicBezTo>
                    <a:cubicBezTo>
                      <a:pt x="246950" y="303602"/>
                      <a:pt x="247798" y="303602"/>
                      <a:pt x="249070" y="302613"/>
                    </a:cubicBezTo>
                    <a:cubicBezTo>
                      <a:pt x="252320" y="304874"/>
                      <a:pt x="255430" y="307136"/>
                      <a:pt x="250342" y="305440"/>
                    </a:cubicBezTo>
                    <a:cubicBezTo>
                      <a:pt x="252038" y="306147"/>
                      <a:pt x="256985" y="308549"/>
                      <a:pt x="261225" y="310245"/>
                    </a:cubicBezTo>
                    <a:lnTo>
                      <a:pt x="264759" y="311518"/>
                    </a:lnTo>
                    <a:lnTo>
                      <a:pt x="269706" y="313072"/>
                    </a:lnTo>
                    <a:cubicBezTo>
                      <a:pt x="272533" y="313920"/>
                      <a:pt x="274511" y="314203"/>
                      <a:pt x="274794" y="313072"/>
                    </a:cubicBezTo>
                    <a:cubicBezTo>
                      <a:pt x="277745" y="314506"/>
                      <a:pt x="280886" y="315505"/>
                      <a:pt x="284123" y="316041"/>
                    </a:cubicBezTo>
                    <a:cubicBezTo>
                      <a:pt x="296561" y="319998"/>
                      <a:pt x="298257" y="320563"/>
                      <a:pt x="310130" y="323673"/>
                    </a:cubicBezTo>
                    <a:lnTo>
                      <a:pt x="306737" y="322401"/>
                    </a:lnTo>
                    <a:cubicBezTo>
                      <a:pt x="312391" y="320987"/>
                      <a:pt x="317338" y="324521"/>
                      <a:pt x="327656" y="326076"/>
                    </a:cubicBezTo>
                    <a:lnTo>
                      <a:pt x="327656" y="326076"/>
                    </a:lnTo>
                    <a:cubicBezTo>
                      <a:pt x="338769" y="328666"/>
                      <a:pt x="350061" y="330414"/>
                      <a:pt x="361437" y="331305"/>
                    </a:cubicBezTo>
                    <a:lnTo>
                      <a:pt x="360164" y="329468"/>
                    </a:lnTo>
                    <a:cubicBezTo>
                      <a:pt x="362143" y="326076"/>
                      <a:pt x="381366" y="332436"/>
                      <a:pt x="395217" y="326358"/>
                    </a:cubicBezTo>
                    <a:cubicBezTo>
                      <a:pt x="393477" y="326493"/>
                      <a:pt x="391728" y="326493"/>
                      <a:pt x="389988" y="326358"/>
                    </a:cubicBezTo>
                    <a:cubicBezTo>
                      <a:pt x="394642" y="325114"/>
                      <a:pt x="399360" y="324123"/>
                      <a:pt x="404122" y="323390"/>
                    </a:cubicBezTo>
                    <a:cubicBezTo>
                      <a:pt x="409550" y="322490"/>
                      <a:pt x="414686" y="320310"/>
                      <a:pt x="419104" y="317030"/>
                    </a:cubicBezTo>
                    <a:cubicBezTo>
                      <a:pt x="420800" y="315899"/>
                      <a:pt x="417267" y="319433"/>
                      <a:pt x="415288" y="321411"/>
                    </a:cubicBezTo>
                    <a:cubicBezTo>
                      <a:pt x="425040" y="314627"/>
                      <a:pt x="424475" y="312648"/>
                      <a:pt x="423910" y="312366"/>
                    </a:cubicBezTo>
                    <a:cubicBezTo>
                      <a:pt x="423344" y="312083"/>
                      <a:pt x="422355" y="312366"/>
                      <a:pt x="426312" y="304592"/>
                    </a:cubicBezTo>
                    <a:cubicBezTo>
                      <a:pt x="428715" y="302330"/>
                      <a:pt x="427443" y="309963"/>
                      <a:pt x="432531" y="299504"/>
                    </a:cubicBezTo>
                    <a:cubicBezTo>
                      <a:pt x="435385" y="292925"/>
                      <a:pt x="436410" y="285698"/>
                      <a:pt x="435499" y="278585"/>
                    </a:cubicBezTo>
                    <a:cubicBezTo>
                      <a:pt x="434280" y="268954"/>
                      <a:pt x="430792" y="259750"/>
                      <a:pt x="425323" y="251730"/>
                    </a:cubicBezTo>
                    <a:cubicBezTo>
                      <a:pt x="426595" y="255122"/>
                      <a:pt x="427726" y="258090"/>
                      <a:pt x="422779" y="252437"/>
                    </a:cubicBezTo>
                    <a:cubicBezTo>
                      <a:pt x="414848" y="241587"/>
                      <a:pt x="403806" y="233405"/>
                      <a:pt x="391118" y="228974"/>
                    </a:cubicBezTo>
                    <a:cubicBezTo>
                      <a:pt x="389988" y="228267"/>
                      <a:pt x="389564" y="227843"/>
                      <a:pt x="389564" y="227560"/>
                    </a:cubicBezTo>
                    <a:cubicBezTo>
                      <a:pt x="379884" y="223717"/>
                      <a:pt x="369776" y="221059"/>
                      <a:pt x="359458" y="219645"/>
                    </a:cubicBezTo>
                    <a:cubicBezTo>
                      <a:pt x="351550" y="214725"/>
                      <a:pt x="342478" y="211994"/>
                      <a:pt x="333168" y="211730"/>
                    </a:cubicBezTo>
                    <a:cubicBezTo>
                      <a:pt x="321861" y="210175"/>
                      <a:pt x="311402" y="209327"/>
                      <a:pt x="311826" y="206642"/>
                    </a:cubicBezTo>
                    <a:lnTo>
                      <a:pt x="299812" y="205087"/>
                    </a:lnTo>
                    <a:lnTo>
                      <a:pt x="288504" y="203815"/>
                    </a:lnTo>
                    <a:lnTo>
                      <a:pt x="288504" y="203815"/>
                    </a:lnTo>
                    <a:cubicBezTo>
                      <a:pt x="282657" y="202813"/>
                      <a:pt x="276683" y="202813"/>
                      <a:pt x="270836" y="203815"/>
                    </a:cubicBezTo>
                    <a:cubicBezTo>
                      <a:pt x="269282" y="203815"/>
                      <a:pt x="272109" y="203108"/>
                      <a:pt x="272815" y="202826"/>
                    </a:cubicBezTo>
                    <a:cubicBezTo>
                      <a:pt x="271498" y="202926"/>
                      <a:pt x="270175" y="202926"/>
                      <a:pt x="268858" y="202826"/>
                    </a:cubicBezTo>
                    <a:cubicBezTo>
                      <a:pt x="276773" y="198162"/>
                      <a:pt x="275359" y="198586"/>
                      <a:pt x="282002" y="190953"/>
                    </a:cubicBezTo>
                    <a:lnTo>
                      <a:pt x="284405" y="190953"/>
                    </a:lnTo>
                    <a:cubicBezTo>
                      <a:pt x="299720" y="180668"/>
                      <a:pt x="313930" y="168826"/>
                      <a:pt x="326808" y="155617"/>
                    </a:cubicBezTo>
                    <a:cubicBezTo>
                      <a:pt x="326808" y="155617"/>
                      <a:pt x="326808" y="156466"/>
                      <a:pt x="325536" y="158020"/>
                    </a:cubicBezTo>
                    <a:cubicBezTo>
                      <a:pt x="333875" y="148268"/>
                      <a:pt x="345041" y="137808"/>
                      <a:pt x="353804" y="126642"/>
                    </a:cubicBezTo>
                    <a:cubicBezTo>
                      <a:pt x="360872" y="118932"/>
                      <a:pt x="364760" y="108833"/>
                      <a:pt x="364687" y="98374"/>
                    </a:cubicBezTo>
                    <a:cubicBezTo>
                      <a:pt x="365679" y="92384"/>
                      <a:pt x="365679" y="86272"/>
                      <a:pt x="364687" y="80282"/>
                    </a:cubicBezTo>
                    <a:cubicBezTo>
                      <a:pt x="363557" y="103180"/>
                      <a:pt x="362284" y="76890"/>
                      <a:pt x="360871" y="86219"/>
                    </a:cubicBezTo>
                    <a:cubicBezTo>
                      <a:pt x="360871" y="77879"/>
                      <a:pt x="359034" y="64028"/>
                      <a:pt x="362284" y="74346"/>
                    </a:cubicBezTo>
                    <a:cubicBezTo>
                      <a:pt x="362284" y="74346"/>
                      <a:pt x="362284" y="75477"/>
                      <a:pt x="362284" y="76042"/>
                    </a:cubicBezTo>
                    <a:cubicBezTo>
                      <a:pt x="362284" y="76607"/>
                      <a:pt x="363839" y="70530"/>
                      <a:pt x="360306" y="63463"/>
                    </a:cubicBezTo>
                    <a:cubicBezTo>
                      <a:pt x="356772" y="56395"/>
                      <a:pt x="351684" y="50459"/>
                      <a:pt x="352673" y="49328"/>
                    </a:cubicBezTo>
                    <a:cubicBezTo>
                      <a:pt x="344882" y="40901"/>
                      <a:pt x="335190" y="34456"/>
                      <a:pt x="324405" y="30530"/>
                    </a:cubicBezTo>
                    <a:cubicBezTo>
                      <a:pt x="313474" y="26958"/>
                      <a:pt x="301745" y="26615"/>
                      <a:pt x="290624" y="29540"/>
                    </a:cubicBezTo>
                    <a:cubicBezTo>
                      <a:pt x="270300" y="35678"/>
                      <a:pt x="251836" y="46806"/>
                      <a:pt x="236914" y="61908"/>
                    </a:cubicBezTo>
                    <a:lnTo>
                      <a:pt x="242144" y="60636"/>
                    </a:lnTo>
                    <a:cubicBezTo>
                      <a:pt x="238610" y="63745"/>
                      <a:pt x="235360" y="66996"/>
                      <a:pt x="231967" y="70247"/>
                    </a:cubicBezTo>
                    <a:cubicBezTo>
                      <a:pt x="228575" y="73498"/>
                      <a:pt x="227021" y="72367"/>
                      <a:pt x="234229" y="65300"/>
                    </a:cubicBezTo>
                    <a:cubicBezTo>
                      <a:pt x="229541" y="68991"/>
                      <a:pt x="225929" y="73872"/>
                      <a:pt x="223770" y="79434"/>
                    </a:cubicBezTo>
                    <a:cubicBezTo>
                      <a:pt x="209635" y="93568"/>
                      <a:pt x="226597" y="71660"/>
                      <a:pt x="222639" y="76183"/>
                    </a:cubicBezTo>
                    <a:cubicBezTo>
                      <a:pt x="220802" y="78162"/>
                      <a:pt x="219105" y="80282"/>
                      <a:pt x="217409" y="82403"/>
                    </a:cubicBezTo>
                    <a:lnTo>
                      <a:pt x="218823" y="81130"/>
                    </a:lnTo>
                    <a:cubicBezTo>
                      <a:pt x="215883" y="86825"/>
                      <a:pt x="212328" y="92181"/>
                      <a:pt x="208222" y="97102"/>
                    </a:cubicBezTo>
                    <a:cubicBezTo>
                      <a:pt x="203134" y="102756"/>
                      <a:pt x="204547" y="99222"/>
                      <a:pt x="202710" y="101484"/>
                    </a:cubicBezTo>
                    <a:cubicBezTo>
                      <a:pt x="202710" y="101484"/>
                      <a:pt x="201862" y="102190"/>
                      <a:pt x="199883" y="105159"/>
                    </a:cubicBezTo>
                    <a:lnTo>
                      <a:pt x="189565" y="119293"/>
                    </a:lnTo>
                    <a:lnTo>
                      <a:pt x="195219" y="114770"/>
                    </a:lnTo>
                    <a:cubicBezTo>
                      <a:pt x="191544" y="121696"/>
                      <a:pt x="185890" y="128197"/>
                      <a:pt x="192250" y="122826"/>
                    </a:cubicBezTo>
                    <a:cubicBezTo>
                      <a:pt x="189170" y="125612"/>
                      <a:pt x="186419" y="128742"/>
                      <a:pt x="184053" y="132155"/>
                    </a:cubicBezTo>
                    <a:lnTo>
                      <a:pt x="178964" y="139363"/>
                    </a:lnTo>
                    <a:lnTo>
                      <a:pt x="175713" y="144310"/>
                    </a:lnTo>
                    <a:cubicBezTo>
                      <a:pt x="171614" y="150671"/>
                      <a:pt x="167515" y="158444"/>
                      <a:pt x="165537" y="162261"/>
                    </a:cubicBezTo>
                    <a:cubicBezTo>
                      <a:pt x="165395" y="160851"/>
                      <a:pt x="165395" y="159430"/>
                      <a:pt x="165537" y="158020"/>
                    </a:cubicBezTo>
                    <a:cubicBezTo>
                      <a:pt x="163787" y="151858"/>
                      <a:pt x="162884" y="145486"/>
                      <a:pt x="162851" y="139081"/>
                    </a:cubicBezTo>
                    <a:cubicBezTo>
                      <a:pt x="162851" y="141059"/>
                      <a:pt x="160872" y="145158"/>
                      <a:pt x="160024" y="134558"/>
                    </a:cubicBezTo>
                    <a:cubicBezTo>
                      <a:pt x="165254" y="138233"/>
                      <a:pt x="160024" y="113780"/>
                      <a:pt x="161438" y="104169"/>
                    </a:cubicBezTo>
                    <a:cubicBezTo>
                      <a:pt x="161438" y="112508"/>
                      <a:pt x="154654" y="72226"/>
                      <a:pt x="154088" y="85653"/>
                    </a:cubicBezTo>
                    <a:cubicBezTo>
                      <a:pt x="152251" y="76183"/>
                      <a:pt x="155643" y="84664"/>
                      <a:pt x="155078" y="77314"/>
                    </a:cubicBezTo>
                    <a:cubicBezTo>
                      <a:pt x="151544" y="66431"/>
                      <a:pt x="148293" y="54275"/>
                      <a:pt x="143488" y="41555"/>
                    </a:cubicBezTo>
                    <a:cubicBezTo>
                      <a:pt x="140852" y="34969"/>
                      <a:pt x="137636" y="28630"/>
                      <a:pt x="133876" y="22615"/>
                    </a:cubicBezTo>
                    <a:cubicBezTo>
                      <a:pt x="129642" y="15861"/>
                      <a:pt x="123881" y="10197"/>
                      <a:pt x="117057" y="6078"/>
                    </a:cubicBezTo>
                    <a:cubicBezTo>
                      <a:pt x="117057" y="6078"/>
                      <a:pt x="120449" y="10035"/>
                      <a:pt x="114088" y="7209"/>
                    </a:cubicBezTo>
                    <a:cubicBezTo>
                      <a:pt x="111799" y="5455"/>
                      <a:pt x="109336" y="3939"/>
                      <a:pt x="106739" y="2686"/>
                    </a:cubicBezTo>
                    <a:cubicBezTo>
                      <a:pt x="103909" y="1514"/>
                      <a:pt x="100975" y="615"/>
                      <a:pt x="97975" y="0"/>
                    </a:cubicBezTo>
                    <a:cubicBezTo>
                      <a:pt x="91050" y="848"/>
                      <a:pt x="92180" y="3392"/>
                      <a:pt x="80873" y="5089"/>
                    </a:cubicBezTo>
                    <a:cubicBezTo>
                      <a:pt x="82569" y="5089"/>
                      <a:pt x="84972" y="5089"/>
                      <a:pt x="80873" y="6643"/>
                    </a:cubicBezTo>
                    <a:cubicBezTo>
                      <a:pt x="66961" y="11889"/>
                      <a:pt x="54912" y="21135"/>
                      <a:pt x="46244" y="33216"/>
                    </a:cubicBezTo>
                    <a:cubicBezTo>
                      <a:pt x="37848" y="45951"/>
                      <a:pt x="33921" y="61115"/>
                      <a:pt x="35078" y="76325"/>
                    </a:cubicBezTo>
                    <a:cubicBezTo>
                      <a:pt x="39395" y="104939"/>
                      <a:pt x="49650" y="132333"/>
                      <a:pt x="65184" y="156748"/>
                    </a:cubicBezTo>
                    <a:cubicBezTo>
                      <a:pt x="61933" y="149681"/>
                      <a:pt x="65184" y="153921"/>
                      <a:pt x="68294" y="158586"/>
                    </a:cubicBezTo>
                    <a:cubicBezTo>
                      <a:pt x="66315" y="155335"/>
                      <a:pt x="69566" y="157738"/>
                      <a:pt x="69849" y="156748"/>
                    </a:cubicBezTo>
                    <a:cubicBezTo>
                      <a:pt x="73665" y="163533"/>
                      <a:pt x="77764" y="170176"/>
                      <a:pt x="82145" y="176819"/>
                    </a:cubicBezTo>
                    <a:cubicBezTo>
                      <a:pt x="86527" y="178656"/>
                      <a:pt x="98541" y="195759"/>
                      <a:pt x="102074" y="195900"/>
                    </a:cubicBezTo>
                    <a:lnTo>
                      <a:pt x="96703" y="190812"/>
                    </a:lnTo>
                    <a:cubicBezTo>
                      <a:pt x="105184" y="196183"/>
                      <a:pt x="91898" y="176677"/>
                      <a:pt x="95714" y="175547"/>
                    </a:cubicBezTo>
                    <a:cubicBezTo>
                      <a:pt x="86244" y="169045"/>
                      <a:pt x="81580" y="150953"/>
                      <a:pt x="68576" y="138515"/>
                    </a:cubicBezTo>
                    <a:cubicBezTo>
                      <a:pt x="67163" y="134982"/>
                      <a:pt x="71262" y="140777"/>
                      <a:pt x="70838" y="138515"/>
                    </a:cubicBezTo>
                    <a:cubicBezTo>
                      <a:pt x="66058" y="133909"/>
                      <a:pt x="62427" y="128244"/>
                      <a:pt x="60237" y="121978"/>
                    </a:cubicBezTo>
                    <a:lnTo>
                      <a:pt x="61085" y="122826"/>
                    </a:lnTo>
                    <a:cubicBezTo>
                      <a:pt x="55638" y="113007"/>
                      <a:pt x="51684" y="102432"/>
                      <a:pt x="49354" y="91448"/>
                    </a:cubicBezTo>
                    <a:cubicBezTo>
                      <a:pt x="46994" y="80283"/>
                      <a:pt x="47236" y="68724"/>
                      <a:pt x="50060" y="57668"/>
                    </a:cubicBezTo>
                    <a:lnTo>
                      <a:pt x="47940" y="59364"/>
                    </a:lnTo>
                    <a:cubicBezTo>
                      <a:pt x="48664" y="56010"/>
                      <a:pt x="50058" y="52836"/>
                      <a:pt x="52039" y="50035"/>
                    </a:cubicBezTo>
                    <a:cubicBezTo>
                      <a:pt x="52039" y="46360"/>
                      <a:pt x="50343" y="50035"/>
                      <a:pt x="49071" y="54275"/>
                    </a:cubicBezTo>
                    <a:cubicBezTo>
                      <a:pt x="47799" y="58516"/>
                      <a:pt x="46951" y="63039"/>
                      <a:pt x="46103" y="59505"/>
                    </a:cubicBezTo>
                    <a:cubicBezTo>
                      <a:pt x="49408" y="51578"/>
                      <a:pt x="53579" y="44041"/>
                      <a:pt x="58541" y="37032"/>
                    </a:cubicBezTo>
                    <a:cubicBezTo>
                      <a:pt x="65184" y="28834"/>
                      <a:pt x="74230" y="22898"/>
                      <a:pt x="77622" y="22898"/>
                    </a:cubicBezTo>
                    <a:cubicBezTo>
                      <a:pt x="85679" y="18092"/>
                      <a:pt x="74089" y="22898"/>
                      <a:pt x="82428" y="17951"/>
                    </a:cubicBezTo>
                    <a:lnTo>
                      <a:pt x="85537" y="17951"/>
                    </a:lnTo>
                    <a:lnTo>
                      <a:pt x="87233" y="15689"/>
                    </a:lnTo>
                    <a:cubicBezTo>
                      <a:pt x="89358" y="15143"/>
                      <a:pt x="91542" y="14859"/>
                      <a:pt x="93735" y="14841"/>
                    </a:cubicBezTo>
                    <a:cubicBezTo>
                      <a:pt x="95290" y="14841"/>
                      <a:pt x="95996" y="15830"/>
                      <a:pt x="96138" y="16254"/>
                    </a:cubicBezTo>
                    <a:cubicBezTo>
                      <a:pt x="94441" y="16375"/>
                      <a:pt x="92772" y="16756"/>
                      <a:pt x="91191" y="17385"/>
                    </a:cubicBezTo>
                    <a:cubicBezTo>
                      <a:pt x="95129" y="16828"/>
                      <a:pt x="99125" y="16828"/>
                      <a:pt x="103064" y="17385"/>
                    </a:cubicBezTo>
                    <a:cubicBezTo>
                      <a:pt x="105844" y="18022"/>
                      <a:pt x="108480" y="19172"/>
                      <a:pt x="110837" y="20777"/>
                    </a:cubicBezTo>
                    <a:cubicBezTo>
                      <a:pt x="108892" y="19196"/>
                      <a:pt x="106755" y="17867"/>
                      <a:pt x="104477" y="16820"/>
                    </a:cubicBezTo>
                    <a:cubicBezTo>
                      <a:pt x="114936" y="19364"/>
                      <a:pt x="123982" y="32509"/>
                      <a:pt x="129919" y="45088"/>
                    </a:cubicBezTo>
                    <a:cubicBezTo>
                      <a:pt x="135410" y="58950"/>
                      <a:pt x="140129" y="73106"/>
                      <a:pt x="144053" y="87491"/>
                    </a:cubicBezTo>
                    <a:lnTo>
                      <a:pt x="144053" y="85371"/>
                    </a:lnTo>
                    <a:cubicBezTo>
                      <a:pt x="147249" y="98277"/>
                      <a:pt x="149423" y="111416"/>
                      <a:pt x="150555" y="124664"/>
                    </a:cubicBezTo>
                    <a:lnTo>
                      <a:pt x="150555" y="123816"/>
                    </a:lnTo>
                    <a:cubicBezTo>
                      <a:pt x="151313" y="126370"/>
                      <a:pt x="151927" y="128966"/>
                      <a:pt x="152392" y="131589"/>
                    </a:cubicBezTo>
                    <a:cubicBezTo>
                      <a:pt x="153080" y="134991"/>
                      <a:pt x="153505" y="138441"/>
                      <a:pt x="153664" y="141907"/>
                    </a:cubicBezTo>
                    <a:cubicBezTo>
                      <a:pt x="152957" y="138091"/>
                      <a:pt x="152816" y="141907"/>
                      <a:pt x="152675" y="145865"/>
                    </a:cubicBezTo>
                    <a:cubicBezTo>
                      <a:pt x="152533" y="149822"/>
                      <a:pt x="152675" y="153921"/>
                      <a:pt x="151403" y="148268"/>
                    </a:cubicBezTo>
                    <a:cubicBezTo>
                      <a:pt x="153664" y="165653"/>
                      <a:pt x="153805" y="169469"/>
                      <a:pt x="154512" y="171448"/>
                    </a:cubicBezTo>
                    <a:cubicBezTo>
                      <a:pt x="155219" y="173427"/>
                      <a:pt x="155643" y="174133"/>
                      <a:pt x="157480" y="180211"/>
                    </a:cubicBezTo>
                    <a:lnTo>
                      <a:pt x="156491" y="189257"/>
                    </a:lnTo>
                    <a:cubicBezTo>
                      <a:pt x="157198" y="191094"/>
                      <a:pt x="157622" y="191660"/>
                      <a:pt x="158187" y="193356"/>
                    </a:cubicBezTo>
                    <a:cubicBezTo>
                      <a:pt x="159600" y="189964"/>
                      <a:pt x="161579" y="185865"/>
                      <a:pt x="164689" y="179222"/>
                    </a:cubicBezTo>
                    <a:cubicBezTo>
                      <a:pt x="161438" y="186289"/>
                      <a:pt x="162145" y="186147"/>
                      <a:pt x="163134" y="185582"/>
                    </a:cubicBezTo>
                    <a:cubicBezTo>
                      <a:pt x="164123" y="185017"/>
                      <a:pt x="164971" y="184593"/>
                      <a:pt x="160590" y="194486"/>
                    </a:cubicBezTo>
                    <a:cubicBezTo>
                      <a:pt x="164689" y="188267"/>
                      <a:pt x="169070" y="180352"/>
                      <a:pt x="172745" y="173427"/>
                    </a:cubicBezTo>
                    <a:lnTo>
                      <a:pt x="182215" y="155617"/>
                    </a:lnTo>
                    <a:lnTo>
                      <a:pt x="185890" y="148833"/>
                    </a:lnTo>
                    <a:cubicBezTo>
                      <a:pt x="187162" y="146572"/>
                      <a:pt x="188434" y="144734"/>
                      <a:pt x="189141" y="143604"/>
                    </a:cubicBezTo>
                    <a:cubicBezTo>
                      <a:pt x="190700" y="141128"/>
                      <a:pt x="192714" y="138970"/>
                      <a:pt x="195077" y="137243"/>
                    </a:cubicBezTo>
                    <a:cubicBezTo>
                      <a:pt x="196632" y="131589"/>
                      <a:pt x="193381" y="135688"/>
                      <a:pt x="189989" y="140494"/>
                    </a:cubicBezTo>
                    <a:lnTo>
                      <a:pt x="185183" y="148126"/>
                    </a:lnTo>
                    <a:cubicBezTo>
                      <a:pt x="183770" y="150529"/>
                      <a:pt x="183063" y="151377"/>
                      <a:pt x="184053" y="149398"/>
                    </a:cubicBezTo>
                    <a:cubicBezTo>
                      <a:pt x="181791" y="151943"/>
                      <a:pt x="183063" y="148550"/>
                      <a:pt x="185183" y="144310"/>
                    </a:cubicBezTo>
                    <a:cubicBezTo>
                      <a:pt x="187129" y="140270"/>
                      <a:pt x="189398" y="136394"/>
                      <a:pt x="191968" y="132720"/>
                    </a:cubicBezTo>
                    <a:cubicBezTo>
                      <a:pt x="199924" y="125164"/>
                      <a:pt x="207473" y="117191"/>
                      <a:pt x="214582" y="108833"/>
                    </a:cubicBezTo>
                    <a:cubicBezTo>
                      <a:pt x="213451" y="110247"/>
                      <a:pt x="213593" y="110529"/>
                      <a:pt x="212462" y="112084"/>
                    </a:cubicBezTo>
                    <a:cubicBezTo>
                      <a:pt x="216753" y="105826"/>
                      <a:pt x="221476" y="99875"/>
                      <a:pt x="226597" y="94275"/>
                    </a:cubicBezTo>
                    <a:cubicBezTo>
                      <a:pt x="228151" y="89046"/>
                      <a:pt x="234229" y="85653"/>
                      <a:pt x="233240" y="82827"/>
                    </a:cubicBezTo>
                    <a:cubicBezTo>
                      <a:pt x="229282" y="87349"/>
                      <a:pt x="225607" y="91872"/>
                      <a:pt x="222074" y="96961"/>
                    </a:cubicBezTo>
                    <a:cubicBezTo>
                      <a:pt x="227801" y="86182"/>
                      <a:pt x="235523" y="76590"/>
                      <a:pt x="244829" y="68692"/>
                    </a:cubicBezTo>
                    <a:cubicBezTo>
                      <a:pt x="244123" y="69964"/>
                      <a:pt x="241155" y="73922"/>
                      <a:pt x="239176" y="76607"/>
                    </a:cubicBezTo>
                    <a:cubicBezTo>
                      <a:pt x="243133" y="73781"/>
                      <a:pt x="245395" y="69682"/>
                      <a:pt x="249635" y="66996"/>
                    </a:cubicBezTo>
                    <a:cubicBezTo>
                      <a:pt x="250342" y="69823"/>
                      <a:pt x="234512" y="82120"/>
                      <a:pt x="229282" y="91872"/>
                    </a:cubicBezTo>
                    <a:cubicBezTo>
                      <a:pt x="233381" y="88622"/>
                      <a:pt x="241437" y="75618"/>
                      <a:pt x="239883" y="81555"/>
                    </a:cubicBezTo>
                    <a:cubicBezTo>
                      <a:pt x="242568" y="73357"/>
                      <a:pt x="254017" y="68551"/>
                      <a:pt x="261649" y="58657"/>
                    </a:cubicBezTo>
                    <a:lnTo>
                      <a:pt x="261649" y="60494"/>
                    </a:lnTo>
                    <a:cubicBezTo>
                      <a:pt x="263911" y="58071"/>
                      <a:pt x="266422" y="55892"/>
                      <a:pt x="269140" y="53993"/>
                    </a:cubicBezTo>
                    <a:cubicBezTo>
                      <a:pt x="267586" y="55689"/>
                      <a:pt x="266314" y="57668"/>
                      <a:pt x="264900" y="59505"/>
                    </a:cubicBezTo>
                    <a:cubicBezTo>
                      <a:pt x="272318" y="53591"/>
                      <a:pt x="280815" y="49174"/>
                      <a:pt x="289917" y="46502"/>
                    </a:cubicBezTo>
                    <a:cubicBezTo>
                      <a:pt x="281013" y="49894"/>
                      <a:pt x="279882" y="50318"/>
                      <a:pt x="279882" y="49611"/>
                    </a:cubicBezTo>
                    <a:cubicBezTo>
                      <a:pt x="279882" y="48904"/>
                      <a:pt x="281013" y="47208"/>
                      <a:pt x="277055" y="48763"/>
                    </a:cubicBezTo>
                    <a:cubicBezTo>
                      <a:pt x="282221" y="44440"/>
                      <a:pt x="288849" y="42265"/>
                      <a:pt x="295571" y="42686"/>
                    </a:cubicBezTo>
                    <a:cubicBezTo>
                      <a:pt x="299388" y="43675"/>
                      <a:pt x="303628" y="42686"/>
                      <a:pt x="315218" y="44664"/>
                    </a:cubicBezTo>
                    <a:cubicBezTo>
                      <a:pt x="313019" y="44353"/>
                      <a:pt x="310846" y="43881"/>
                      <a:pt x="308716" y="43251"/>
                    </a:cubicBezTo>
                    <a:cubicBezTo>
                      <a:pt x="306737" y="43251"/>
                      <a:pt x="305607" y="42544"/>
                      <a:pt x="308716" y="41979"/>
                    </a:cubicBezTo>
                    <a:cubicBezTo>
                      <a:pt x="313321" y="42457"/>
                      <a:pt x="317738" y="44058"/>
                      <a:pt x="321578" y="46643"/>
                    </a:cubicBezTo>
                    <a:cubicBezTo>
                      <a:pt x="336419" y="53286"/>
                      <a:pt x="320023" y="43816"/>
                      <a:pt x="326808" y="46643"/>
                    </a:cubicBezTo>
                    <a:cubicBezTo>
                      <a:pt x="330907" y="51307"/>
                      <a:pt x="334582" y="50177"/>
                      <a:pt x="340942" y="54982"/>
                    </a:cubicBezTo>
                    <a:lnTo>
                      <a:pt x="339811" y="56254"/>
                    </a:lnTo>
                    <a:cubicBezTo>
                      <a:pt x="346313" y="63745"/>
                      <a:pt x="346878" y="64593"/>
                      <a:pt x="348433" y="64876"/>
                    </a:cubicBezTo>
                    <a:cubicBezTo>
                      <a:pt x="349988" y="65159"/>
                      <a:pt x="351401" y="64876"/>
                      <a:pt x="353521" y="74205"/>
                    </a:cubicBezTo>
                    <a:cubicBezTo>
                      <a:pt x="352157" y="72045"/>
                      <a:pt x="350544" y="70052"/>
                      <a:pt x="348716" y="68268"/>
                    </a:cubicBezTo>
                    <a:cubicBezTo>
                      <a:pt x="350237" y="70790"/>
                      <a:pt x="351425" y="73498"/>
                      <a:pt x="352249" y="76325"/>
                    </a:cubicBezTo>
                    <a:lnTo>
                      <a:pt x="349847" y="75053"/>
                    </a:lnTo>
                    <a:cubicBezTo>
                      <a:pt x="352876" y="81795"/>
                      <a:pt x="352876" y="89511"/>
                      <a:pt x="349847" y="96254"/>
                    </a:cubicBezTo>
                    <a:cubicBezTo>
                      <a:pt x="351401" y="94275"/>
                      <a:pt x="352956" y="98374"/>
                      <a:pt x="348999" y="106996"/>
                    </a:cubicBezTo>
                    <a:cubicBezTo>
                      <a:pt x="345041" y="112226"/>
                      <a:pt x="348999" y="103180"/>
                      <a:pt x="343062" y="114911"/>
                    </a:cubicBezTo>
                    <a:cubicBezTo>
                      <a:pt x="343600" y="110901"/>
                      <a:pt x="345267" y="107127"/>
                      <a:pt x="347868" y="104028"/>
                    </a:cubicBezTo>
                    <a:cubicBezTo>
                      <a:pt x="347868" y="103180"/>
                      <a:pt x="347868" y="100918"/>
                      <a:pt x="347868" y="100212"/>
                    </a:cubicBezTo>
                    <a:cubicBezTo>
                      <a:pt x="344617" y="105865"/>
                      <a:pt x="340235" y="114346"/>
                      <a:pt x="337550" y="118869"/>
                    </a:cubicBezTo>
                    <a:cubicBezTo>
                      <a:pt x="338681" y="117455"/>
                      <a:pt x="339811" y="115618"/>
                      <a:pt x="340659" y="114770"/>
                    </a:cubicBezTo>
                    <a:cubicBezTo>
                      <a:pt x="337811" y="120663"/>
                      <a:pt x="334601" y="126375"/>
                      <a:pt x="331048" y="131872"/>
                    </a:cubicBezTo>
                    <a:cubicBezTo>
                      <a:pt x="328504" y="133851"/>
                      <a:pt x="329917" y="131872"/>
                      <a:pt x="331048" y="129469"/>
                    </a:cubicBezTo>
                    <a:cubicBezTo>
                      <a:pt x="328784" y="133038"/>
                      <a:pt x="326331" y="136482"/>
                      <a:pt x="323698" y="139787"/>
                    </a:cubicBezTo>
                    <a:cubicBezTo>
                      <a:pt x="323698" y="137667"/>
                      <a:pt x="322426" y="136960"/>
                      <a:pt x="327232" y="130317"/>
                    </a:cubicBezTo>
                    <a:cubicBezTo>
                      <a:pt x="323745" y="135406"/>
                      <a:pt x="319929" y="140353"/>
                      <a:pt x="315783" y="145158"/>
                    </a:cubicBezTo>
                    <a:cubicBezTo>
                      <a:pt x="314511" y="145158"/>
                      <a:pt x="307727" y="150671"/>
                      <a:pt x="308999" y="148692"/>
                    </a:cubicBezTo>
                    <a:cubicBezTo>
                      <a:pt x="299853" y="158327"/>
                      <a:pt x="290079" y="167345"/>
                      <a:pt x="279741" y="175688"/>
                    </a:cubicBezTo>
                    <a:cubicBezTo>
                      <a:pt x="278610" y="177142"/>
                      <a:pt x="277277" y="178427"/>
                      <a:pt x="275783" y="179505"/>
                    </a:cubicBezTo>
                    <a:cubicBezTo>
                      <a:pt x="267586" y="185299"/>
                      <a:pt x="259529" y="190670"/>
                      <a:pt x="249494" y="196607"/>
                    </a:cubicBezTo>
                    <a:cubicBezTo>
                      <a:pt x="239459" y="202543"/>
                      <a:pt x="228575" y="209327"/>
                      <a:pt x="219671" y="215546"/>
                    </a:cubicBezTo>
                    <a:lnTo>
                      <a:pt x="229706" y="215546"/>
                    </a:lnTo>
                    <a:cubicBezTo>
                      <a:pt x="232816" y="216536"/>
                      <a:pt x="236773" y="217667"/>
                      <a:pt x="241155" y="218656"/>
                    </a:cubicBezTo>
                    <a:cubicBezTo>
                      <a:pt x="254441" y="218656"/>
                      <a:pt x="249352" y="217949"/>
                      <a:pt x="247232" y="217101"/>
                    </a:cubicBezTo>
                    <a:cubicBezTo>
                      <a:pt x="245112" y="216253"/>
                      <a:pt x="245960" y="215264"/>
                      <a:pt x="263487" y="215971"/>
                    </a:cubicBezTo>
                    <a:cubicBezTo>
                      <a:pt x="287515" y="217101"/>
                      <a:pt x="270695" y="218656"/>
                      <a:pt x="279034" y="220069"/>
                    </a:cubicBezTo>
                    <a:lnTo>
                      <a:pt x="297550" y="220069"/>
                    </a:lnTo>
                    <a:cubicBezTo>
                      <a:pt x="303841" y="220194"/>
                      <a:pt x="310079" y="221242"/>
                      <a:pt x="316066" y="223179"/>
                    </a:cubicBezTo>
                    <a:cubicBezTo>
                      <a:pt x="311684" y="223462"/>
                      <a:pt x="308151" y="223462"/>
                      <a:pt x="304052" y="222614"/>
                    </a:cubicBezTo>
                    <a:close/>
                    <a:moveTo>
                      <a:pt x="419104" y="285369"/>
                    </a:moveTo>
                    <a:cubicBezTo>
                      <a:pt x="418841" y="282454"/>
                      <a:pt x="418841" y="279521"/>
                      <a:pt x="419104" y="276606"/>
                    </a:cubicBezTo>
                    <a:cubicBezTo>
                      <a:pt x="421083" y="279009"/>
                      <a:pt x="420094" y="281412"/>
                      <a:pt x="419104" y="285369"/>
                    </a:cubicBezTo>
                    <a:close/>
                    <a:moveTo>
                      <a:pt x="238045" y="308267"/>
                    </a:moveTo>
                    <a:cubicBezTo>
                      <a:pt x="235952" y="304844"/>
                      <a:pt x="234380" y="301128"/>
                      <a:pt x="233381" y="297242"/>
                    </a:cubicBezTo>
                    <a:cubicBezTo>
                      <a:pt x="235249" y="300777"/>
                      <a:pt x="236809" y="304465"/>
                      <a:pt x="238045" y="308267"/>
                    </a:cubicBezTo>
                    <a:close/>
                    <a:moveTo>
                      <a:pt x="42852" y="319009"/>
                    </a:moveTo>
                    <a:lnTo>
                      <a:pt x="42852" y="319009"/>
                    </a:lnTo>
                    <a:cubicBezTo>
                      <a:pt x="37340" y="323673"/>
                      <a:pt x="39177" y="322401"/>
                      <a:pt x="43135" y="318867"/>
                    </a:cubicBezTo>
                    <a:close/>
                    <a:moveTo>
                      <a:pt x="53735" y="309963"/>
                    </a:moveTo>
                    <a:cubicBezTo>
                      <a:pt x="54725" y="308832"/>
                      <a:pt x="54442" y="308691"/>
                      <a:pt x="53735" y="308973"/>
                    </a:cubicBezTo>
                    <a:cubicBezTo>
                      <a:pt x="52068" y="311021"/>
                      <a:pt x="50171" y="312871"/>
                      <a:pt x="48082" y="314486"/>
                    </a:cubicBezTo>
                    <a:cubicBezTo>
                      <a:pt x="50314" y="313409"/>
                      <a:pt x="52254" y="311808"/>
                      <a:pt x="53735" y="309821"/>
                    </a:cubicBezTo>
                    <a:close/>
                    <a:moveTo>
                      <a:pt x="202851" y="104311"/>
                    </a:moveTo>
                    <a:lnTo>
                      <a:pt x="204830" y="102332"/>
                    </a:lnTo>
                    <a:cubicBezTo>
                      <a:pt x="201438" y="107420"/>
                      <a:pt x="202144" y="105865"/>
                      <a:pt x="202851" y="1041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67"/>
              <p:cNvSpPr/>
              <p:nvPr/>
            </p:nvSpPr>
            <p:spPr>
              <a:xfrm>
                <a:off x="8053442" y="3005304"/>
                <a:ext cx="3686" cy="242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2427" extrusionOk="0">
                    <a:moveTo>
                      <a:pt x="0" y="0"/>
                    </a:moveTo>
                    <a:cubicBezTo>
                      <a:pt x="1125" y="679"/>
                      <a:pt x="2169" y="1485"/>
                      <a:pt x="3110" y="2403"/>
                    </a:cubicBezTo>
                    <a:cubicBezTo>
                      <a:pt x="4241" y="2544"/>
                      <a:pt x="3958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67"/>
              <p:cNvSpPr/>
              <p:nvPr/>
            </p:nvSpPr>
            <p:spPr>
              <a:xfrm>
                <a:off x="8099237" y="289604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67"/>
              <p:cNvSpPr/>
              <p:nvPr/>
            </p:nvSpPr>
            <p:spPr>
              <a:xfrm>
                <a:off x="7907577" y="3138024"/>
                <a:ext cx="4523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685" extrusionOk="0">
                    <a:moveTo>
                      <a:pt x="0" y="2686"/>
                    </a:moveTo>
                    <a:cubicBezTo>
                      <a:pt x="1397" y="1615"/>
                      <a:pt x="2915" y="714"/>
                      <a:pt x="4523" y="0"/>
                    </a:cubicBezTo>
                    <a:cubicBezTo>
                      <a:pt x="4523" y="0"/>
                      <a:pt x="3110" y="0"/>
                      <a:pt x="0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67"/>
              <p:cNvSpPr/>
              <p:nvPr/>
            </p:nvSpPr>
            <p:spPr>
              <a:xfrm>
                <a:off x="7924397" y="2985799"/>
                <a:ext cx="10318" cy="20211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20211" extrusionOk="0">
                    <a:moveTo>
                      <a:pt x="3817" y="20212"/>
                    </a:moveTo>
                    <a:lnTo>
                      <a:pt x="10318" y="18092"/>
                    </a:lnTo>
                    <a:lnTo>
                      <a:pt x="2120" y="0"/>
                    </a:lnTo>
                    <a:lnTo>
                      <a:pt x="0" y="1414"/>
                    </a:lnTo>
                    <a:lnTo>
                      <a:pt x="2120" y="0"/>
                    </a:lnTo>
                    <a:lnTo>
                      <a:pt x="10177" y="18092"/>
                    </a:lnTo>
                    <a:cubicBezTo>
                      <a:pt x="8271" y="18559"/>
                      <a:pt x="6334" y="18889"/>
                      <a:pt x="4382" y="19081"/>
                    </a:cubicBezTo>
                    <a:cubicBezTo>
                      <a:pt x="4382" y="19081"/>
                      <a:pt x="6502" y="19505"/>
                      <a:pt x="3817" y="202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67"/>
              <p:cNvSpPr/>
              <p:nvPr/>
            </p:nvSpPr>
            <p:spPr>
              <a:xfrm>
                <a:off x="7845387" y="3007089"/>
                <a:ext cx="6831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810" extrusionOk="0">
                    <a:moveTo>
                      <a:pt x="3958" y="53"/>
                    </a:moveTo>
                    <a:cubicBezTo>
                      <a:pt x="2639" y="-18"/>
                      <a:pt x="1318" y="-18"/>
                      <a:pt x="0" y="53"/>
                    </a:cubicBezTo>
                    <a:lnTo>
                      <a:pt x="0" y="759"/>
                    </a:lnTo>
                    <a:cubicBezTo>
                      <a:pt x="5937" y="1042"/>
                      <a:pt x="9753" y="53"/>
                      <a:pt x="3958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7906870" y="3002028"/>
                <a:ext cx="12438" cy="3363"/>
              </a:xfrm>
              <a:custGeom>
                <a:avLst/>
                <a:gdLst/>
                <a:ahLst/>
                <a:cxnLst/>
                <a:rect l="l" t="t" r="r" b="b"/>
                <a:pathLst>
                  <a:path w="12438" h="3363" extrusionOk="0">
                    <a:moveTo>
                      <a:pt x="12438" y="449"/>
                    </a:moveTo>
                    <a:cubicBezTo>
                      <a:pt x="11449" y="-682"/>
                      <a:pt x="6078" y="449"/>
                      <a:pt x="0" y="2428"/>
                    </a:cubicBezTo>
                    <a:lnTo>
                      <a:pt x="1131" y="2428"/>
                    </a:lnTo>
                    <a:cubicBezTo>
                      <a:pt x="-989" y="4548"/>
                      <a:pt x="5371" y="2711"/>
                      <a:pt x="12438" y="4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67"/>
              <p:cNvSpPr/>
              <p:nvPr/>
            </p:nvSpPr>
            <p:spPr>
              <a:xfrm>
                <a:off x="7899277" y="3004880"/>
                <a:ext cx="5896" cy="1431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1431" extrusionOk="0">
                    <a:moveTo>
                      <a:pt x="5897" y="0"/>
                    </a:moveTo>
                    <a:lnTo>
                      <a:pt x="243" y="1131"/>
                    </a:lnTo>
                    <a:cubicBezTo>
                      <a:pt x="-888" y="1979"/>
                      <a:pt x="2081" y="848"/>
                      <a:pt x="5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67"/>
              <p:cNvSpPr/>
              <p:nvPr/>
            </p:nvSpPr>
            <p:spPr>
              <a:xfrm>
                <a:off x="7881841" y="3013026"/>
                <a:ext cx="6746" cy="7316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7316" extrusionOk="0">
                    <a:moveTo>
                      <a:pt x="4676" y="3727"/>
                    </a:moveTo>
                    <a:cubicBezTo>
                      <a:pt x="7220" y="2172"/>
                      <a:pt x="4676" y="1183"/>
                      <a:pt x="6655" y="476"/>
                    </a:cubicBezTo>
                    <a:cubicBezTo>
                      <a:pt x="8069" y="-3058"/>
                      <a:pt x="-7479" y="14610"/>
                      <a:pt x="4676" y="3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7912665" y="2998096"/>
                <a:ext cx="565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120" extrusionOk="0">
                    <a:moveTo>
                      <a:pt x="0" y="989"/>
                    </a:moveTo>
                    <a:lnTo>
                      <a:pt x="2544" y="2120"/>
                    </a:lnTo>
                    <a:lnTo>
                      <a:pt x="5654" y="0"/>
                    </a:lnTo>
                    <a:lnTo>
                      <a:pt x="0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67"/>
              <p:cNvSpPr/>
              <p:nvPr/>
            </p:nvSpPr>
            <p:spPr>
              <a:xfrm>
                <a:off x="7906870" y="3002477"/>
                <a:ext cx="10176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0176" h="7491" extrusionOk="0">
                    <a:moveTo>
                      <a:pt x="0" y="7491"/>
                    </a:moveTo>
                    <a:lnTo>
                      <a:pt x="8339" y="2120"/>
                    </a:lnTo>
                    <a:cubicBezTo>
                      <a:pt x="8339" y="2120"/>
                      <a:pt x="8339" y="989"/>
                      <a:pt x="10177" y="0"/>
                    </a:cubicBezTo>
                    <a:cubicBezTo>
                      <a:pt x="6538" y="2144"/>
                      <a:pt x="3129" y="4654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67"/>
              <p:cNvSpPr/>
              <p:nvPr/>
            </p:nvSpPr>
            <p:spPr>
              <a:xfrm>
                <a:off x="7917047" y="299767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0" y="4806"/>
                    </a:moveTo>
                    <a:cubicBezTo>
                      <a:pt x="2257" y="3329"/>
                      <a:pt x="4428" y="1725"/>
                      <a:pt x="6502" y="0"/>
                    </a:cubicBezTo>
                    <a:cubicBezTo>
                      <a:pt x="4947" y="1696"/>
                      <a:pt x="2262" y="3251"/>
                      <a:pt x="0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8" name="Google Shape;3598;p67"/>
              <p:cNvSpPr/>
              <p:nvPr/>
            </p:nvSpPr>
            <p:spPr>
              <a:xfrm>
                <a:off x="7925810" y="2993714"/>
                <a:ext cx="7350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685" extrusionOk="0">
                    <a:moveTo>
                      <a:pt x="0" y="1696"/>
                    </a:moveTo>
                    <a:lnTo>
                      <a:pt x="2968" y="1272"/>
                    </a:lnTo>
                    <a:lnTo>
                      <a:pt x="5937" y="424"/>
                    </a:lnTo>
                    <a:lnTo>
                      <a:pt x="6643" y="283"/>
                    </a:lnTo>
                    <a:lnTo>
                      <a:pt x="6078" y="707"/>
                    </a:lnTo>
                    <a:lnTo>
                      <a:pt x="2827" y="2685"/>
                    </a:lnTo>
                    <a:lnTo>
                      <a:pt x="6078" y="707"/>
                    </a:lnTo>
                    <a:lnTo>
                      <a:pt x="7350" y="0"/>
                    </a:lnTo>
                    <a:lnTo>
                      <a:pt x="5937" y="424"/>
                    </a:ln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9" name="Google Shape;3599;p67"/>
              <p:cNvSpPr/>
              <p:nvPr/>
            </p:nvSpPr>
            <p:spPr>
              <a:xfrm>
                <a:off x="7828708" y="3086538"/>
                <a:ext cx="4753" cy="10947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0947" extrusionOk="0">
                    <a:moveTo>
                      <a:pt x="3816" y="320"/>
                    </a:moveTo>
                    <a:cubicBezTo>
                      <a:pt x="2336" y="3679"/>
                      <a:pt x="1061" y="7124"/>
                      <a:pt x="0" y="10638"/>
                    </a:cubicBezTo>
                    <a:cubicBezTo>
                      <a:pt x="0" y="11910"/>
                      <a:pt x="1414" y="9083"/>
                      <a:pt x="2827" y="5409"/>
                    </a:cubicBezTo>
                    <a:cubicBezTo>
                      <a:pt x="4241" y="1734"/>
                      <a:pt x="5795" y="-952"/>
                      <a:pt x="3816" y="3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0" name="Google Shape;3600;p67"/>
              <p:cNvSpPr/>
              <p:nvPr/>
            </p:nvSpPr>
            <p:spPr>
              <a:xfrm>
                <a:off x="7851040" y="3062689"/>
                <a:ext cx="409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4381" extrusionOk="0">
                    <a:moveTo>
                      <a:pt x="4099" y="0"/>
                    </a:moveTo>
                    <a:cubicBezTo>
                      <a:pt x="2923" y="1192"/>
                      <a:pt x="1533" y="2151"/>
                      <a:pt x="0" y="2827"/>
                    </a:cubicBezTo>
                    <a:lnTo>
                      <a:pt x="1555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7835760" y="3085024"/>
                <a:ext cx="4524" cy="10548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10548" extrusionOk="0">
                    <a:moveTo>
                      <a:pt x="2136" y="3248"/>
                    </a:moveTo>
                    <a:cubicBezTo>
                      <a:pt x="2136" y="4520"/>
                      <a:pt x="-2670" y="17382"/>
                      <a:pt x="2136" y="5651"/>
                    </a:cubicBezTo>
                    <a:cubicBezTo>
                      <a:pt x="2419" y="4520"/>
                      <a:pt x="7365" y="-4808"/>
                      <a:pt x="2136" y="3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2" name="Google Shape;3602;p67"/>
              <p:cNvSpPr/>
              <p:nvPr/>
            </p:nvSpPr>
            <p:spPr>
              <a:xfrm>
                <a:off x="7921570" y="313378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1979" y="0"/>
                    </a:moveTo>
                    <a:lnTo>
                      <a:pt x="0" y="1979"/>
                    </a:lnTo>
                    <a:lnTo>
                      <a:pt x="2968" y="4240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3" name="Google Shape;3603;p67"/>
              <p:cNvSpPr/>
              <p:nvPr/>
            </p:nvSpPr>
            <p:spPr>
              <a:xfrm>
                <a:off x="7983201" y="3088974"/>
                <a:ext cx="3951" cy="21137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21137" extrusionOk="0">
                    <a:moveTo>
                      <a:pt x="3951" y="19651"/>
                    </a:moveTo>
                    <a:cubicBezTo>
                      <a:pt x="3894" y="17693"/>
                      <a:pt x="3609" y="15748"/>
                      <a:pt x="3103" y="13856"/>
                    </a:cubicBezTo>
                    <a:cubicBezTo>
                      <a:pt x="2912" y="13049"/>
                      <a:pt x="2577" y="12283"/>
                      <a:pt x="2114" y="11595"/>
                    </a:cubicBezTo>
                    <a:cubicBezTo>
                      <a:pt x="1407" y="10605"/>
                      <a:pt x="842" y="10181"/>
                      <a:pt x="418" y="570"/>
                    </a:cubicBezTo>
                    <a:cubicBezTo>
                      <a:pt x="-854" y="-3529"/>
                      <a:pt x="1266" y="15976"/>
                      <a:pt x="418" y="11312"/>
                    </a:cubicBezTo>
                    <a:lnTo>
                      <a:pt x="1690" y="16966"/>
                    </a:lnTo>
                    <a:cubicBezTo>
                      <a:pt x="1880" y="18025"/>
                      <a:pt x="2164" y="19066"/>
                      <a:pt x="2538" y="20075"/>
                    </a:cubicBezTo>
                    <a:cubicBezTo>
                      <a:pt x="2679" y="21489"/>
                      <a:pt x="3103" y="21630"/>
                      <a:pt x="3951" y="19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4" name="Google Shape;3604;p67"/>
              <p:cNvSpPr/>
              <p:nvPr/>
            </p:nvSpPr>
            <p:spPr>
              <a:xfrm>
                <a:off x="7982064" y="3094632"/>
                <a:ext cx="1130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3" extrusionOk="0">
                    <a:moveTo>
                      <a:pt x="1131" y="5654"/>
                    </a:moveTo>
                    <a:lnTo>
                      <a:pt x="0" y="0"/>
                    </a:lnTo>
                    <a:cubicBezTo>
                      <a:pt x="271" y="1904"/>
                      <a:pt x="649" y="3792"/>
                      <a:pt x="1131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5" name="Google Shape;3605;p67"/>
              <p:cNvSpPr/>
              <p:nvPr/>
            </p:nvSpPr>
            <p:spPr>
              <a:xfrm>
                <a:off x="7911535" y="2910181"/>
                <a:ext cx="508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784" extrusionOk="0">
                    <a:moveTo>
                      <a:pt x="0" y="0"/>
                    </a:moveTo>
                    <a:lnTo>
                      <a:pt x="5088" y="6784"/>
                    </a:lnTo>
                    <a:lnTo>
                      <a:pt x="2261" y="19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6" name="Google Shape;3606;p67"/>
              <p:cNvSpPr/>
              <p:nvPr/>
            </p:nvSpPr>
            <p:spPr>
              <a:xfrm>
                <a:off x="7924538" y="2920358"/>
                <a:ext cx="5088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088" extrusionOk="0">
                    <a:moveTo>
                      <a:pt x="0" y="0"/>
                    </a:moveTo>
                    <a:lnTo>
                      <a:pt x="0" y="2968"/>
                    </a:lnTo>
                    <a:lnTo>
                      <a:pt x="5089" y="5088"/>
                    </a:lnTo>
                    <a:cubicBezTo>
                      <a:pt x="3100" y="3713"/>
                      <a:pt x="1376" y="1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7" name="Google Shape;3607;p67"/>
              <p:cNvSpPr/>
              <p:nvPr/>
            </p:nvSpPr>
            <p:spPr>
              <a:xfrm>
                <a:off x="8227575" y="301604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0" y="3251"/>
                    </a:moveTo>
                    <a:lnTo>
                      <a:pt x="0" y="3958"/>
                    </a:lnTo>
                    <a:cubicBezTo>
                      <a:pt x="1131" y="3958"/>
                      <a:pt x="1979" y="2544"/>
                      <a:pt x="3392" y="0"/>
                    </a:cubicBezTo>
                    <a:cubicBezTo>
                      <a:pt x="2391" y="1212"/>
                      <a:pt x="1253" y="2303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8" name="Google Shape;3608;p67"/>
              <p:cNvSpPr/>
              <p:nvPr/>
            </p:nvSpPr>
            <p:spPr>
              <a:xfrm>
                <a:off x="8184324" y="2955410"/>
                <a:ext cx="268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109" extrusionOk="0">
                    <a:moveTo>
                      <a:pt x="989" y="2403"/>
                    </a:moveTo>
                    <a:lnTo>
                      <a:pt x="2686" y="3110"/>
                    </a:lnTo>
                    <a:lnTo>
                      <a:pt x="0" y="0"/>
                    </a:lnTo>
                    <a:lnTo>
                      <a:pt x="989" y="24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9" name="Google Shape;3609;p67"/>
              <p:cNvSpPr/>
              <p:nvPr/>
            </p:nvSpPr>
            <p:spPr>
              <a:xfrm>
                <a:off x="8083124" y="2940938"/>
                <a:ext cx="2388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2882" extrusionOk="0">
                    <a:moveTo>
                      <a:pt x="0" y="904"/>
                    </a:moveTo>
                    <a:cubicBezTo>
                      <a:pt x="7774" y="904"/>
                      <a:pt x="16678" y="2034"/>
                      <a:pt x="23887" y="2883"/>
                    </a:cubicBezTo>
                    <a:cubicBezTo>
                      <a:pt x="7633" y="1893"/>
                      <a:pt x="424" y="-1640"/>
                      <a:pt x="0" y="9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0" name="Google Shape;3610;p67"/>
              <p:cNvSpPr/>
              <p:nvPr/>
            </p:nvSpPr>
            <p:spPr>
              <a:xfrm>
                <a:off x="7806235" y="2368135"/>
                <a:ext cx="16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4134" extrusionOk="0">
                    <a:moveTo>
                      <a:pt x="1555" y="0"/>
                    </a:moveTo>
                    <a:lnTo>
                      <a:pt x="0" y="0"/>
                    </a:lnTo>
                    <a:cubicBezTo>
                      <a:pt x="0" y="0"/>
                      <a:pt x="1979" y="0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1" name="Google Shape;3611;p67"/>
              <p:cNvSpPr/>
              <p:nvPr/>
            </p:nvSpPr>
            <p:spPr>
              <a:xfrm>
                <a:off x="7810475" y="2371103"/>
                <a:ext cx="141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65" extrusionOk="0">
                    <a:moveTo>
                      <a:pt x="565" y="141"/>
                    </a:moveTo>
                    <a:lnTo>
                      <a:pt x="0" y="0"/>
                    </a:lnTo>
                    <a:lnTo>
                      <a:pt x="1414" y="565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7809486" y="2372800"/>
                <a:ext cx="229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413" extrusionOk="0">
                    <a:moveTo>
                      <a:pt x="1131" y="1414"/>
                    </a:moveTo>
                    <a:cubicBezTo>
                      <a:pt x="3675" y="1414"/>
                      <a:pt x="1131" y="283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989" y="141"/>
                      <a:pt x="1837" y="1131"/>
                      <a:pt x="1131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3" name="Google Shape;3613;p67"/>
              <p:cNvSpPr/>
              <p:nvPr/>
            </p:nvSpPr>
            <p:spPr>
              <a:xfrm>
                <a:off x="7805104" y="2374072"/>
                <a:ext cx="58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4134" extrusionOk="0">
                    <a:moveTo>
                      <a:pt x="0" y="0"/>
                    </a:moveTo>
                    <a:cubicBezTo>
                      <a:pt x="848" y="0"/>
                      <a:pt x="70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4" name="Google Shape;3614;p67"/>
              <p:cNvSpPr/>
              <p:nvPr/>
            </p:nvSpPr>
            <p:spPr>
              <a:xfrm>
                <a:off x="7804790" y="2373930"/>
                <a:ext cx="3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4134" extrusionOk="0">
                    <a:moveTo>
                      <a:pt x="314" y="0"/>
                    </a:moveTo>
                    <a:cubicBezTo>
                      <a:pt x="314" y="0"/>
                      <a:pt x="-393" y="0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5" name="Google Shape;3615;p67"/>
              <p:cNvSpPr/>
              <p:nvPr/>
            </p:nvSpPr>
            <p:spPr>
              <a:xfrm>
                <a:off x="7804317" y="2374998"/>
                <a:ext cx="191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2" extrusionOk="0">
                    <a:moveTo>
                      <a:pt x="1918" y="63"/>
                    </a:moveTo>
                    <a:lnTo>
                      <a:pt x="1070" y="63"/>
                    </a:lnTo>
                    <a:cubicBezTo>
                      <a:pt x="1070" y="63"/>
                      <a:pt x="364" y="63"/>
                      <a:pt x="81" y="63"/>
                    </a:cubicBezTo>
                    <a:cubicBezTo>
                      <a:pt x="-202" y="63"/>
                      <a:pt x="222" y="-78"/>
                      <a:pt x="1918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6" name="Google Shape;3616;p67"/>
              <p:cNvSpPr/>
              <p:nvPr/>
            </p:nvSpPr>
            <p:spPr>
              <a:xfrm>
                <a:off x="7806706" y="2375862"/>
                <a:ext cx="376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88" extrusionOk="0">
                    <a:moveTo>
                      <a:pt x="377" y="188"/>
                    </a:moveTo>
                    <a:lnTo>
                      <a:pt x="377" y="188"/>
                    </a:lnTo>
                    <a:cubicBezTo>
                      <a:pt x="377" y="188"/>
                      <a:pt x="-471" y="-236"/>
                      <a:pt x="377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7" name="Google Shape;3617;p67"/>
              <p:cNvSpPr/>
              <p:nvPr/>
            </p:nvSpPr>
            <p:spPr>
              <a:xfrm>
                <a:off x="7806235" y="2375202"/>
                <a:ext cx="565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2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72" y="0"/>
                      <a:pt x="0" y="0"/>
                    </a:cubicBezTo>
                    <a:cubicBezTo>
                      <a:pt x="1131" y="565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8" name="Google Shape;3618;p67"/>
              <p:cNvSpPr/>
              <p:nvPr/>
            </p:nvSpPr>
            <p:spPr>
              <a:xfrm>
                <a:off x="7806235" y="2374674"/>
                <a:ext cx="158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86" extrusionOk="0">
                    <a:moveTo>
                      <a:pt x="0" y="387"/>
                    </a:moveTo>
                    <a:cubicBezTo>
                      <a:pt x="488" y="135"/>
                      <a:pt x="1067" y="135"/>
                      <a:pt x="1555" y="387"/>
                    </a:cubicBezTo>
                    <a:cubicBezTo>
                      <a:pt x="1838" y="104"/>
                      <a:pt x="0" y="-320"/>
                      <a:pt x="0" y="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67"/>
              <p:cNvSpPr/>
              <p:nvPr/>
            </p:nvSpPr>
            <p:spPr>
              <a:xfrm>
                <a:off x="7812784" y="2374857"/>
                <a:ext cx="12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62" extrusionOk="0">
                    <a:moveTo>
                      <a:pt x="377" y="63"/>
                    </a:moveTo>
                    <a:lnTo>
                      <a:pt x="1225" y="63"/>
                    </a:lnTo>
                    <a:lnTo>
                      <a:pt x="377" y="63"/>
                    </a:lnTo>
                    <a:cubicBezTo>
                      <a:pt x="377" y="63"/>
                      <a:pt x="-471" y="-79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67"/>
              <p:cNvSpPr/>
              <p:nvPr/>
            </p:nvSpPr>
            <p:spPr>
              <a:xfrm>
                <a:off x="7803549" y="2375909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06" y="957"/>
                      <a:pt x="430" y="59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67"/>
              <p:cNvSpPr/>
              <p:nvPr/>
            </p:nvSpPr>
            <p:spPr>
              <a:xfrm>
                <a:off x="7805387" y="2377464"/>
                <a:ext cx="71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4134" extrusionOk="0">
                    <a:moveTo>
                      <a:pt x="0" y="0"/>
                    </a:moveTo>
                    <a:lnTo>
                      <a:pt x="707" y="0"/>
                    </a:lnTo>
                    <a:cubicBezTo>
                      <a:pt x="707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67"/>
              <p:cNvSpPr/>
              <p:nvPr/>
            </p:nvSpPr>
            <p:spPr>
              <a:xfrm>
                <a:off x="7808073" y="2376050"/>
                <a:ext cx="155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54" extrusionOk="0">
                    <a:moveTo>
                      <a:pt x="1555" y="1414"/>
                    </a:moveTo>
                    <a:lnTo>
                      <a:pt x="0" y="0"/>
                    </a:lnTo>
                    <a:lnTo>
                      <a:pt x="1555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67"/>
              <p:cNvSpPr/>
              <p:nvPr/>
            </p:nvSpPr>
            <p:spPr>
              <a:xfrm>
                <a:off x="7802136" y="2375909"/>
                <a:ext cx="1413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72" extrusionOk="0">
                    <a:moveTo>
                      <a:pt x="989" y="707"/>
                    </a:moveTo>
                    <a:lnTo>
                      <a:pt x="0" y="0"/>
                    </a:lnTo>
                    <a:lnTo>
                      <a:pt x="1414" y="1272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67"/>
              <p:cNvSpPr/>
              <p:nvPr/>
            </p:nvSpPr>
            <p:spPr>
              <a:xfrm>
                <a:off x="7801005" y="2376050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414"/>
                    </a:moveTo>
                    <a:cubicBezTo>
                      <a:pt x="1131" y="1414"/>
                      <a:pt x="424" y="424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989" y="1414"/>
                      <a:pt x="183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67"/>
              <p:cNvSpPr/>
              <p:nvPr/>
            </p:nvSpPr>
            <p:spPr>
              <a:xfrm>
                <a:off x="7802136" y="2377323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67"/>
              <p:cNvSpPr/>
              <p:nvPr/>
            </p:nvSpPr>
            <p:spPr>
              <a:xfrm>
                <a:off x="7804822" y="2377464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1414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67"/>
              <p:cNvSpPr/>
              <p:nvPr/>
            </p:nvSpPr>
            <p:spPr>
              <a:xfrm>
                <a:off x="7806235" y="237817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67"/>
              <p:cNvSpPr/>
              <p:nvPr/>
            </p:nvSpPr>
            <p:spPr>
              <a:xfrm>
                <a:off x="7806235" y="237746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67"/>
              <p:cNvSpPr/>
              <p:nvPr/>
            </p:nvSpPr>
            <p:spPr>
              <a:xfrm>
                <a:off x="7807931" y="2377464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0" y="0"/>
                    </a:moveTo>
                    <a:cubicBezTo>
                      <a:pt x="587" y="883"/>
                      <a:pt x="1503" y="1494"/>
                      <a:pt x="2544" y="1696"/>
                    </a:cubicBezTo>
                    <a:cubicBezTo>
                      <a:pt x="1696" y="989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67"/>
              <p:cNvSpPr/>
              <p:nvPr/>
            </p:nvSpPr>
            <p:spPr>
              <a:xfrm>
                <a:off x="7806235" y="2377464"/>
                <a:ext cx="1130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" extrusionOk="0">
                    <a:moveTo>
                      <a:pt x="1131" y="1414"/>
                    </a:moveTo>
                    <a:lnTo>
                      <a:pt x="1131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67"/>
              <p:cNvSpPr/>
              <p:nvPr/>
            </p:nvSpPr>
            <p:spPr>
              <a:xfrm>
                <a:off x="7807083" y="2378877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67"/>
              <p:cNvSpPr/>
              <p:nvPr/>
            </p:nvSpPr>
            <p:spPr>
              <a:xfrm>
                <a:off x="7804115" y="2378832"/>
                <a:ext cx="706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93" extrusionOk="0">
                    <a:moveTo>
                      <a:pt x="0" y="45"/>
                    </a:moveTo>
                    <a:cubicBezTo>
                      <a:pt x="151" y="308"/>
                      <a:pt x="151" y="631"/>
                      <a:pt x="0" y="893"/>
                    </a:cubicBezTo>
                    <a:lnTo>
                      <a:pt x="707" y="893"/>
                    </a:lnTo>
                    <a:cubicBezTo>
                      <a:pt x="707" y="893"/>
                      <a:pt x="141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67"/>
              <p:cNvSpPr/>
              <p:nvPr/>
            </p:nvSpPr>
            <p:spPr>
              <a:xfrm>
                <a:off x="7802984" y="23809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0"/>
                    </a:moveTo>
                    <a:lnTo>
                      <a:pt x="141" y="14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67"/>
              <p:cNvSpPr/>
              <p:nvPr/>
            </p:nvSpPr>
            <p:spPr>
              <a:xfrm>
                <a:off x="7805387" y="237972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67"/>
              <p:cNvSpPr/>
              <p:nvPr/>
            </p:nvSpPr>
            <p:spPr>
              <a:xfrm>
                <a:off x="7802933" y="2378971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67"/>
              <p:cNvSpPr/>
              <p:nvPr/>
            </p:nvSpPr>
            <p:spPr>
              <a:xfrm>
                <a:off x="7804680" y="23784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67"/>
              <p:cNvSpPr/>
              <p:nvPr/>
            </p:nvSpPr>
            <p:spPr>
              <a:xfrm>
                <a:off x="7804680" y="237845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67"/>
              <p:cNvSpPr/>
              <p:nvPr/>
            </p:nvSpPr>
            <p:spPr>
              <a:xfrm>
                <a:off x="7802701" y="2381139"/>
                <a:ext cx="5088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621" extrusionOk="0">
                    <a:moveTo>
                      <a:pt x="5088" y="8198"/>
                    </a:moveTo>
                    <a:cubicBezTo>
                      <a:pt x="4382" y="7067"/>
                      <a:pt x="4240" y="5654"/>
                      <a:pt x="5088" y="6502"/>
                    </a:cubicBezTo>
                    <a:cubicBezTo>
                      <a:pt x="3730" y="4090"/>
                      <a:pt x="2014" y="1898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6" y="2827"/>
                      <a:pt x="3110" y="3958"/>
                    </a:cubicBezTo>
                    <a:cubicBezTo>
                      <a:pt x="3534" y="5088"/>
                      <a:pt x="2403" y="3958"/>
                      <a:pt x="1696" y="3958"/>
                    </a:cubicBezTo>
                    <a:cubicBezTo>
                      <a:pt x="989" y="3958"/>
                      <a:pt x="2403" y="6502"/>
                      <a:pt x="3816" y="8622"/>
                    </a:cubicBezTo>
                    <a:lnTo>
                      <a:pt x="3816" y="7491"/>
                    </a:lnTo>
                    <a:cubicBezTo>
                      <a:pt x="3816" y="7491"/>
                      <a:pt x="4806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67"/>
              <p:cNvSpPr/>
              <p:nvPr/>
            </p:nvSpPr>
            <p:spPr>
              <a:xfrm>
                <a:off x="7802200" y="2379584"/>
                <a:ext cx="163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4" extrusionOk="0">
                    <a:moveTo>
                      <a:pt x="1632" y="1272"/>
                    </a:moveTo>
                    <a:lnTo>
                      <a:pt x="1632" y="1272"/>
                    </a:lnTo>
                    <a:lnTo>
                      <a:pt x="77" y="0"/>
                    </a:lnTo>
                    <a:cubicBezTo>
                      <a:pt x="-26" y="513"/>
                      <a:pt x="-26" y="1042"/>
                      <a:pt x="77" y="1555"/>
                    </a:cubicBezTo>
                    <a:lnTo>
                      <a:pt x="784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67"/>
              <p:cNvSpPr/>
              <p:nvPr/>
            </p:nvSpPr>
            <p:spPr>
              <a:xfrm>
                <a:off x="7804335" y="2380149"/>
                <a:ext cx="2888" cy="335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356" extrusionOk="0">
                    <a:moveTo>
                      <a:pt x="63" y="0"/>
                    </a:moveTo>
                    <a:cubicBezTo>
                      <a:pt x="1052" y="1272"/>
                      <a:pt x="1194" y="2120"/>
                      <a:pt x="2466" y="3110"/>
                    </a:cubicBezTo>
                    <a:cubicBezTo>
                      <a:pt x="3738" y="4099"/>
                      <a:pt x="1759" y="1838"/>
                      <a:pt x="1476" y="1131"/>
                    </a:cubicBezTo>
                    <a:cubicBezTo>
                      <a:pt x="1194" y="424"/>
                      <a:pt x="1476" y="424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cubicBezTo>
                      <a:pt x="132" y="515"/>
                      <a:pt x="132" y="898"/>
                      <a:pt x="63" y="1272"/>
                    </a:cubicBezTo>
                    <a:cubicBezTo>
                      <a:pt x="63" y="1272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67"/>
              <p:cNvSpPr/>
              <p:nvPr/>
            </p:nvSpPr>
            <p:spPr>
              <a:xfrm>
                <a:off x="7813020" y="2381139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67"/>
              <p:cNvSpPr/>
              <p:nvPr/>
            </p:nvSpPr>
            <p:spPr>
              <a:xfrm>
                <a:off x="7808779" y="2380277"/>
                <a:ext cx="4637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861" extrusionOk="0">
                    <a:moveTo>
                      <a:pt x="3251" y="862"/>
                    </a:moveTo>
                    <a:cubicBezTo>
                      <a:pt x="3251" y="862"/>
                      <a:pt x="3251" y="862"/>
                      <a:pt x="3251" y="862"/>
                    </a:cubicBezTo>
                    <a:cubicBezTo>
                      <a:pt x="3251" y="862"/>
                      <a:pt x="3251" y="862"/>
                      <a:pt x="4241" y="862"/>
                    </a:cubicBezTo>
                    <a:cubicBezTo>
                      <a:pt x="5230" y="862"/>
                      <a:pt x="4241" y="-127"/>
                      <a:pt x="2686" y="14"/>
                    </a:cubicBezTo>
                    <a:lnTo>
                      <a:pt x="2686" y="14"/>
                    </a:lnTo>
                    <a:cubicBezTo>
                      <a:pt x="1810" y="277"/>
                      <a:pt x="876" y="277"/>
                      <a:pt x="0" y="14"/>
                    </a:cubicBezTo>
                    <a:cubicBezTo>
                      <a:pt x="1055" y="397"/>
                      <a:pt x="2143" y="681"/>
                      <a:pt x="3251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67"/>
              <p:cNvSpPr/>
              <p:nvPr/>
            </p:nvSpPr>
            <p:spPr>
              <a:xfrm>
                <a:off x="7808355" y="238142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lnTo>
                      <a:pt x="1272" y="989"/>
                    </a:lnTo>
                    <a:lnTo>
                      <a:pt x="1272" y="989"/>
                    </a:lnTo>
                    <a:cubicBezTo>
                      <a:pt x="1272" y="989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67"/>
              <p:cNvSpPr/>
              <p:nvPr/>
            </p:nvSpPr>
            <p:spPr>
              <a:xfrm>
                <a:off x="7801571" y="2379019"/>
                <a:ext cx="1130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978" extrusionOk="0">
                    <a:moveTo>
                      <a:pt x="848" y="1414"/>
                    </a:moveTo>
                    <a:lnTo>
                      <a:pt x="0" y="0"/>
                    </a:lnTo>
                    <a:lnTo>
                      <a:pt x="1131" y="1979"/>
                    </a:lnTo>
                    <a:lnTo>
                      <a:pt x="848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67"/>
              <p:cNvSpPr/>
              <p:nvPr/>
            </p:nvSpPr>
            <p:spPr>
              <a:xfrm>
                <a:off x="7801288" y="2379725"/>
                <a:ext cx="70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72" extrusionOk="0">
                    <a:moveTo>
                      <a:pt x="707" y="1272"/>
                    </a:moveTo>
                    <a:lnTo>
                      <a:pt x="0" y="0"/>
                    </a:lnTo>
                    <a:lnTo>
                      <a:pt x="283" y="848"/>
                    </a:lnTo>
                    <a:lnTo>
                      <a:pt x="707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67"/>
              <p:cNvSpPr/>
              <p:nvPr/>
            </p:nvSpPr>
            <p:spPr>
              <a:xfrm>
                <a:off x="7766377" y="234467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67"/>
              <p:cNvSpPr/>
              <p:nvPr/>
            </p:nvSpPr>
            <p:spPr>
              <a:xfrm>
                <a:off x="7764822" y="23469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67"/>
              <p:cNvSpPr/>
              <p:nvPr/>
            </p:nvSpPr>
            <p:spPr>
              <a:xfrm>
                <a:off x="7782348" y="2377579"/>
                <a:ext cx="1299" cy="214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46" extrusionOk="0">
                    <a:moveTo>
                      <a:pt x="283" y="2147"/>
                    </a:moveTo>
                    <a:cubicBezTo>
                      <a:pt x="283" y="875"/>
                      <a:pt x="1979" y="-822"/>
                      <a:pt x="989" y="450"/>
                    </a:cubicBezTo>
                    <a:lnTo>
                      <a:pt x="0" y="1581"/>
                    </a:lnTo>
                    <a:cubicBezTo>
                      <a:pt x="0" y="1581"/>
                      <a:pt x="424" y="1723"/>
                      <a:pt x="283" y="2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67"/>
              <p:cNvSpPr/>
              <p:nvPr/>
            </p:nvSpPr>
            <p:spPr>
              <a:xfrm>
                <a:off x="7767932" y="236771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67"/>
              <p:cNvSpPr/>
              <p:nvPr/>
            </p:nvSpPr>
            <p:spPr>
              <a:xfrm>
                <a:off x="7761571" y="2366863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707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67"/>
              <p:cNvSpPr/>
              <p:nvPr/>
            </p:nvSpPr>
            <p:spPr>
              <a:xfrm>
                <a:off x="7776185" y="2331245"/>
                <a:ext cx="50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96" extrusionOk="0">
                    <a:moveTo>
                      <a:pt x="510" y="1696"/>
                    </a:moveTo>
                    <a:lnTo>
                      <a:pt x="510" y="0"/>
                    </a:lnTo>
                    <a:cubicBezTo>
                      <a:pt x="-480" y="424"/>
                      <a:pt x="227" y="989"/>
                      <a:pt x="51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67"/>
              <p:cNvSpPr/>
              <p:nvPr/>
            </p:nvSpPr>
            <p:spPr>
              <a:xfrm>
                <a:off x="7793954" y="2382835"/>
                <a:ext cx="125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86" extrusionOk="0">
                    <a:moveTo>
                      <a:pt x="126" y="848"/>
                    </a:moveTo>
                    <a:lnTo>
                      <a:pt x="126" y="0"/>
                    </a:lnTo>
                    <a:cubicBezTo>
                      <a:pt x="-157" y="848"/>
                      <a:pt x="126" y="2120"/>
                      <a:pt x="126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67"/>
              <p:cNvSpPr/>
              <p:nvPr/>
            </p:nvSpPr>
            <p:spPr>
              <a:xfrm>
                <a:off x="7778815" y="2354243"/>
                <a:ext cx="706" cy="4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0" extrusionOk="0">
                    <a:moveTo>
                      <a:pt x="707" y="41"/>
                    </a:moveTo>
                    <a:cubicBezTo>
                      <a:pt x="474" y="-14"/>
                      <a:pt x="232" y="-14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67"/>
              <p:cNvSpPr/>
              <p:nvPr/>
            </p:nvSpPr>
            <p:spPr>
              <a:xfrm>
                <a:off x="7792807" y="2382395"/>
                <a:ext cx="935" cy="43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0" y="440"/>
                    </a:moveTo>
                    <a:lnTo>
                      <a:pt x="0" y="440"/>
                    </a:lnTo>
                    <a:cubicBezTo>
                      <a:pt x="0" y="440"/>
                      <a:pt x="0" y="440"/>
                      <a:pt x="707" y="440"/>
                    </a:cubicBezTo>
                    <a:cubicBezTo>
                      <a:pt x="1414" y="440"/>
                      <a:pt x="283" y="-550"/>
                      <a:pt x="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5" name="Google Shape;3655;p67"/>
              <p:cNvSpPr/>
              <p:nvPr/>
            </p:nvSpPr>
            <p:spPr>
              <a:xfrm>
                <a:off x="7825882" y="23456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6" name="Google Shape;3656;p67"/>
              <p:cNvSpPr/>
              <p:nvPr/>
            </p:nvSpPr>
            <p:spPr>
              <a:xfrm>
                <a:off x="7816569" y="2363330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7" name="Google Shape;3657;p67"/>
              <p:cNvSpPr/>
              <p:nvPr/>
            </p:nvSpPr>
            <p:spPr>
              <a:xfrm>
                <a:off x="7799026" y="238170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8" name="Google Shape;3658;p67"/>
              <p:cNvSpPr/>
              <p:nvPr/>
            </p:nvSpPr>
            <p:spPr>
              <a:xfrm>
                <a:off x="7801952" y="2386934"/>
                <a:ext cx="42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848" extrusionOk="0">
                    <a:moveTo>
                      <a:pt x="43" y="0"/>
                    </a:moveTo>
                    <a:cubicBezTo>
                      <a:pt x="-14" y="280"/>
                      <a:pt x="-14" y="568"/>
                      <a:pt x="43" y="848"/>
                    </a:cubicBezTo>
                    <a:cubicBezTo>
                      <a:pt x="-5" y="567"/>
                      <a:pt x="-5" y="281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9" name="Google Shape;3659;p67"/>
              <p:cNvSpPr/>
              <p:nvPr/>
            </p:nvSpPr>
            <p:spPr>
              <a:xfrm>
                <a:off x="7799450" y="238226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7799168" y="2381437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7798744" y="23818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7801288" y="2334025"/>
                <a:ext cx="125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283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7766377" y="2385379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7764680" y="2382128"/>
                <a:ext cx="522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826" extrusionOk="0">
                    <a:moveTo>
                      <a:pt x="0" y="2827"/>
                    </a:moveTo>
                    <a:cubicBezTo>
                      <a:pt x="1979" y="2827"/>
                      <a:pt x="1979" y="2827"/>
                      <a:pt x="1838" y="2827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7758739" y="2331310"/>
                <a:ext cx="69545" cy="68905"/>
              </a:xfrm>
              <a:custGeom>
                <a:avLst/>
                <a:gdLst/>
                <a:ahLst/>
                <a:cxnLst/>
                <a:rect l="l" t="t" r="r" b="b"/>
                <a:pathLst>
                  <a:path w="69545" h="68905" extrusionOk="0">
                    <a:moveTo>
                      <a:pt x="11737" y="7992"/>
                    </a:moveTo>
                    <a:lnTo>
                      <a:pt x="10041" y="7992"/>
                    </a:lnTo>
                    <a:cubicBezTo>
                      <a:pt x="9193" y="5448"/>
                      <a:pt x="10041" y="5306"/>
                      <a:pt x="8486" y="4741"/>
                    </a:cubicBezTo>
                    <a:cubicBezTo>
                      <a:pt x="11737" y="8133"/>
                      <a:pt x="5942" y="7992"/>
                      <a:pt x="9475" y="11101"/>
                    </a:cubicBezTo>
                    <a:lnTo>
                      <a:pt x="8345" y="11101"/>
                    </a:lnTo>
                    <a:cubicBezTo>
                      <a:pt x="8345" y="11101"/>
                      <a:pt x="8345" y="11101"/>
                      <a:pt x="8345" y="11101"/>
                    </a:cubicBezTo>
                    <a:cubicBezTo>
                      <a:pt x="5800" y="11101"/>
                      <a:pt x="10465" y="13928"/>
                      <a:pt x="9193" y="14776"/>
                    </a:cubicBezTo>
                    <a:cubicBezTo>
                      <a:pt x="8677" y="15112"/>
                      <a:pt x="8012" y="15112"/>
                      <a:pt x="7497" y="14776"/>
                    </a:cubicBezTo>
                    <a:lnTo>
                      <a:pt x="7497" y="16472"/>
                    </a:lnTo>
                    <a:cubicBezTo>
                      <a:pt x="7497" y="16472"/>
                      <a:pt x="6648" y="16472"/>
                      <a:pt x="7497" y="16472"/>
                    </a:cubicBezTo>
                    <a:lnTo>
                      <a:pt x="7497" y="18169"/>
                    </a:lnTo>
                    <a:lnTo>
                      <a:pt x="7497" y="18169"/>
                    </a:lnTo>
                    <a:cubicBezTo>
                      <a:pt x="8073" y="18831"/>
                      <a:pt x="8593" y="19540"/>
                      <a:pt x="9051" y="20289"/>
                    </a:cubicBezTo>
                    <a:cubicBezTo>
                      <a:pt x="8203" y="20289"/>
                      <a:pt x="9051" y="20289"/>
                      <a:pt x="8203" y="19582"/>
                    </a:cubicBezTo>
                    <a:cubicBezTo>
                      <a:pt x="8124" y="20050"/>
                      <a:pt x="8124" y="20527"/>
                      <a:pt x="8203" y="20995"/>
                    </a:cubicBezTo>
                    <a:cubicBezTo>
                      <a:pt x="6931" y="20995"/>
                      <a:pt x="6083" y="19441"/>
                      <a:pt x="6648" y="19017"/>
                    </a:cubicBezTo>
                    <a:cubicBezTo>
                      <a:pt x="1984" y="17603"/>
                      <a:pt x="7355" y="20289"/>
                      <a:pt x="4104" y="20854"/>
                    </a:cubicBezTo>
                    <a:lnTo>
                      <a:pt x="4104" y="17886"/>
                    </a:lnTo>
                    <a:cubicBezTo>
                      <a:pt x="1419" y="17886"/>
                      <a:pt x="1984" y="17886"/>
                      <a:pt x="6" y="18734"/>
                    </a:cubicBezTo>
                    <a:cubicBezTo>
                      <a:pt x="995" y="18734"/>
                      <a:pt x="4670" y="18734"/>
                      <a:pt x="5376" y="19865"/>
                    </a:cubicBezTo>
                    <a:cubicBezTo>
                      <a:pt x="6083" y="20995"/>
                      <a:pt x="4670" y="19865"/>
                      <a:pt x="5376" y="21137"/>
                    </a:cubicBezTo>
                    <a:cubicBezTo>
                      <a:pt x="3822" y="21137"/>
                      <a:pt x="3963" y="21137"/>
                      <a:pt x="3822" y="21985"/>
                    </a:cubicBezTo>
                    <a:lnTo>
                      <a:pt x="1702" y="21137"/>
                    </a:lnTo>
                    <a:cubicBezTo>
                      <a:pt x="1702" y="22126"/>
                      <a:pt x="3115" y="22409"/>
                      <a:pt x="3963" y="23115"/>
                    </a:cubicBezTo>
                    <a:cubicBezTo>
                      <a:pt x="4811" y="23822"/>
                      <a:pt x="1702" y="23115"/>
                      <a:pt x="288" y="23115"/>
                    </a:cubicBezTo>
                    <a:cubicBezTo>
                      <a:pt x="-1125" y="23115"/>
                      <a:pt x="3115" y="23115"/>
                      <a:pt x="3256" y="24670"/>
                    </a:cubicBezTo>
                    <a:cubicBezTo>
                      <a:pt x="3398" y="26225"/>
                      <a:pt x="3256" y="26366"/>
                      <a:pt x="3963" y="27921"/>
                    </a:cubicBezTo>
                    <a:cubicBezTo>
                      <a:pt x="4670" y="29476"/>
                      <a:pt x="2691" y="27921"/>
                      <a:pt x="1984" y="27921"/>
                    </a:cubicBezTo>
                    <a:lnTo>
                      <a:pt x="3680" y="28910"/>
                    </a:lnTo>
                    <a:cubicBezTo>
                      <a:pt x="3680" y="28910"/>
                      <a:pt x="2974" y="28910"/>
                      <a:pt x="2691" y="28910"/>
                    </a:cubicBezTo>
                    <a:cubicBezTo>
                      <a:pt x="2408" y="28910"/>
                      <a:pt x="4952" y="28910"/>
                      <a:pt x="5376" y="30324"/>
                    </a:cubicBezTo>
                    <a:cubicBezTo>
                      <a:pt x="5800" y="31737"/>
                      <a:pt x="1560" y="31455"/>
                      <a:pt x="4246" y="32727"/>
                    </a:cubicBezTo>
                    <a:cubicBezTo>
                      <a:pt x="3539" y="32727"/>
                      <a:pt x="2832" y="32727"/>
                      <a:pt x="1984" y="32727"/>
                    </a:cubicBezTo>
                    <a:cubicBezTo>
                      <a:pt x="3028" y="33875"/>
                      <a:pt x="4339" y="34748"/>
                      <a:pt x="5800" y="35271"/>
                    </a:cubicBezTo>
                    <a:lnTo>
                      <a:pt x="4246" y="36260"/>
                    </a:lnTo>
                    <a:cubicBezTo>
                      <a:pt x="5942" y="35554"/>
                      <a:pt x="7921" y="36260"/>
                      <a:pt x="9617" y="37108"/>
                    </a:cubicBezTo>
                    <a:lnTo>
                      <a:pt x="11454" y="37108"/>
                    </a:lnTo>
                    <a:lnTo>
                      <a:pt x="12726" y="38098"/>
                    </a:lnTo>
                    <a:lnTo>
                      <a:pt x="11171" y="38098"/>
                    </a:lnTo>
                    <a:cubicBezTo>
                      <a:pt x="10060" y="38391"/>
                      <a:pt x="8891" y="38391"/>
                      <a:pt x="7779" y="38098"/>
                    </a:cubicBezTo>
                    <a:lnTo>
                      <a:pt x="9193" y="38098"/>
                    </a:lnTo>
                    <a:lnTo>
                      <a:pt x="4952" y="38098"/>
                    </a:lnTo>
                    <a:lnTo>
                      <a:pt x="4952" y="38098"/>
                    </a:lnTo>
                    <a:lnTo>
                      <a:pt x="3963" y="38098"/>
                    </a:lnTo>
                    <a:lnTo>
                      <a:pt x="4811" y="38098"/>
                    </a:lnTo>
                    <a:lnTo>
                      <a:pt x="2408" y="38098"/>
                    </a:lnTo>
                    <a:lnTo>
                      <a:pt x="3398" y="38098"/>
                    </a:lnTo>
                    <a:lnTo>
                      <a:pt x="1843" y="39935"/>
                    </a:lnTo>
                    <a:cubicBezTo>
                      <a:pt x="4387" y="41066"/>
                      <a:pt x="8345" y="41490"/>
                      <a:pt x="9758" y="42903"/>
                    </a:cubicBezTo>
                    <a:cubicBezTo>
                      <a:pt x="8015" y="42917"/>
                      <a:pt x="6290" y="43252"/>
                      <a:pt x="4670" y="43893"/>
                    </a:cubicBezTo>
                    <a:cubicBezTo>
                      <a:pt x="6790" y="42903"/>
                      <a:pt x="3256" y="42479"/>
                      <a:pt x="3539" y="41349"/>
                    </a:cubicBezTo>
                    <a:cubicBezTo>
                      <a:pt x="3822" y="40218"/>
                      <a:pt x="2408" y="42055"/>
                      <a:pt x="1984" y="41349"/>
                    </a:cubicBezTo>
                    <a:lnTo>
                      <a:pt x="4387" y="42903"/>
                    </a:lnTo>
                    <a:cubicBezTo>
                      <a:pt x="2691" y="42903"/>
                      <a:pt x="3256" y="42903"/>
                      <a:pt x="2550" y="44175"/>
                    </a:cubicBezTo>
                    <a:cubicBezTo>
                      <a:pt x="5942" y="43045"/>
                      <a:pt x="5235" y="45023"/>
                      <a:pt x="6366" y="45306"/>
                    </a:cubicBezTo>
                    <a:cubicBezTo>
                      <a:pt x="5235" y="45306"/>
                      <a:pt x="4104" y="45306"/>
                      <a:pt x="4104" y="45306"/>
                    </a:cubicBezTo>
                    <a:cubicBezTo>
                      <a:pt x="1843" y="47144"/>
                      <a:pt x="8345" y="45306"/>
                      <a:pt x="6507" y="47002"/>
                    </a:cubicBezTo>
                    <a:cubicBezTo>
                      <a:pt x="4670" y="48698"/>
                      <a:pt x="6507" y="47002"/>
                      <a:pt x="6507" y="47002"/>
                    </a:cubicBezTo>
                    <a:cubicBezTo>
                      <a:pt x="6507" y="47002"/>
                      <a:pt x="7355" y="48557"/>
                      <a:pt x="6507" y="48698"/>
                    </a:cubicBezTo>
                    <a:lnTo>
                      <a:pt x="6507" y="48698"/>
                    </a:lnTo>
                    <a:cubicBezTo>
                      <a:pt x="6507" y="50112"/>
                      <a:pt x="8486" y="52938"/>
                      <a:pt x="11171" y="51525"/>
                    </a:cubicBezTo>
                    <a:lnTo>
                      <a:pt x="7355" y="53362"/>
                    </a:lnTo>
                    <a:cubicBezTo>
                      <a:pt x="10699" y="52459"/>
                      <a:pt x="13962" y="51278"/>
                      <a:pt x="17108" y="49829"/>
                    </a:cubicBezTo>
                    <a:cubicBezTo>
                      <a:pt x="14846" y="51101"/>
                      <a:pt x="10465" y="55483"/>
                      <a:pt x="8486" y="55200"/>
                    </a:cubicBezTo>
                    <a:cubicBezTo>
                      <a:pt x="6507" y="54917"/>
                      <a:pt x="8486" y="56472"/>
                      <a:pt x="9617" y="56472"/>
                    </a:cubicBezTo>
                    <a:cubicBezTo>
                      <a:pt x="10747" y="56472"/>
                      <a:pt x="12161" y="53787"/>
                      <a:pt x="12585" y="53928"/>
                    </a:cubicBezTo>
                    <a:cubicBezTo>
                      <a:pt x="10747" y="56331"/>
                      <a:pt x="11737" y="55200"/>
                      <a:pt x="10465" y="57744"/>
                    </a:cubicBezTo>
                    <a:cubicBezTo>
                      <a:pt x="10465" y="57038"/>
                      <a:pt x="13998" y="54776"/>
                      <a:pt x="14281" y="55341"/>
                    </a:cubicBezTo>
                    <a:cubicBezTo>
                      <a:pt x="14564" y="55907"/>
                      <a:pt x="11313" y="58027"/>
                      <a:pt x="10889" y="58027"/>
                    </a:cubicBezTo>
                    <a:lnTo>
                      <a:pt x="14705" y="56472"/>
                    </a:lnTo>
                    <a:cubicBezTo>
                      <a:pt x="13432" y="57303"/>
                      <a:pt x="12368" y="58415"/>
                      <a:pt x="11595" y="59723"/>
                    </a:cubicBezTo>
                    <a:cubicBezTo>
                      <a:pt x="11595" y="59723"/>
                      <a:pt x="12585" y="60712"/>
                      <a:pt x="13150" y="60712"/>
                    </a:cubicBezTo>
                    <a:lnTo>
                      <a:pt x="13150" y="59582"/>
                    </a:lnTo>
                    <a:cubicBezTo>
                      <a:pt x="13998" y="61136"/>
                      <a:pt x="18097" y="56331"/>
                      <a:pt x="18945" y="57462"/>
                    </a:cubicBezTo>
                    <a:cubicBezTo>
                      <a:pt x="19793" y="58592"/>
                      <a:pt x="15412" y="61136"/>
                      <a:pt x="15836" y="61984"/>
                    </a:cubicBezTo>
                    <a:cubicBezTo>
                      <a:pt x="17390" y="60712"/>
                      <a:pt x="22761" y="54917"/>
                      <a:pt x="24175" y="53928"/>
                    </a:cubicBezTo>
                    <a:lnTo>
                      <a:pt x="24175" y="55059"/>
                    </a:lnTo>
                    <a:lnTo>
                      <a:pt x="25447" y="54211"/>
                    </a:lnTo>
                    <a:cubicBezTo>
                      <a:pt x="23004" y="57574"/>
                      <a:pt x="20047" y="60531"/>
                      <a:pt x="16684" y="62974"/>
                    </a:cubicBezTo>
                    <a:cubicBezTo>
                      <a:pt x="16684" y="64105"/>
                      <a:pt x="15977" y="64246"/>
                      <a:pt x="16684" y="64670"/>
                    </a:cubicBezTo>
                    <a:cubicBezTo>
                      <a:pt x="16548" y="65359"/>
                      <a:pt x="15880" y="65808"/>
                      <a:pt x="15190" y="65673"/>
                    </a:cubicBezTo>
                    <a:cubicBezTo>
                      <a:pt x="15170" y="65669"/>
                      <a:pt x="15150" y="65664"/>
                      <a:pt x="15129" y="65659"/>
                    </a:cubicBezTo>
                    <a:lnTo>
                      <a:pt x="16825" y="67497"/>
                    </a:lnTo>
                    <a:cubicBezTo>
                      <a:pt x="17956" y="65377"/>
                      <a:pt x="19510" y="66225"/>
                      <a:pt x="20358" y="64387"/>
                    </a:cubicBezTo>
                    <a:lnTo>
                      <a:pt x="16966" y="65377"/>
                    </a:lnTo>
                    <a:cubicBezTo>
                      <a:pt x="18238" y="63398"/>
                      <a:pt x="21631" y="60288"/>
                      <a:pt x="22479" y="61136"/>
                    </a:cubicBezTo>
                    <a:cubicBezTo>
                      <a:pt x="21824" y="62672"/>
                      <a:pt x="21019" y="64140"/>
                      <a:pt x="20076" y="65518"/>
                    </a:cubicBezTo>
                    <a:cubicBezTo>
                      <a:pt x="20076" y="65518"/>
                      <a:pt x="22055" y="65518"/>
                      <a:pt x="21913" y="65518"/>
                    </a:cubicBezTo>
                    <a:lnTo>
                      <a:pt x="20782" y="66366"/>
                    </a:lnTo>
                    <a:cubicBezTo>
                      <a:pt x="20782" y="67638"/>
                      <a:pt x="23185" y="64105"/>
                      <a:pt x="23327" y="66366"/>
                    </a:cubicBezTo>
                    <a:cubicBezTo>
                      <a:pt x="23468" y="68627"/>
                      <a:pt x="23327" y="69617"/>
                      <a:pt x="23327" y="68345"/>
                    </a:cubicBezTo>
                    <a:cubicBezTo>
                      <a:pt x="24222" y="64058"/>
                      <a:pt x="25597" y="59886"/>
                      <a:pt x="27426" y="55907"/>
                    </a:cubicBezTo>
                    <a:cubicBezTo>
                      <a:pt x="27425" y="55907"/>
                      <a:pt x="27425" y="58734"/>
                      <a:pt x="27425" y="60147"/>
                    </a:cubicBezTo>
                    <a:cubicBezTo>
                      <a:pt x="27425" y="61560"/>
                      <a:pt x="25305" y="64811"/>
                      <a:pt x="25164" y="66649"/>
                    </a:cubicBezTo>
                    <a:cubicBezTo>
                      <a:pt x="25428" y="66091"/>
                      <a:pt x="25760" y="65569"/>
                      <a:pt x="26154" y="65094"/>
                    </a:cubicBezTo>
                    <a:cubicBezTo>
                      <a:pt x="26153" y="65801"/>
                      <a:pt x="25447" y="67073"/>
                      <a:pt x="26153" y="66931"/>
                    </a:cubicBezTo>
                    <a:cubicBezTo>
                      <a:pt x="26860" y="66790"/>
                      <a:pt x="27567" y="67638"/>
                      <a:pt x="27001" y="65094"/>
                    </a:cubicBezTo>
                    <a:cubicBezTo>
                      <a:pt x="27849" y="65094"/>
                      <a:pt x="27001" y="65801"/>
                      <a:pt x="28415" y="65801"/>
                    </a:cubicBezTo>
                    <a:cubicBezTo>
                      <a:pt x="28792" y="63763"/>
                      <a:pt x="29612" y="61833"/>
                      <a:pt x="30818" y="60147"/>
                    </a:cubicBezTo>
                    <a:cubicBezTo>
                      <a:pt x="30758" y="60711"/>
                      <a:pt x="30758" y="61279"/>
                      <a:pt x="30818" y="61843"/>
                    </a:cubicBezTo>
                    <a:cubicBezTo>
                      <a:pt x="32090" y="61843"/>
                      <a:pt x="32655" y="63681"/>
                      <a:pt x="33928" y="63539"/>
                    </a:cubicBezTo>
                    <a:cubicBezTo>
                      <a:pt x="34186" y="64319"/>
                      <a:pt x="34186" y="65162"/>
                      <a:pt x="33928" y="65942"/>
                    </a:cubicBezTo>
                    <a:cubicBezTo>
                      <a:pt x="33928" y="65942"/>
                      <a:pt x="33928" y="64670"/>
                      <a:pt x="34776" y="64529"/>
                    </a:cubicBezTo>
                    <a:cubicBezTo>
                      <a:pt x="35624" y="66649"/>
                      <a:pt x="33786" y="64529"/>
                      <a:pt x="34776" y="67355"/>
                    </a:cubicBezTo>
                    <a:cubicBezTo>
                      <a:pt x="34776" y="65942"/>
                      <a:pt x="35765" y="65377"/>
                      <a:pt x="36330" y="64529"/>
                    </a:cubicBezTo>
                    <a:cubicBezTo>
                      <a:pt x="36896" y="63681"/>
                      <a:pt x="35058" y="64529"/>
                      <a:pt x="34493" y="64529"/>
                    </a:cubicBezTo>
                    <a:cubicBezTo>
                      <a:pt x="34510" y="61877"/>
                      <a:pt x="35139" y="59265"/>
                      <a:pt x="36330" y="56896"/>
                    </a:cubicBezTo>
                    <a:cubicBezTo>
                      <a:pt x="36330" y="56190"/>
                      <a:pt x="36330" y="58875"/>
                      <a:pt x="36330" y="58451"/>
                    </a:cubicBezTo>
                    <a:cubicBezTo>
                      <a:pt x="36330" y="58027"/>
                      <a:pt x="36330" y="53080"/>
                      <a:pt x="38309" y="54917"/>
                    </a:cubicBezTo>
                    <a:cubicBezTo>
                      <a:pt x="38933" y="56557"/>
                      <a:pt x="39360" y="58265"/>
                      <a:pt x="39581" y="60006"/>
                    </a:cubicBezTo>
                    <a:cubicBezTo>
                      <a:pt x="39581" y="60854"/>
                      <a:pt x="38168" y="59016"/>
                      <a:pt x="37744" y="59158"/>
                    </a:cubicBezTo>
                    <a:lnTo>
                      <a:pt x="38450" y="60006"/>
                    </a:lnTo>
                    <a:cubicBezTo>
                      <a:pt x="38450" y="60712"/>
                      <a:pt x="38450" y="61278"/>
                      <a:pt x="37602" y="60712"/>
                    </a:cubicBezTo>
                    <a:cubicBezTo>
                      <a:pt x="36754" y="60147"/>
                      <a:pt x="40712" y="60712"/>
                      <a:pt x="42549" y="61560"/>
                    </a:cubicBezTo>
                    <a:cubicBezTo>
                      <a:pt x="44387" y="62408"/>
                      <a:pt x="42549" y="60147"/>
                      <a:pt x="42549" y="59440"/>
                    </a:cubicBezTo>
                    <a:lnTo>
                      <a:pt x="42549" y="59440"/>
                    </a:lnTo>
                    <a:cubicBezTo>
                      <a:pt x="41701" y="58168"/>
                      <a:pt x="42549" y="57179"/>
                      <a:pt x="41843" y="56614"/>
                    </a:cubicBezTo>
                    <a:cubicBezTo>
                      <a:pt x="41136" y="56048"/>
                      <a:pt x="41843" y="53645"/>
                      <a:pt x="42832" y="54211"/>
                    </a:cubicBezTo>
                    <a:lnTo>
                      <a:pt x="43821" y="56048"/>
                    </a:lnTo>
                    <a:cubicBezTo>
                      <a:pt x="43821" y="56048"/>
                      <a:pt x="42832" y="55059"/>
                      <a:pt x="42973" y="56048"/>
                    </a:cubicBezTo>
                    <a:cubicBezTo>
                      <a:pt x="43115" y="57038"/>
                      <a:pt x="45235" y="58310"/>
                      <a:pt x="44387" y="56048"/>
                    </a:cubicBezTo>
                    <a:lnTo>
                      <a:pt x="43256" y="54917"/>
                    </a:lnTo>
                    <a:cubicBezTo>
                      <a:pt x="43256" y="53645"/>
                      <a:pt x="43256" y="51525"/>
                      <a:pt x="43256" y="51808"/>
                    </a:cubicBezTo>
                    <a:cubicBezTo>
                      <a:pt x="43256" y="52090"/>
                      <a:pt x="43256" y="51808"/>
                      <a:pt x="41701" y="50112"/>
                    </a:cubicBezTo>
                    <a:cubicBezTo>
                      <a:pt x="43539" y="52797"/>
                      <a:pt x="40571" y="50112"/>
                      <a:pt x="42408" y="53221"/>
                    </a:cubicBezTo>
                    <a:cubicBezTo>
                      <a:pt x="40853" y="50677"/>
                      <a:pt x="41277" y="52232"/>
                      <a:pt x="40005" y="50112"/>
                    </a:cubicBezTo>
                    <a:cubicBezTo>
                      <a:pt x="40005" y="50818"/>
                      <a:pt x="40005" y="51384"/>
                      <a:pt x="40005" y="51242"/>
                    </a:cubicBezTo>
                    <a:lnTo>
                      <a:pt x="40005" y="51242"/>
                    </a:lnTo>
                    <a:lnTo>
                      <a:pt x="40005" y="51242"/>
                    </a:lnTo>
                    <a:cubicBezTo>
                      <a:pt x="40005" y="51242"/>
                      <a:pt x="40005" y="51242"/>
                      <a:pt x="40005" y="52090"/>
                    </a:cubicBezTo>
                    <a:cubicBezTo>
                      <a:pt x="40005" y="52938"/>
                      <a:pt x="40005" y="54069"/>
                      <a:pt x="40005" y="54917"/>
                    </a:cubicBezTo>
                    <a:cubicBezTo>
                      <a:pt x="40005" y="55765"/>
                      <a:pt x="40005" y="54069"/>
                      <a:pt x="40005" y="53362"/>
                    </a:cubicBezTo>
                    <a:lnTo>
                      <a:pt x="40005" y="54635"/>
                    </a:lnTo>
                    <a:cubicBezTo>
                      <a:pt x="40005" y="53221"/>
                      <a:pt x="38733" y="52232"/>
                      <a:pt x="39016" y="51242"/>
                    </a:cubicBezTo>
                    <a:lnTo>
                      <a:pt x="39016" y="51242"/>
                    </a:lnTo>
                    <a:cubicBezTo>
                      <a:pt x="39016" y="51242"/>
                      <a:pt x="38168" y="50253"/>
                      <a:pt x="38026" y="51242"/>
                    </a:cubicBezTo>
                    <a:cubicBezTo>
                      <a:pt x="37885" y="52232"/>
                      <a:pt x="38026" y="53080"/>
                      <a:pt x="38026" y="51242"/>
                    </a:cubicBezTo>
                    <a:cubicBezTo>
                      <a:pt x="38026" y="49405"/>
                      <a:pt x="38026" y="52090"/>
                      <a:pt x="37320" y="52373"/>
                    </a:cubicBezTo>
                    <a:lnTo>
                      <a:pt x="37320" y="52373"/>
                    </a:lnTo>
                    <a:cubicBezTo>
                      <a:pt x="36472" y="52373"/>
                      <a:pt x="35482" y="55059"/>
                      <a:pt x="34493" y="52373"/>
                    </a:cubicBezTo>
                    <a:cubicBezTo>
                      <a:pt x="34493" y="52373"/>
                      <a:pt x="34493" y="53221"/>
                      <a:pt x="33503" y="52373"/>
                    </a:cubicBezTo>
                    <a:lnTo>
                      <a:pt x="33503" y="50960"/>
                    </a:lnTo>
                    <a:cubicBezTo>
                      <a:pt x="33503" y="50960"/>
                      <a:pt x="32655" y="49546"/>
                      <a:pt x="32373" y="50960"/>
                    </a:cubicBezTo>
                    <a:cubicBezTo>
                      <a:pt x="32373" y="47285"/>
                      <a:pt x="30959" y="49970"/>
                      <a:pt x="30535" y="48981"/>
                    </a:cubicBezTo>
                    <a:lnTo>
                      <a:pt x="30535" y="50677"/>
                    </a:lnTo>
                    <a:cubicBezTo>
                      <a:pt x="30535" y="50677"/>
                      <a:pt x="29687" y="50677"/>
                      <a:pt x="28839" y="51384"/>
                    </a:cubicBezTo>
                    <a:lnTo>
                      <a:pt x="28839" y="52797"/>
                    </a:lnTo>
                    <a:cubicBezTo>
                      <a:pt x="27849" y="53928"/>
                      <a:pt x="28132" y="51242"/>
                      <a:pt x="27425" y="51101"/>
                    </a:cubicBezTo>
                    <a:cubicBezTo>
                      <a:pt x="26719" y="50960"/>
                      <a:pt x="27425" y="51101"/>
                      <a:pt x="27425" y="51101"/>
                    </a:cubicBezTo>
                    <a:cubicBezTo>
                      <a:pt x="28556" y="47568"/>
                      <a:pt x="24457" y="52514"/>
                      <a:pt x="25164" y="49829"/>
                    </a:cubicBezTo>
                    <a:cubicBezTo>
                      <a:pt x="25164" y="49829"/>
                      <a:pt x="25164" y="49829"/>
                      <a:pt x="25164" y="49829"/>
                    </a:cubicBezTo>
                    <a:lnTo>
                      <a:pt x="25164" y="49829"/>
                    </a:lnTo>
                    <a:lnTo>
                      <a:pt x="25164" y="48981"/>
                    </a:lnTo>
                    <a:cubicBezTo>
                      <a:pt x="25164" y="48981"/>
                      <a:pt x="25164" y="48981"/>
                      <a:pt x="25164" y="49829"/>
                    </a:cubicBezTo>
                    <a:lnTo>
                      <a:pt x="24316" y="49829"/>
                    </a:lnTo>
                    <a:lnTo>
                      <a:pt x="25305" y="48416"/>
                    </a:lnTo>
                    <a:lnTo>
                      <a:pt x="25305" y="48416"/>
                    </a:lnTo>
                    <a:cubicBezTo>
                      <a:pt x="25305" y="48416"/>
                      <a:pt x="24599" y="48416"/>
                      <a:pt x="23892" y="49970"/>
                    </a:cubicBezTo>
                    <a:lnTo>
                      <a:pt x="22903" y="49970"/>
                    </a:lnTo>
                    <a:cubicBezTo>
                      <a:pt x="24599" y="47850"/>
                      <a:pt x="21772" y="49970"/>
                      <a:pt x="23609" y="47992"/>
                    </a:cubicBezTo>
                    <a:cubicBezTo>
                      <a:pt x="22479" y="48981"/>
                      <a:pt x="22055" y="47992"/>
                      <a:pt x="19793" y="49688"/>
                    </a:cubicBezTo>
                    <a:cubicBezTo>
                      <a:pt x="19793" y="49688"/>
                      <a:pt x="19793" y="49688"/>
                      <a:pt x="19793" y="49688"/>
                    </a:cubicBezTo>
                    <a:cubicBezTo>
                      <a:pt x="19793" y="49688"/>
                      <a:pt x="19793" y="48698"/>
                      <a:pt x="19086" y="49688"/>
                    </a:cubicBezTo>
                    <a:lnTo>
                      <a:pt x="20782" y="48133"/>
                    </a:lnTo>
                    <a:lnTo>
                      <a:pt x="18097" y="49405"/>
                    </a:lnTo>
                    <a:cubicBezTo>
                      <a:pt x="18740" y="48339"/>
                      <a:pt x="19743" y="47537"/>
                      <a:pt x="20924" y="47143"/>
                    </a:cubicBezTo>
                    <a:cubicBezTo>
                      <a:pt x="18380" y="47850"/>
                      <a:pt x="19652" y="47144"/>
                      <a:pt x="17108" y="47144"/>
                    </a:cubicBezTo>
                    <a:lnTo>
                      <a:pt x="18380" y="47144"/>
                    </a:lnTo>
                    <a:cubicBezTo>
                      <a:pt x="18380" y="47144"/>
                      <a:pt x="16401" y="47144"/>
                      <a:pt x="17390" y="47144"/>
                    </a:cubicBezTo>
                    <a:cubicBezTo>
                      <a:pt x="18380" y="47144"/>
                      <a:pt x="16118" y="44034"/>
                      <a:pt x="18521" y="41773"/>
                    </a:cubicBezTo>
                    <a:cubicBezTo>
                      <a:pt x="14422" y="43045"/>
                      <a:pt x="20076" y="40783"/>
                      <a:pt x="16966" y="41773"/>
                    </a:cubicBezTo>
                    <a:cubicBezTo>
                      <a:pt x="17716" y="41658"/>
                      <a:pt x="18478" y="41658"/>
                      <a:pt x="19228" y="41773"/>
                    </a:cubicBezTo>
                    <a:cubicBezTo>
                      <a:pt x="18238" y="41773"/>
                      <a:pt x="20500" y="40642"/>
                      <a:pt x="17814" y="40359"/>
                    </a:cubicBezTo>
                    <a:cubicBezTo>
                      <a:pt x="18804" y="40359"/>
                      <a:pt x="19228" y="40359"/>
                      <a:pt x="19793" y="40359"/>
                    </a:cubicBezTo>
                    <a:cubicBezTo>
                      <a:pt x="20358" y="40359"/>
                      <a:pt x="18945" y="40359"/>
                      <a:pt x="19793" y="40359"/>
                    </a:cubicBezTo>
                    <a:cubicBezTo>
                      <a:pt x="20157" y="40217"/>
                      <a:pt x="20561" y="40217"/>
                      <a:pt x="20924" y="40359"/>
                    </a:cubicBezTo>
                    <a:cubicBezTo>
                      <a:pt x="20924" y="39652"/>
                      <a:pt x="17814" y="39652"/>
                      <a:pt x="14988" y="40359"/>
                    </a:cubicBezTo>
                    <a:cubicBezTo>
                      <a:pt x="16401" y="40359"/>
                      <a:pt x="16118" y="39511"/>
                      <a:pt x="14281" y="39228"/>
                    </a:cubicBezTo>
                    <a:cubicBezTo>
                      <a:pt x="15270" y="39228"/>
                      <a:pt x="16260" y="39228"/>
                      <a:pt x="16542" y="39228"/>
                    </a:cubicBezTo>
                    <a:cubicBezTo>
                      <a:pt x="16825" y="39228"/>
                      <a:pt x="17814" y="37391"/>
                      <a:pt x="15553" y="37108"/>
                    </a:cubicBezTo>
                    <a:cubicBezTo>
                      <a:pt x="16260" y="37108"/>
                      <a:pt x="15553" y="37108"/>
                      <a:pt x="15553" y="37108"/>
                    </a:cubicBezTo>
                    <a:cubicBezTo>
                      <a:pt x="15553" y="37108"/>
                      <a:pt x="15553" y="36260"/>
                      <a:pt x="15553" y="35554"/>
                    </a:cubicBezTo>
                    <a:lnTo>
                      <a:pt x="15553" y="35554"/>
                    </a:lnTo>
                    <a:cubicBezTo>
                      <a:pt x="13009" y="35554"/>
                      <a:pt x="15553" y="35554"/>
                      <a:pt x="14846" y="34140"/>
                    </a:cubicBezTo>
                    <a:lnTo>
                      <a:pt x="14846" y="34140"/>
                    </a:lnTo>
                    <a:cubicBezTo>
                      <a:pt x="17108" y="33151"/>
                      <a:pt x="14140" y="33292"/>
                      <a:pt x="16542" y="32444"/>
                    </a:cubicBezTo>
                    <a:lnTo>
                      <a:pt x="14846" y="32444"/>
                    </a:lnTo>
                    <a:cubicBezTo>
                      <a:pt x="11313" y="31455"/>
                      <a:pt x="17108" y="31737"/>
                      <a:pt x="15977" y="30606"/>
                    </a:cubicBezTo>
                    <a:lnTo>
                      <a:pt x="14988" y="30606"/>
                    </a:lnTo>
                    <a:cubicBezTo>
                      <a:pt x="13998" y="29758"/>
                      <a:pt x="20217" y="30606"/>
                      <a:pt x="20641" y="30606"/>
                    </a:cubicBezTo>
                    <a:cubicBezTo>
                      <a:pt x="21065" y="30606"/>
                      <a:pt x="20641" y="30606"/>
                      <a:pt x="21348" y="30606"/>
                    </a:cubicBezTo>
                    <a:cubicBezTo>
                      <a:pt x="22055" y="30606"/>
                      <a:pt x="19228" y="29758"/>
                      <a:pt x="19086" y="28910"/>
                    </a:cubicBezTo>
                    <a:cubicBezTo>
                      <a:pt x="18945" y="28062"/>
                      <a:pt x="21772" y="30182"/>
                      <a:pt x="22196" y="29900"/>
                    </a:cubicBezTo>
                    <a:cubicBezTo>
                      <a:pt x="22620" y="29617"/>
                      <a:pt x="19086" y="27073"/>
                      <a:pt x="21489" y="27356"/>
                    </a:cubicBezTo>
                    <a:cubicBezTo>
                      <a:pt x="20638" y="27217"/>
                      <a:pt x="19849" y="26823"/>
                      <a:pt x="19228" y="26225"/>
                    </a:cubicBezTo>
                    <a:cubicBezTo>
                      <a:pt x="19228" y="26225"/>
                      <a:pt x="23044" y="26225"/>
                      <a:pt x="20782" y="24953"/>
                    </a:cubicBezTo>
                    <a:lnTo>
                      <a:pt x="20782" y="24953"/>
                    </a:lnTo>
                    <a:cubicBezTo>
                      <a:pt x="20782" y="24953"/>
                      <a:pt x="20782" y="23115"/>
                      <a:pt x="19369" y="21985"/>
                    </a:cubicBezTo>
                    <a:cubicBezTo>
                      <a:pt x="24033" y="25236"/>
                      <a:pt x="19369" y="18169"/>
                      <a:pt x="23044" y="21985"/>
                    </a:cubicBezTo>
                    <a:lnTo>
                      <a:pt x="23044" y="20995"/>
                    </a:lnTo>
                    <a:lnTo>
                      <a:pt x="23044" y="20995"/>
                    </a:lnTo>
                    <a:cubicBezTo>
                      <a:pt x="23044" y="20995"/>
                      <a:pt x="23044" y="19582"/>
                      <a:pt x="23044" y="18451"/>
                    </a:cubicBezTo>
                    <a:cubicBezTo>
                      <a:pt x="23044" y="17321"/>
                      <a:pt x="23044" y="18451"/>
                      <a:pt x="23751" y="19299"/>
                    </a:cubicBezTo>
                    <a:cubicBezTo>
                      <a:pt x="24457" y="20147"/>
                      <a:pt x="25164" y="19299"/>
                      <a:pt x="24740" y="16472"/>
                    </a:cubicBezTo>
                    <a:lnTo>
                      <a:pt x="25588" y="17886"/>
                    </a:lnTo>
                    <a:cubicBezTo>
                      <a:pt x="25588" y="16755"/>
                      <a:pt x="28274" y="19723"/>
                      <a:pt x="28415" y="17886"/>
                    </a:cubicBezTo>
                    <a:cubicBezTo>
                      <a:pt x="28415" y="15342"/>
                      <a:pt x="32231" y="21702"/>
                      <a:pt x="31242" y="15342"/>
                    </a:cubicBezTo>
                    <a:lnTo>
                      <a:pt x="31242" y="13645"/>
                    </a:lnTo>
                    <a:cubicBezTo>
                      <a:pt x="29970" y="13645"/>
                      <a:pt x="31242" y="10960"/>
                      <a:pt x="30252" y="9971"/>
                    </a:cubicBezTo>
                    <a:cubicBezTo>
                      <a:pt x="29263" y="8981"/>
                      <a:pt x="31949" y="11525"/>
                      <a:pt x="31383" y="12091"/>
                    </a:cubicBezTo>
                    <a:lnTo>
                      <a:pt x="31383" y="12091"/>
                    </a:lnTo>
                    <a:cubicBezTo>
                      <a:pt x="31383" y="15342"/>
                      <a:pt x="33079" y="12797"/>
                      <a:pt x="33221" y="15200"/>
                    </a:cubicBezTo>
                    <a:cubicBezTo>
                      <a:pt x="35624" y="15200"/>
                      <a:pt x="37602" y="16755"/>
                      <a:pt x="39440" y="17179"/>
                    </a:cubicBezTo>
                    <a:lnTo>
                      <a:pt x="39440" y="14635"/>
                    </a:lnTo>
                    <a:lnTo>
                      <a:pt x="39440" y="14635"/>
                    </a:lnTo>
                    <a:cubicBezTo>
                      <a:pt x="39440" y="14635"/>
                      <a:pt x="39440" y="16614"/>
                      <a:pt x="39440" y="16472"/>
                    </a:cubicBezTo>
                    <a:cubicBezTo>
                      <a:pt x="39440" y="16331"/>
                      <a:pt x="40571" y="15342"/>
                      <a:pt x="40712" y="14776"/>
                    </a:cubicBezTo>
                    <a:cubicBezTo>
                      <a:pt x="40853" y="14211"/>
                      <a:pt x="39581" y="17603"/>
                      <a:pt x="39864" y="17745"/>
                    </a:cubicBezTo>
                    <a:lnTo>
                      <a:pt x="39864" y="17745"/>
                    </a:lnTo>
                    <a:lnTo>
                      <a:pt x="39864" y="17745"/>
                    </a:lnTo>
                    <a:cubicBezTo>
                      <a:pt x="39864" y="16755"/>
                      <a:pt x="40712" y="15624"/>
                      <a:pt x="41277" y="16048"/>
                    </a:cubicBezTo>
                    <a:cubicBezTo>
                      <a:pt x="41843" y="16472"/>
                      <a:pt x="41277" y="17603"/>
                      <a:pt x="41277" y="17745"/>
                    </a:cubicBezTo>
                    <a:cubicBezTo>
                      <a:pt x="41277" y="17886"/>
                      <a:pt x="41277" y="17745"/>
                      <a:pt x="41277" y="17745"/>
                    </a:cubicBezTo>
                    <a:lnTo>
                      <a:pt x="41984" y="17745"/>
                    </a:lnTo>
                    <a:lnTo>
                      <a:pt x="41984" y="15766"/>
                    </a:lnTo>
                    <a:cubicBezTo>
                      <a:pt x="41984" y="14918"/>
                      <a:pt x="42832" y="15766"/>
                      <a:pt x="43115" y="13787"/>
                    </a:cubicBezTo>
                    <a:cubicBezTo>
                      <a:pt x="43115" y="17179"/>
                      <a:pt x="45942" y="16472"/>
                      <a:pt x="45800" y="17603"/>
                    </a:cubicBezTo>
                    <a:cubicBezTo>
                      <a:pt x="47072" y="16472"/>
                      <a:pt x="47638" y="16755"/>
                      <a:pt x="48062" y="17603"/>
                    </a:cubicBezTo>
                    <a:cubicBezTo>
                      <a:pt x="48486" y="18451"/>
                      <a:pt x="49334" y="15059"/>
                      <a:pt x="49758" y="15766"/>
                    </a:cubicBezTo>
                    <a:cubicBezTo>
                      <a:pt x="46790" y="19441"/>
                      <a:pt x="49758" y="18169"/>
                      <a:pt x="47779" y="21137"/>
                    </a:cubicBezTo>
                    <a:cubicBezTo>
                      <a:pt x="48910" y="19017"/>
                      <a:pt x="49475" y="21137"/>
                      <a:pt x="51030" y="18734"/>
                    </a:cubicBezTo>
                    <a:cubicBezTo>
                      <a:pt x="51030" y="19441"/>
                      <a:pt x="49899" y="20147"/>
                      <a:pt x="49475" y="21278"/>
                    </a:cubicBezTo>
                    <a:cubicBezTo>
                      <a:pt x="51454" y="21278"/>
                      <a:pt x="50323" y="23963"/>
                      <a:pt x="51595" y="24388"/>
                    </a:cubicBezTo>
                    <a:cubicBezTo>
                      <a:pt x="52867" y="24812"/>
                      <a:pt x="52726" y="23257"/>
                      <a:pt x="53715" y="22974"/>
                    </a:cubicBezTo>
                    <a:lnTo>
                      <a:pt x="51595" y="25518"/>
                    </a:lnTo>
                    <a:cubicBezTo>
                      <a:pt x="51595" y="25518"/>
                      <a:pt x="54705" y="23681"/>
                      <a:pt x="53150" y="25518"/>
                    </a:cubicBezTo>
                    <a:cubicBezTo>
                      <a:pt x="51595" y="27356"/>
                      <a:pt x="54139" y="24670"/>
                      <a:pt x="54422" y="24670"/>
                    </a:cubicBezTo>
                    <a:cubicBezTo>
                      <a:pt x="53433" y="28345"/>
                      <a:pt x="59651" y="29476"/>
                      <a:pt x="54422" y="33857"/>
                    </a:cubicBezTo>
                    <a:cubicBezTo>
                      <a:pt x="55553" y="33857"/>
                      <a:pt x="55694" y="33857"/>
                      <a:pt x="55835" y="33857"/>
                    </a:cubicBezTo>
                    <a:cubicBezTo>
                      <a:pt x="55977" y="33857"/>
                      <a:pt x="57249" y="33857"/>
                      <a:pt x="58097" y="33857"/>
                    </a:cubicBezTo>
                    <a:lnTo>
                      <a:pt x="56118" y="35695"/>
                    </a:lnTo>
                    <a:cubicBezTo>
                      <a:pt x="58379" y="35695"/>
                      <a:pt x="56118" y="36967"/>
                      <a:pt x="58662" y="36684"/>
                    </a:cubicBezTo>
                    <a:lnTo>
                      <a:pt x="58662" y="36684"/>
                    </a:lnTo>
                    <a:cubicBezTo>
                      <a:pt x="61348" y="36684"/>
                      <a:pt x="64316" y="34988"/>
                      <a:pt x="67708" y="34423"/>
                    </a:cubicBezTo>
                    <a:cubicBezTo>
                      <a:pt x="64598" y="34423"/>
                      <a:pt x="71524" y="31455"/>
                      <a:pt x="67708" y="31030"/>
                    </a:cubicBezTo>
                    <a:cubicBezTo>
                      <a:pt x="67708" y="31030"/>
                      <a:pt x="68839" y="31030"/>
                      <a:pt x="69545" y="31030"/>
                    </a:cubicBezTo>
                    <a:cubicBezTo>
                      <a:pt x="67991" y="31030"/>
                      <a:pt x="67708" y="31030"/>
                      <a:pt x="68132" y="29900"/>
                    </a:cubicBezTo>
                    <a:lnTo>
                      <a:pt x="68132" y="29900"/>
                    </a:lnTo>
                    <a:cubicBezTo>
                      <a:pt x="67001" y="27921"/>
                      <a:pt x="68132" y="26649"/>
                      <a:pt x="68132" y="23822"/>
                    </a:cubicBezTo>
                    <a:lnTo>
                      <a:pt x="66577" y="24670"/>
                    </a:lnTo>
                    <a:cubicBezTo>
                      <a:pt x="66666" y="24139"/>
                      <a:pt x="66912" y="23646"/>
                      <a:pt x="67284" y="23257"/>
                    </a:cubicBezTo>
                    <a:cubicBezTo>
                      <a:pt x="64881" y="23257"/>
                      <a:pt x="67284" y="24812"/>
                      <a:pt x="65022" y="25518"/>
                    </a:cubicBezTo>
                    <a:cubicBezTo>
                      <a:pt x="67991" y="23257"/>
                      <a:pt x="63326" y="22126"/>
                      <a:pt x="66294" y="19723"/>
                    </a:cubicBezTo>
                    <a:cubicBezTo>
                      <a:pt x="66294" y="19017"/>
                      <a:pt x="64881" y="20995"/>
                      <a:pt x="64457" y="19723"/>
                    </a:cubicBezTo>
                    <a:lnTo>
                      <a:pt x="65164" y="18875"/>
                    </a:lnTo>
                    <a:lnTo>
                      <a:pt x="63892" y="18875"/>
                    </a:lnTo>
                    <a:cubicBezTo>
                      <a:pt x="63892" y="18875"/>
                      <a:pt x="64740" y="17321"/>
                      <a:pt x="65446" y="16755"/>
                    </a:cubicBezTo>
                    <a:cubicBezTo>
                      <a:pt x="66153" y="16190"/>
                      <a:pt x="65446" y="16755"/>
                      <a:pt x="65446" y="16755"/>
                    </a:cubicBezTo>
                    <a:cubicBezTo>
                      <a:pt x="65446" y="16755"/>
                      <a:pt x="63892" y="15200"/>
                      <a:pt x="64033" y="14776"/>
                    </a:cubicBezTo>
                    <a:lnTo>
                      <a:pt x="64033" y="15907"/>
                    </a:lnTo>
                    <a:cubicBezTo>
                      <a:pt x="61772" y="14635"/>
                      <a:pt x="60641" y="11384"/>
                      <a:pt x="57531" y="11525"/>
                    </a:cubicBezTo>
                    <a:lnTo>
                      <a:pt x="57531" y="12232"/>
                    </a:lnTo>
                    <a:cubicBezTo>
                      <a:pt x="55270" y="12232"/>
                      <a:pt x="57531" y="10677"/>
                      <a:pt x="55129" y="10112"/>
                    </a:cubicBezTo>
                    <a:lnTo>
                      <a:pt x="55129" y="10112"/>
                    </a:lnTo>
                    <a:cubicBezTo>
                      <a:pt x="54613" y="10448"/>
                      <a:pt x="53948" y="10448"/>
                      <a:pt x="53433" y="10112"/>
                    </a:cubicBezTo>
                    <a:cubicBezTo>
                      <a:pt x="54281" y="10112"/>
                      <a:pt x="53433" y="7992"/>
                      <a:pt x="54705" y="7568"/>
                    </a:cubicBezTo>
                    <a:cubicBezTo>
                      <a:pt x="52302" y="7568"/>
                      <a:pt x="53291" y="7568"/>
                      <a:pt x="50747" y="9971"/>
                    </a:cubicBezTo>
                    <a:lnTo>
                      <a:pt x="50747" y="8840"/>
                    </a:lnTo>
                    <a:cubicBezTo>
                      <a:pt x="49758" y="9688"/>
                      <a:pt x="49475" y="10112"/>
                      <a:pt x="48627" y="10112"/>
                    </a:cubicBezTo>
                    <a:cubicBezTo>
                      <a:pt x="47779" y="10112"/>
                      <a:pt x="48627" y="7992"/>
                      <a:pt x="50323" y="7144"/>
                    </a:cubicBezTo>
                    <a:cubicBezTo>
                      <a:pt x="50323" y="3610"/>
                      <a:pt x="46648" y="8416"/>
                      <a:pt x="47355" y="4317"/>
                    </a:cubicBezTo>
                    <a:cubicBezTo>
                      <a:pt x="45235" y="7285"/>
                      <a:pt x="48203" y="6720"/>
                      <a:pt x="47355" y="7285"/>
                    </a:cubicBezTo>
                    <a:cubicBezTo>
                      <a:pt x="46507" y="7850"/>
                      <a:pt x="45659" y="9405"/>
                      <a:pt x="45235" y="8981"/>
                    </a:cubicBezTo>
                    <a:cubicBezTo>
                      <a:pt x="44811" y="8557"/>
                      <a:pt x="45235" y="4317"/>
                      <a:pt x="44245" y="3893"/>
                    </a:cubicBezTo>
                    <a:cubicBezTo>
                      <a:pt x="43256" y="3469"/>
                      <a:pt x="44245" y="3893"/>
                      <a:pt x="44245" y="3893"/>
                    </a:cubicBezTo>
                    <a:cubicBezTo>
                      <a:pt x="44245" y="3893"/>
                      <a:pt x="42832" y="4882"/>
                      <a:pt x="42408" y="3186"/>
                    </a:cubicBezTo>
                    <a:cubicBezTo>
                      <a:pt x="41560" y="5165"/>
                      <a:pt x="41560" y="3186"/>
                      <a:pt x="40853" y="5448"/>
                    </a:cubicBezTo>
                    <a:lnTo>
                      <a:pt x="42408" y="5448"/>
                    </a:lnTo>
                    <a:cubicBezTo>
                      <a:pt x="41419" y="5448"/>
                      <a:pt x="40005" y="8840"/>
                      <a:pt x="39157" y="7144"/>
                    </a:cubicBezTo>
                    <a:cubicBezTo>
                      <a:pt x="39402" y="6576"/>
                      <a:pt x="39736" y="6051"/>
                      <a:pt x="40147" y="5589"/>
                    </a:cubicBezTo>
                    <a:cubicBezTo>
                      <a:pt x="40147" y="4741"/>
                      <a:pt x="39299" y="5589"/>
                      <a:pt x="39157" y="5589"/>
                    </a:cubicBezTo>
                    <a:cubicBezTo>
                      <a:pt x="39016" y="5589"/>
                      <a:pt x="40995" y="5589"/>
                      <a:pt x="42267" y="3328"/>
                    </a:cubicBezTo>
                    <a:cubicBezTo>
                      <a:pt x="43539" y="1066"/>
                      <a:pt x="40147" y="4882"/>
                      <a:pt x="41136" y="2056"/>
                    </a:cubicBezTo>
                    <a:cubicBezTo>
                      <a:pt x="39864" y="5730"/>
                      <a:pt x="39581" y="2056"/>
                      <a:pt x="38168" y="4176"/>
                    </a:cubicBezTo>
                    <a:lnTo>
                      <a:pt x="38168" y="2480"/>
                    </a:lnTo>
                    <a:cubicBezTo>
                      <a:pt x="38168" y="2480"/>
                      <a:pt x="38168" y="3469"/>
                      <a:pt x="37320" y="3328"/>
                    </a:cubicBezTo>
                    <a:lnTo>
                      <a:pt x="38026" y="1349"/>
                    </a:lnTo>
                    <a:cubicBezTo>
                      <a:pt x="37037" y="3045"/>
                      <a:pt x="36472" y="-489"/>
                      <a:pt x="35482" y="359"/>
                    </a:cubicBezTo>
                    <a:cubicBezTo>
                      <a:pt x="37320" y="359"/>
                      <a:pt x="35482" y="2480"/>
                      <a:pt x="36472" y="3752"/>
                    </a:cubicBezTo>
                    <a:cubicBezTo>
                      <a:pt x="34210" y="5730"/>
                      <a:pt x="35341" y="-771"/>
                      <a:pt x="32655" y="77"/>
                    </a:cubicBezTo>
                    <a:cubicBezTo>
                      <a:pt x="32655" y="77"/>
                      <a:pt x="33928" y="1066"/>
                      <a:pt x="33503" y="1773"/>
                    </a:cubicBezTo>
                    <a:cubicBezTo>
                      <a:pt x="32787" y="1427"/>
                      <a:pt x="32231" y="820"/>
                      <a:pt x="31949" y="77"/>
                    </a:cubicBezTo>
                    <a:cubicBezTo>
                      <a:pt x="30252" y="77"/>
                      <a:pt x="31949" y="1773"/>
                      <a:pt x="31949" y="2762"/>
                    </a:cubicBezTo>
                    <a:cubicBezTo>
                      <a:pt x="31242" y="783"/>
                      <a:pt x="31100" y="3610"/>
                      <a:pt x="30535" y="4317"/>
                    </a:cubicBezTo>
                    <a:lnTo>
                      <a:pt x="30535" y="2621"/>
                    </a:lnTo>
                    <a:cubicBezTo>
                      <a:pt x="28415" y="1773"/>
                      <a:pt x="30535" y="6154"/>
                      <a:pt x="28698" y="5165"/>
                    </a:cubicBezTo>
                    <a:lnTo>
                      <a:pt x="28698" y="2621"/>
                    </a:lnTo>
                    <a:lnTo>
                      <a:pt x="27849" y="3469"/>
                    </a:lnTo>
                    <a:lnTo>
                      <a:pt x="27849" y="1490"/>
                    </a:lnTo>
                    <a:cubicBezTo>
                      <a:pt x="27849" y="3186"/>
                      <a:pt x="26860" y="2904"/>
                      <a:pt x="25729" y="2480"/>
                    </a:cubicBezTo>
                    <a:cubicBezTo>
                      <a:pt x="24599" y="2056"/>
                      <a:pt x="25729" y="5589"/>
                      <a:pt x="25729" y="5730"/>
                    </a:cubicBezTo>
                    <a:cubicBezTo>
                      <a:pt x="25729" y="5872"/>
                      <a:pt x="25729" y="4176"/>
                      <a:pt x="24457" y="4600"/>
                    </a:cubicBezTo>
                    <a:cubicBezTo>
                      <a:pt x="23185" y="5024"/>
                      <a:pt x="24457" y="2197"/>
                      <a:pt x="25305" y="3610"/>
                    </a:cubicBezTo>
                    <a:lnTo>
                      <a:pt x="25305" y="1914"/>
                    </a:lnTo>
                    <a:cubicBezTo>
                      <a:pt x="24316" y="925"/>
                      <a:pt x="23609" y="1914"/>
                      <a:pt x="23185" y="1914"/>
                    </a:cubicBezTo>
                    <a:lnTo>
                      <a:pt x="23185" y="1914"/>
                    </a:lnTo>
                    <a:cubicBezTo>
                      <a:pt x="22771" y="2825"/>
                      <a:pt x="22440" y="3771"/>
                      <a:pt x="22196" y="4741"/>
                    </a:cubicBezTo>
                    <a:cubicBezTo>
                      <a:pt x="22002" y="4192"/>
                      <a:pt x="22002" y="3594"/>
                      <a:pt x="22196" y="3045"/>
                    </a:cubicBezTo>
                    <a:cubicBezTo>
                      <a:pt x="22196" y="3045"/>
                      <a:pt x="22196" y="4176"/>
                      <a:pt x="22196" y="4600"/>
                    </a:cubicBezTo>
                    <a:cubicBezTo>
                      <a:pt x="22196" y="5024"/>
                      <a:pt x="21207" y="1914"/>
                      <a:pt x="22196" y="925"/>
                    </a:cubicBezTo>
                    <a:lnTo>
                      <a:pt x="21065" y="3045"/>
                    </a:lnTo>
                    <a:cubicBezTo>
                      <a:pt x="21065" y="3045"/>
                      <a:pt x="19652" y="1914"/>
                      <a:pt x="19652" y="1349"/>
                    </a:cubicBezTo>
                    <a:cubicBezTo>
                      <a:pt x="19652" y="783"/>
                      <a:pt x="18380" y="4741"/>
                      <a:pt x="16825" y="4458"/>
                    </a:cubicBezTo>
                    <a:cubicBezTo>
                      <a:pt x="16976" y="4721"/>
                      <a:pt x="16976" y="5044"/>
                      <a:pt x="16825" y="5306"/>
                    </a:cubicBezTo>
                    <a:cubicBezTo>
                      <a:pt x="15694" y="5306"/>
                      <a:pt x="13715" y="5306"/>
                      <a:pt x="13574" y="7285"/>
                    </a:cubicBezTo>
                    <a:lnTo>
                      <a:pt x="11454" y="5872"/>
                    </a:lnTo>
                    <a:cubicBezTo>
                      <a:pt x="11454" y="7002"/>
                      <a:pt x="14281" y="7709"/>
                      <a:pt x="13291" y="9547"/>
                    </a:cubicBezTo>
                    <a:cubicBezTo>
                      <a:pt x="12302" y="11384"/>
                      <a:pt x="11595" y="8133"/>
                      <a:pt x="10747" y="7992"/>
                    </a:cubicBezTo>
                    <a:cubicBezTo>
                      <a:pt x="9899" y="7850"/>
                      <a:pt x="12161" y="12091"/>
                      <a:pt x="9899" y="11525"/>
                    </a:cubicBezTo>
                    <a:cubicBezTo>
                      <a:pt x="7638" y="10960"/>
                      <a:pt x="11595" y="8275"/>
                      <a:pt x="11737" y="7992"/>
                    </a:cubicBezTo>
                    <a:close/>
                    <a:moveTo>
                      <a:pt x="5094" y="19582"/>
                    </a:moveTo>
                    <a:cubicBezTo>
                      <a:pt x="5094" y="19582"/>
                      <a:pt x="3963" y="18310"/>
                      <a:pt x="5094" y="18593"/>
                    </a:cubicBezTo>
                    <a:cubicBezTo>
                      <a:pt x="6224" y="18875"/>
                      <a:pt x="5094" y="19441"/>
                      <a:pt x="5094" y="19582"/>
                    </a:cubicBezTo>
                    <a:close/>
                    <a:moveTo>
                      <a:pt x="5942" y="38239"/>
                    </a:moveTo>
                    <a:cubicBezTo>
                      <a:pt x="5942" y="38239"/>
                      <a:pt x="5942" y="38239"/>
                      <a:pt x="5942" y="37532"/>
                    </a:cubicBezTo>
                    <a:cubicBezTo>
                      <a:pt x="5942" y="36826"/>
                      <a:pt x="6366" y="37956"/>
                      <a:pt x="5942" y="38239"/>
                    </a:cubicBezTo>
                    <a:close/>
                    <a:moveTo>
                      <a:pt x="39581" y="52373"/>
                    </a:moveTo>
                    <a:cubicBezTo>
                      <a:pt x="39581" y="52373"/>
                      <a:pt x="39581" y="52373"/>
                      <a:pt x="39581" y="51666"/>
                    </a:cubicBezTo>
                    <a:cubicBezTo>
                      <a:pt x="39581" y="50960"/>
                      <a:pt x="39581" y="51666"/>
                      <a:pt x="39581" y="51666"/>
                    </a:cubicBezTo>
                    <a:cubicBezTo>
                      <a:pt x="39581" y="51666"/>
                      <a:pt x="39440" y="53221"/>
                      <a:pt x="39581" y="52797"/>
                    </a:cubicBezTo>
                    <a:close/>
                    <a:moveTo>
                      <a:pt x="42549" y="14352"/>
                    </a:moveTo>
                    <a:lnTo>
                      <a:pt x="42549" y="14352"/>
                    </a:lnTo>
                    <a:cubicBezTo>
                      <a:pt x="42549" y="14352"/>
                      <a:pt x="42832" y="14352"/>
                      <a:pt x="42549" y="147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7762278" y="236757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67"/>
              <p:cNvSpPr/>
              <p:nvPr/>
            </p:nvSpPr>
            <p:spPr>
              <a:xfrm>
                <a:off x="7776695" y="2332941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67"/>
              <p:cNvSpPr/>
              <p:nvPr/>
            </p:nvSpPr>
            <p:spPr>
              <a:xfrm>
                <a:off x="7783997" y="2396828"/>
                <a:ext cx="188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89" extrusionOk="0">
                    <a:moveTo>
                      <a:pt x="188" y="989"/>
                    </a:moveTo>
                    <a:cubicBezTo>
                      <a:pt x="69" y="671"/>
                      <a:pt x="69" y="319"/>
                      <a:pt x="188" y="0"/>
                    </a:cubicBezTo>
                    <a:cubicBezTo>
                      <a:pt x="188" y="0"/>
                      <a:pt x="-236" y="707"/>
                      <a:pt x="18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7800095" y="2380432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7808952" y="2387075"/>
                <a:ext cx="25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4134" extrusionOk="0">
                    <a:moveTo>
                      <a:pt x="251" y="0"/>
                    </a:moveTo>
                    <a:cubicBezTo>
                      <a:pt x="251" y="0"/>
                      <a:pt x="251" y="0"/>
                      <a:pt x="251" y="0"/>
                    </a:cubicBezTo>
                    <a:lnTo>
                      <a:pt x="251" y="0"/>
                    </a:lnTo>
                    <a:cubicBezTo>
                      <a:pt x="251" y="0"/>
                      <a:pt x="-314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67"/>
              <p:cNvSpPr/>
              <p:nvPr/>
            </p:nvSpPr>
            <p:spPr>
              <a:xfrm>
                <a:off x="7802984" y="2384422"/>
                <a:ext cx="989" cy="161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18" extrusionOk="0">
                    <a:moveTo>
                      <a:pt x="0" y="816"/>
                    </a:moveTo>
                    <a:cubicBezTo>
                      <a:pt x="707" y="2088"/>
                      <a:pt x="848" y="1664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141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67"/>
              <p:cNvSpPr/>
              <p:nvPr/>
            </p:nvSpPr>
            <p:spPr>
              <a:xfrm>
                <a:off x="7803933" y="2385011"/>
                <a:ext cx="81" cy="5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509" extrusionOk="0">
                    <a:moveTo>
                      <a:pt x="41" y="510"/>
                    </a:moveTo>
                    <a:lnTo>
                      <a:pt x="41" y="510"/>
                    </a:lnTo>
                    <a:cubicBezTo>
                      <a:pt x="-101" y="-480"/>
                      <a:pt x="182" y="227"/>
                      <a:pt x="41" y="5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7798455" y="2381364"/>
                <a:ext cx="430" cy="1812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812" extrusionOk="0">
                    <a:moveTo>
                      <a:pt x="431" y="1612"/>
                    </a:moveTo>
                    <a:cubicBezTo>
                      <a:pt x="431" y="1612"/>
                      <a:pt x="431" y="-84"/>
                      <a:pt x="431" y="481"/>
                    </a:cubicBezTo>
                    <a:cubicBezTo>
                      <a:pt x="-276" y="-1356"/>
                      <a:pt x="7" y="2743"/>
                      <a:pt x="431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7804539" y="2387782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414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7802085" y="2389148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7802701" y="238905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7804115" y="2389902"/>
                <a:ext cx="8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82" extrusionOk="0">
                    <a:moveTo>
                      <a:pt x="848" y="283"/>
                    </a:moveTo>
                    <a:lnTo>
                      <a:pt x="424" y="0"/>
                    </a:lnTo>
                    <a:lnTo>
                      <a:pt x="0" y="141"/>
                    </a:lnTo>
                    <a:lnTo>
                      <a:pt x="848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67"/>
              <p:cNvSpPr/>
              <p:nvPr/>
            </p:nvSpPr>
            <p:spPr>
              <a:xfrm>
                <a:off x="7794786" y="2390196"/>
                <a:ext cx="722" cy="71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11" extrusionOk="0">
                    <a:moveTo>
                      <a:pt x="707" y="271"/>
                    </a:moveTo>
                    <a:lnTo>
                      <a:pt x="0" y="271"/>
                    </a:lnTo>
                    <a:cubicBezTo>
                      <a:pt x="0" y="271"/>
                      <a:pt x="0" y="1261"/>
                      <a:pt x="0" y="271"/>
                    </a:cubicBezTo>
                    <a:cubicBezTo>
                      <a:pt x="0" y="-718"/>
                      <a:pt x="848" y="1402"/>
                      <a:pt x="707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67"/>
              <p:cNvSpPr/>
              <p:nvPr/>
            </p:nvSpPr>
            <p:spPr>
              <a:xfrm>
                <a:off x="7798244" y="2393718"/>
                <a:ext cx="7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261" extrusionOk="0">
                    <a:moveTo>
                      <a:pt x="76" y="1272"/>
                    </a:moveTo>
                    <a:cubicBezTo>
                      <a:pt x="-25" y="854"/>
                      <a:pt x="-25" y="418"/>
                      <a:pt x="76" y="0"/>
                    </a:cubicBezTo>
                    <a:lnTo>
                      <a:pt x="76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67"/>
              <p:cNvSpPr/>
              <p:nvPr/>
            </p:nvSpPr>
            <p:spPr>
              <a:xfrm>
                <a:off x="7795414" y="2395838"/>
                <a:ext cx="1248" cy="15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63" extrusionOk="0">
                    <a:moveTo>
                      <a:pt x="502" y="0"/>
                    </a:moveTo>
                    <a:cubicBezTo>
                      <a:pt x="502" y="0"/>
                      <a:pt x="-628" y="1696"/>
                      <a:pt x="502" y="1555"/>
                    </a:cubicBezTo>
                    <a:cubicBezTo>
                      <a:pt x="1633" y="1413"/>
                      <a:pt x="1350" y="424"/>
                      <a:pt x="5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67"/>
              <p:cNvSpPr/>
              <p:nvPr/>
            </p:nvSpPr>
            <p:spPr>
              <a:xfrm>
                <a:off x="7784751" y="2388206"/>
                <a:ext cx="113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533" extrusionOk="0">
                    <a:moveTo>
                      <a:pt x="0" y="3392"/>
                    </a:moveTo>
                    <a:lnTo>
                      <a:pt x="141" y="3534"/>
                    </a:lnTo>
                    <a:lnTo>
                      <a:pt x="1131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67"/>
              <p:cNvSpPr/>
              <p:nvPr/>
            </p:nvSpPr>
            <p:spPr>
              <a:xfrm>
                <a:off x="7770476" y="2391682"/>
                <a:ext cx="1900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17" extrusionOk="0">
                    <a:moveTo>
                      <a:pt x="0" y="1753"/>
                    </a:moveTo>
                    <a:cubicBezTo>
                      <a:pt x="0" y="3308"/>
                      <a:pt x="1696" y="340"/>
                      <a:pt x="1838" y="1753"/>
                    </a:cubicBezTo>
                    <a:cubicBezTo>
                      <a:pt x="1979" y="3167"/>
                      <a:pt x="1838" y="623"/>
                      <a:pt x="1838" y="199"/>
                    </a:cubicBezTo>
                    <a:cubicBezTo>
                      <a:pt x="1838" y="-225"/>
                      <a:pt x="1272" y="-84"/>
                      <a:pt x="0" y="17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67"/>
              <p:cNvSpPr/>
              <p:nvPr/>
            </p:nvSpPr>
            <p:spPr>
              <a:xfrm>
                <a:off x="7772879" y="239159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4" name="Google Shape;3684;p67"/>
              <p:cNvSpPr/>
              <p:nvPr/>
            </p:nvSpPr>
            <p:spPr>
              <a:xfrm>
                <a:off x="7814433" y="2365026"/>
                <a:ext cx="113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" extrusionOk="0">
                    <a:moveTo>
                      <a:pt x="707" y="0"/>
                    </a:moveTo>
                    <a:lnTo>
                      <a:pt x="0" y="565"/>
                    </a:lnTo>
                    <a:lnTo>
                      <a:pt x="1131" y="14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67"/>
              <p:cNvSpPr/>
              <p:nvPr/>
            </p:nvSpPr>
            <p:spPr>
              <a:xfrm>
                <a:off x="7815705" y="2365450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1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696" y="141"/>
                      <a:pt x="2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67"/>
              <p:cNvSpPr/>
              <p:nvPr/>
            </p:nvSpPr>
            <p:spPr>
              <a:xfrm>
                <a:off x="7758744" y="2351174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67"/>
              <p:cNvSpPr/>
              <p:nvPr/>
            </p:nvSpPr>
            <p:spPr>
              <a:xfrm>
                <a:off x="7764963" y="2342552"/>
                <a:ext cx="183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30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8" y="113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67"/>
              <p:cNvSpPr/>
              <p:nvPr/>
            </p:nvSpPr>
            <p:spPr>
              <a:xfrm>
                <a:off x="7768536" y="2334072"/>
                <a:ext cx="1379" cy="12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40" extrusionOk="0">
                    <a:moveTo>
                      <a:pt x="809" y="0"/>
                    </a:moveTo>
                    <a:cubicBezTo>
                      <a:pt x="809" y="0"/>
                      <a:pt x="809" y="848"/>
                      <a:pt x="102" y="989"/>
                    </a:cubicBezTo>
                    <a:cubicBezTo>
                      <a:pt x="-604" y="1131"/>
                      <a:pt x="2646" y="1838"/>
                      <a:pt x="8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67"/>
              <p:cNvSpPr/>
              <p:nvPr/>
            </p:nvSpPr>
            <p:spPr>
              <a:xfrm>
                <a:off x="7842026" y="2347174"/>
                <a:ext cx="1858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69" extrusionOk="0">
                    <a:moveTo>
                      <a:pt x="817" y="184"/>
                    </a:moveTo>
                    <a:cubicBezTo>
                      <a:pt x="-1021" y="2163"/>
                      <a:pt x="817" y="2445"/>
                      <a:pt x="817" y="2869"/>
                    </a:cubicBezTo>
                    <a:cubicBezTo>
                      <a:pt x="3361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67"/>
              <p:cNvSpPr/>
              <p:nvPr/>
            </p:nvSpPr>
            <p:spPr>
              <a:xfrm>
                <a:off x="7865740" y="2306369"/>
                <a:ext cx="2261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936" extrusionOk="0">
                    <a:moveTo>
                      <a:pt x="0" y="4947"/>
                    </a:moveTo>
                    <a:lnTo>
                      <a:pt x="141" y="5936"/>
                    </a:lnTo>
                    <a:lnTo>
                      <a:pt x="2262" y="0"/>
                    </a:lnTo>
                    <a:lnTo>
                      <a:pt x="0" y="4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67"/>
              <p:cNvSpPr/>
              <p:nvPr/>
            </p:nvSpPr>
            <p:spPr>
              <a:xfrm>
                <a:off x="7873938" y="2276546"/>
                <a:ext cx="11448" cy="22897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897" extrusionOk="0">
                    <a:moveTo>
                      <a:pt x="11449" y="0"/>
                    </a:moveTo>
                    <a:cubicBezTo>
                      <a:pt x="7632" y="2544"/>
                      <a:pt x="5512" y="13427"/>
                      <a:pt x="1131" y="19081"/>
                    </a:cubicBezTo>
                    <a:lnTo>
                      <a:pt x="0" y="19081"/>
                    </a:lnTo>
                    <a:lnTo>
                      <a:pt x="0" y="22897"/>
                    </a:lnTo>
                    <a:cubicBezTo>
                      <a:pt x="4382" y="16113"/>
                      <a:pt x="8339" y="5371"/>
                      <a:pt x="11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67"/>
              <p:cNvSpPr/>
              <p:nvPr/>
            </p:nvSpPr>
            <p:spPr>
              <a:xfrm>
                <a:off x="7895704" y="2255474"/>
                <a:ext cx="1413" cy="63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372" extrusionOk="0">
                    <a:moveTo>
                      <a:pt x="1414" y="860"/>
                    </a:moveTo>
                    <a:cubicBezTo>
                      <a:pt x="141" y="2132"/>
                      <a:pt x="1414" y="-4511"/>
                      <a:pt x="0" y="6372"/>
                    </a:cubicBezTo>
                    <a:lnTo>
                      <a:pt x="0" y="5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67"/>
              <p:cNvSpPr/>
              <p:nvPr/>
            </p:nvSpPr>
            <p:spPr>
              <a:xfrm>
                <a:off x="7895983" y="2260199"/>
                <a:ext cx="784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2227" extrusionOk="0">
                    <a:moveTo>
                      <a:pt x="287" y="658"/>
                    </a:moveTo>
                    <a:cubicBezTo>
                      <a:pt x="-844" y="5322"/>
                      <a:pt x="1842" y="-2169"/>
                      <a:pt x="287" y="6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67"/>
              <p:cNvSpPr/>
              <p:nvPr/>
            </p:nvSpPr>
            <p:spPr>
              <a:xfrm>
                <a:off x="7895715" y="2233078"/>
                <a:ext cx="2392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1100" extrusionOk="0">
                    <a:moveTo>
                      <a:pt x="272" y="4034"/>
                    </a:moveTo>
                    <a:cubicBezTo>
                      <a:pt x="1192" y="6320"/>
                      <a:pt x="1901" y="8686"/>
                      <a:pt x="2392" y="11101"/>
                    </a:cubicBezTo>
                    <a:cubicBezTo>
                      <a:pt x="2392" y="9687"/>
                      <a:pt x="2392" y="2903"/>
                      <a:pt x="2392" y="5306"/>
                    </a:cubicBezTo>
                    <a:cubicBezTo>
                      <a:pt x="-152" y="-2609"/>
                      <a:pt x="-293" y="-489"/>
                      <a:pt x="272" y="40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67"/>
              <p:cNvSpPr/>
              <p:nvPr/>
            </p:nvSpPr>
            <p:spPr>
              <a:xfrm>
                <a:off x="7891040" y="2231034"/>
                <a:ext cx="1990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3392" extrusionOk="0">
                    <a:moveTo>
                      <a:pt x="0" y="0"/>
                    </a:moveTo>
                    <a:cubicBezTo>
                      <a:pt x="764" y="1067"/>
                      <a:pt x="1426" y="2202"/>
                      <a:pt x="1979" y="3392"/>
                    </a:cubicBezTo>
                    <a:cubicBezTo>
                      <a:pt x="1979" y="3392"/>
                      <a:pt x="2262" y="16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67"/>
              <p:cNvSpPr/>
              <p:nvPr/>
            </p:nvSpPr>
            <p:spPr>
              <a:xfrm>
                <a:off x="7893428" y="2234426"/>
                <a:ext cx="284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7632" extrusionOk="0">
                    <a:moveTo>
                      <a:pt x="2841" y="7632"/>
                    </a:moveTo>
                    <a:cubicBezTo>
                      <a:pt x="2200" y="5006"/>
                      <a:pt x="1301" y="2449"/>
                      <a:pt x="156" y="0"/>
                    </a:cubicBezTo>
                    <a:cubicBezTo>
                      <a:pt x="156" y="1131"/>
                      <a:pt x="-692" y="1413"/>
                      <a:pt x="1569" y="3534"/>
                    </a:cubicBezTo>
                    <a:cubicBezTo>
                      <a:pt x="721" y="3110"/>
                      <a:pt x="1852" y="4382"/>
                      <a:pt x="2841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67"/>
              <p:cNvSpPr/>
              <p:nvPr/>
            </p:nvSpPr>
            <p:spPr>
              <a:xfrm>
                <a:off x="7894432" y="2246299"/>
                <a:ext cx="1723" cy="10221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0221" extrusionOk="0">
                    <a:moveTo>
                      <a:pt x="1696" y="0"/>
                    </a:moveTo>
                    <a:cubicBezTo>
                      <a:pt x="1696" y="3958"/>
                      <a:pt x="424" y="8339"/>
                      <a:pt x="0" y="1979"/>
                    </a:cubicBezTo>
                    <a:cubicBezTo>
                      <a:pt x="0" y="8056"/>
                      <a:pt x="0" y="10601"/>
                      <a:pt x="0" y="10177"/>
                    </a:cubicBezTo>
                    <a:cubicBezTo>
                      <a:pt x="0" y="9753"/>
                      <a:pt x="1979" y="6502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67"/>
              <p:cNvSpPr/>
              <p:nvPr/>
            </p:nvSpPr>
            <p:spPr>
              <a:xfrm>
                <a:off x="7880722" y="2273577"/>
                <a:ext cx="3099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7208" extrusionOk="0">
                    <a:moveTo>
                      <a:pt x="2968" y="0"/>
                    </a:moveTo>
                    <a:lnTo>
                      <a:pt x="707" y="3534"/>
                    </a:lnTo>
                    <a:lnTo>
                      <a:pt x="0" y="7209"/>
                    </a:lnTo>
                    <a:cubicBezTo>
                      <a:pt x="283" y="4947"/>
                      <a:pt x="3817" y="141"/>
                      <a:pt x="2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67"/>
              <p:cNvSpPr/>
              <p:nvPr/>
            </p:nvSpPr>
            <p:spPr>
              <a:xfrm>
                <a:off x="7861217" y="2210398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838"/>
                      <a:pt x="2544" y="2544"/>
                    </a:cubicBezTo>
                    <a:lnTo>
                      <a:pt x="7491" y="2544"/>
                    </a:lnTo>
                    <a:cubicBezTo>
                      <a:pt x="5088" y="1979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67"/>
              <p:cNvSpPr/>
              <p:nvPr/>
            </p:nvSpPr>
            <p:spPr>
              <a:xfrm>
                <a:off x="7856412" y="2212731"/>
                <a:ext cx="738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7385" h="700" extrusionOk="0">
                    <a:moveTo>
                      <a:pt x="7350" y="211"/>
                    </a:moveTo>
                    <a:cubicBezTo>
                      <a:pt x="4908" y="-70"/>
                      <a:pt x="2442" y="-70"/>
                      <a:pt x="0" y="211"/>
                    </a:cubicBezTo>
                    <a:cubicBezTo>
                      <a:pt x="6360" y="635"/>
                      <a:pt x="7632" y="1059"/>
                      <a:pt x="7350" y="2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67"/>
              <p:cNvSpPr/>
              <p:nvPr/>
            </p:nvSpPr>
            <p:spPr>
              <a:xfrm>
                <a:off x="7887224" y="2229338"/>
                <a:ext cx="7067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144" extrusionOk="0">
                    <a:moveTo>
                      <a:pt x="1272" y="1979"/>
                    </a:moveTo>
                    <a:cubicBezTo>
                      <a:pt x="3941" y="5269"/>
                      <a:pt x="5913" y="9068"/>
                      <a:pt x="7067" y="13145"/>
                    </a:cubicBezTo>
                    <a:cubicBezTo>
                      <a:pt x="5803" y="8258"/>
                      <a:pt x="3379" y="3749"/>
                      <a:pt x="0" y="0"/>
                    </a:cubicBezTo>
                    <a:cubicBezTo>
                      <a:pt x="505" y="604"/>
                      <a:pt x="932" y="1269"/>
                      <a:pt x="1272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67"/>
              <p:cNvSpPr/>
              <p:nvPr/>
            </p:nvSpPr>
            <p:spPr>
              <a:xfrm>
                <a:off x="7830263" y="2213790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13" y="1906"/>
                      <a:pt x="4411" y="856"/>
                      <a:pt x="5654" y="0"/>
                    </a:cubicBezTo>
                    <a:cubicBezTo>
                      <a:pt x="3533" y="1579"/>
                      <a:pt x="1632" y="3432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67"/>
              <p:cNvSpPr/>
              <p:nvPr/>
            </p:nvSpPr>
            <p:spPr>
              <a:xfrm>
                <a:off x="7809769" y="2227663"/>
                <a:ext cx="8997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8997" h="10861" extrusionOk="0">
                    <a:moveTo>
                      <a:pt x="8763" y="968"/>
                    </a:moveTo>
                    <a:cubicBezTo>
                      <a:pt x="10177" y="-1859"/>
                      <a:pt x="4664" y="2664"/>
                      <a:pt x="6361" y="120"/>
                    </a:cubicBezTo>
                    <a:cubicBezTo>
                      <a:pt x="3766" y="3397"/>
                      <a:pt x="1626" y="7011"/>
                      <a:pt x="0" y="10862"/>
                    </a:cubicBezTo>
                    <a:cubicBezTo>
                      <a:pt x="2250" y="7025"/>
                      <a:pt x="5227" y="3665"/>
                      <a:pt x="8763" y="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67"/>
              <p:cNvSpPr/>
              <p:nvPr/>
            </p:nvSpPr>
            <p:spPr>
              <a:xfrm>
                <a:off x="7807507" y="2238525"/>
                <a:ext cx="2261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653" extrusionOk="0">
                    <a:moveTo>
                      <a:pt x="0" y="5654"/>
                    </a:moveTo>
                    <a:cubicBezTo>
                      <a:pt x="848" y="3958"/>
                      <a:pt x="1272" y="1979"/>
                      <a:pt x="2262" y="0"/>
                    </a:cubicBezTo>
                    <a:cubicBezTo>
                      <a:pt x="1243" y="1768"/>
                      <a:pt x="482" y="3671"/>
                      <a:pt x="0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67"/>
              <p:cNvSpPr/>
              <p:nvPr/>
            </p:nvSpPr>
            <p:spPr>
              <a:xfrm>
                <a:off x="7837896" y="2214885"/>
                <a:ext cx="6077" cy="883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883" extrusionOk="0">
                    <a:moveTo>
                      <a:pt x="6078" y="177"/>
                    </a:moveTo>
                    <a:cubicBezTo>
                      <a:pt x="4027" y="-208"/>
                      <a:pt x="1908" y="39"/>
                      <a:pt x="0" y="883"/>
                    </a:cubicBezTo>
                    <a:lnTo>
                      <a:pt x="3392" y="8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67"/>
              <p:cNvSpPr/>
              <p:nvPr/>
            </p:nvSpPr>
            <p:spPr>
              <a:xfrm>
                <a:off x="7835634" y="2216051"/>
                <a:ext cx="5795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261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2827" y="1131"/>
                      <a:pt x="707" y="1838"/>
                      <a:pt x="0" y="2262"/>
                    </a:cubicBezTo>
                    <a:cubicBezTo>
                      <a:pt x="1876" y="1373"/>
                      <a:pt x="3813" y="617"/>
                      <a:pt x="5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67"/>
              <p:cNvSpPr/>
              <p:nvPr/>
            </p:nvSpPr>
            <p:spPr>
              <a:xfrm>
                <a:off x="7843973" y="2214779"/>
                <a:ext cx="706" cy="7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224" y="103"/>
                      <a:pt x="482" y="103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67"/>
              <p:cNvSpPr/>
              <p:nvPr/>
            </p:nvSpPr>
            <p:spPr>
              <a:xfrm>
                <a:off x="7866467" y="2217378"/>
                <a:ext cx="8035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2066" extrusionOk="0">
                    <a:moveTo>
                      <a:pt x="8035" y="794"/>
                    </a:moveTo>
                    <a:cubicBezTo>
                      <a:pt x="3795" y="-478"/>
                      <a:pt x="-4402" y="-337"/>
                      <a:pt x="2947" y="2066"/>
                    </a:cubicBezTo>
                    <a:cubicBezTo>
                      <a:pt x="5915" y="2066"/>
                      <a:pt x="1675" y="-196"/>
                      <a:pt x="8035" y="7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67"/>
              <p:cNvSpPr/>
              <p:nvPr/>
            </p:nvSpPr>
            <p:spPr>
              <a:xfrm>
                <a:off x="7848638" y="2214355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0" y="1413"/>
                    </a:moveTo>
                    <a:lnTo>
                      <a:pt x="7633" y="1413"/>
                    </a:lnTo>
                    <a:cubicBezTo>
                      <a:pt x="7633" y="1413"/>
                      <a:pt x="6078" y="565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67"/>
              <p:cNvSpPr/>
              <p:nvPr/>
            </p:nvSpPr>
            <p:spPr>
              <a:xfrm>
                <a:off x="7845104" y="2215658"/>
                <a:ext cx="3392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24" extrusionOk="0">
                    <a:moveTo>
                      <a:pt x="0" y="1524"/>
                    </a:moveTo>
                    <a:cubicBezTo>
                      <a:pt x="1018" y="818"/>
                      <a:pt x="2174" y="337"/>
                      <a:pt x="3392" y="111"/>
                    </a:cubicBezTo>
                    <a:cubicBezTo>
                      <a:pt x="2503" y="-37"/>
                      <a:pt x="1596" y="-37"/>
                      <a:pt x="707" y="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67"/>
              <p:cNvSpPr/>
              <p:nvPr/>
            </p:nvSpPr>
            <p:spPr>
              <a:xfrm>
                <a:off x="7810475" y="2233208"/>
                <a:ext cx="7376" cy="10546"/>
              </a:xfrm>
              <a:custGeom>
                <a:avLst/>
                <a:gdLst/>
                <a:ahLst/>
                <a:cxnLst/>
                <a:rect l="l" t="t" r="r" b="b"/>
                <a:pathLst>
                  <a:path w="7376" h="10546" extrusionOk="0">
                    <a:moveTo>
                      <a:pt x="5230" y="1925"/>
                    </a:moveTo>
                    <a:cubicBezTo>
                      <a:pt x="3958" y="4893"/>
                      <a:pt x="1696" y="7296"/>
                      <a:pt x="0" y="10547"/>
                    </a:cubicBezTo>
                    <a:cubicBezTo>
                      <a:pt x="2120" y="7296"/>
                      <a:pt x="5089" y="4328"/>
                      <a:pt x="7350" y="1218"/>
                    </a:cubicBezTo>
                    <a:cubicBezTo>
                      <a:pt x="7350" y="511"/>
                      <a:pt x="7774" y="-1467"/>
                      <a:pt x="5230" y="1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67"/>
              <p:cNvSpPr/>
              <p:nvPr/>
            </p:nvSpPr>
            <p:spPr>
              <a:xfrm>
                <a:off x="7826447" y="2224391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67"/>
              <p:cNvSpPr/>
              <p:nvPr/>
            </p:nvSpPr>
            <p:spPr>
              <a:xfrm>
                <a:off x="7797048" y="2269337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283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67"/>
              <p:cNvSpPr/>
              <p:nvPr/>
            </p:nvSpPr>
            <p:spPr>
              <a:xfrm>
                <a:off x="7817247" y="2228914"/>
                <a:ext cx="5383" cy="6536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6536" extrusionOk="0">
                    <a:moveTo>
                      <a:pt x="1284" y="5088"/>
                    </a:moveTo>
                    <a:cubicBezTo>
                      <a:pt x="2853" y="3566"/>
                      <a:pt x="4230" y="1857"/>
                      <a:pt x="5383" y="0"/>
                    </a:cubicBezTo>
                    <a:cubicBezTo>
                      <a:pt x="3970" y="1837"/>
                      <a:pt x="1991" y="3392"/>
                      <a:pt x="578" y="5512"/>
                    </a:cubicBezTo>
                    <a:cubicBezTo>
                      <a:pt x="-836" y="7632"/>
                      <a:pt x="719" y="5936"/>
                      <a:pt x="1284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67"/>
              <p:cNvSpPr/>
              <p:nvPr/>
            </p:nvSpPr>
            <p:spPr>
              <a:xfrm>
                <a:off x="7803118" y="2249125"/>
                <a:ext cx="3116" cy="4099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4099" extrusionOk="0">
                    <a:moveTo>
                      <a:pt x="7" y="4099"/>
                    </a:moveTo>
                    <a:lnTo>
                      <a:pt x="3117" y="0"/>
                    </a:lnTo>
                    <a:cubicBezTo>
                      <a:pt x="1845" y="1131"/>
                      <a:pt x="-134" y="3392"/>
                      <a:pt x="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67"/>
              <p:cNvSpPr/>
              <p:nvPr/>
            </p:nvSpPr>
            <p:spPr>
              <a:xfrm>
                <a:off x="7824603" y="2225380"/>
                <a:ext cx="430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5" extrusionOk="0">
                    <a:moveTo>
                      <a:pt x="430" y="0"/>
                    </a:moveTo>
                    <a:lnTo>
                      <a:pt x="430" y="0"/>
                    </a:lnTo>
                    <a:cubicBezTo>
                      <a:pt x="-276" y="141"/>
                      <a:pt x="6" y="141"/>
                      <a:pt x="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67"/>
              <p:cNvSpPr/>
              <p:nvPr/>
            </p:nvSpPr>
            <p:spPr>
              <a:xfrm>
                <a:off x="7822630" y="222495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403" y="424"/>
                    </a:moveTo>
                    <a:cubicBezTo>
                      <a:pt x="1539" y="1558"/>
                      <a:pt x="737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8" name="Google Shape;3718;p67"/>
              <p:cNvSpPr/>
              <p:nvPr/>
            </p:nvSpPr>
            <p:spPr>
              <a:xfrm>
                <a:off x="7797265" y="2269620"/>
                <a:ext cx="7003" cy="2699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26996" extrusionOk="0">
                    <a:moveTo>
                      <a:pt x="2469" y="20777"/>
                    </a:moveTo>
                    <a:cubicBezTo>
                      <a:pt x="2170" y="15273"/>
                      <a:pt x="3657" y="9820"/>
                      <a:pt x="6709" y="5230"/>
                    </a:cubicBezTo>
                    <a:cubicBezTo>
                      <a:pt x="8405" y="-1272"/>
                      <a:pt x="2327" y="1131"/>
                      <a:pt x="66" y="0"/>
                    </a:cubicBezTo>
                    <a:cubicBezTo>
                      <a:pt x="66" y="848"/>
                      <a:pt x="914" y="989"/>
                      <a:pt x="66" y="5371"/>
                    </a:cubicBezTo>
                    <a:cubicBezTo>
                      <a:pt x="66" y="5371"/>
                      <a:pt x="4306" y="-989"/>
                      <a:pt x="3882" y="3534"/>
                    </a:cubicBezTo>
                    <a:cubicBezTo>
                      <a:pt x="2045" y="10318"/>
                      <a:pt x="1621" y="8057"/>
                      <a:pt x="490" y="9470"/>
                    </a:cubicBezTo>
                    <a:cubicBezTo>
                      <a:pt x="2186" y="9470"/>
                      <a:pt x="-1206" y="21060"/>
                      <a:pt x="490" y="26996"/>
                    </a:cubicBezTo>
                    <a:lnTo>
                      <a:pt x="2469" y="17526"/>
                    </a:lnTo>
                    <a:cubicBezTo>
                      <a:pt x="2469" y="17526"/>
                      <a:pt x="1621" y="22191"/>
                      <a:pt x="2469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9" name="Google Shape;3719;p67"/>
              <p:cNvSpPr/>
              <p:nvPr/>
            </p:nvSpPr>
            <p:spPr>
              <a:xfrm>
                <a:off x="7796435" y="2260857"/>
                <a:ext cx="4711" cy="848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8480" extrusionOk="0">
                    <a:moveTo>
                      <a:pt x="3722" y="2544"/>
                    </a:moveTo>
                    <a:cubicBezTo>
                      <a:pt x="3990" y="1673"/>
                      <a:pt x="4321" y="823"/>
                      <a:pt x="4712" y="0"/>
                    </a:cubicBezTo>
                    <a:cubicBezTo>
                      <a:pt x="3863" y="1272"/>
                      <a:pt x="3298" y="2403"/>
                      <a:pt x="2309" y="3675"/>
                    </a:cubicBezTo>
                    <a:cubicBezTo>
                      <a:pt x="1319" y="4947"/>
                      <a:pt x="754" y="5512"/>
                      <a:pt x="189" y="5512"/>
                    </a:cubicBezTo>
                    <a:cubicBezTo>
                      <a:pt x="-63" y="6486"/>
                      <a:pt x="-63" y="7507"/>
                      <a:pt x="189" y="8481"/>
                    </a:cubicBezTo>
                    <a:lnTo>
                      <a:pt x="3298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67"/>
              <p:cNvSpPr/>
              <p:nvPr/>
            </p:nvSpPr>
            <p:spPr>
              <a:xfrm>
                <a:off x="7800298" y="2244037"/>
                <a:ext cx="10600" cy="17243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243" extrusionOk="0">
                    <a:moveTo>
                      <a:pt x="5937" y="6219"/>
                    </a:moveTo>
                    <a:cubicBezTo>
                      <a:pt x="5937" y="8763"/>
                      <a:pt x="3817" y="14841"/>
                      <a:pt x="7067" y="12155"/>
                    </a:cubicBezTo>
                    <a:cubicBezTo>
                      <a:pt x="10742" y="5230"/>
                      <a:pt x="8764" y="6784"/>
                      <a:pt x="10601" y="2262"/>
                    </a:cubicBezTo>
                    <a:cubicBezTo>
                      <a:pt x="4099" y="13427"/>
                      <a:pt x="11873" y="-1272"/>
                      <a:pt x="6219" y="6219"/>
                    </a:cubicBezTo>
                    <a:cubicBezTo>
                      <a:pt x="7350" y="3958"/>
                      <a:pt x="8481" y="1838"/>
                      <a:pt x="9612" y="0"/>
                    </a:cubicBezTo>
                    <a:lnTo>
                      <a:pt x="5371" y="5371"/>
                    </a:lnTo>
                    <a:lnTo>
                      <a:pt x="5371" y="5371"/>
                    </a:lnTo>
                    <a:cubicBezTo>
                      <a:pt x="5371" y="5371"/>
                      <a:pt x="6078" y="5371"/>
                      <a:pt x="5371" y="5371"/>
                    </a:cubicBezTo>
                    <a:lnTo>
                      <a:pt x="5371" y="5371"/>
                    </a:lnTo>
                    <a:cubicBezTo>
                      <a:pt x="5437" y="5650"/>
                      <a:pt x="5437" y="5940"/>
                      <a:pt x="5371" y="6219"/>
                    </a:cubicBezTo>
                    <a:cubicBezTo>
                      <a:pt x="3110" y="9329"/>
                      <a:pt x="5371" y="6219"/>
                      <a:pt x="5371" y="5371"/>
                    </a:cubicBezTo>
                    <a:lnTo>
                      <a:pt x="5371" y="5371"/>
                    </a:lnTo>
                    <a:cubicBezTo>
                      <a:pt x="3251" y="9187"/>
                      <a:pt x="1838" y="13286"/>
                      <a:pt x="0" y="17244"/>
                    </a:cubicBezTo>
                    <a:cubicBezTo>
                      <a:pt x="2262" y="14417"/>
                      <a:pt x="3675" y="11307"/>
                      <a:pt x="5937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67"/>
              <p:cNvSpPr/>
              <p:nvPr/>
            </p:nvSpPr>
            <p:spPr>
              <a:xfrm>
                <a:off x="7861296" y="2221988"/>
                <a:ext cx="62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4134" extrusionOk="0">
                    <a:moveTo>
                      <a:pt x="628" y="0"/>
                    </a:moveTo>
                    <a:cubicBezTo>
                      <a:pt x="628" y="0"/>
                      <a:pt x="628" y="0"/>
                      <a:pt x="628" y="0"/>
                    </a:cubicBezTo>
                    <a:cubicBezTo>
                      <a:pt x="628" y="0"/>
                      <a:pt x="-785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2" name="Google Shape;3722;p67"/>
              <p:cNvSpPr/>
              <p:nvPr/>
            </p:nvSpPr>
            <p:spPr>
              <a:xfrm>
                <a:off x="7849984" y="2217465"/>
                <a:ext cx="14815" cy="4169"/>
              </a:xfrm>
              <a:custGeom>
                <a:avLst/>
                <a:gdLst/>
                <a:ahLst/>
                <a:cxnLst/>
                <a:rect l="l" t="t" r="r" b="b"/>
                <a:pathLst>
                  <a:path w="14815" h="4169" extrusionOk="0">
                    <a:moveTo>
                      <a:pt x="6993" y="2686"/>
                    </a:moveTo>
                    <a:cubicBezTo>
                      <a:pt x="8471" y="1995"/>
                      <a:pt x="10179" y="1995"/>
                      <a:pt x="11657" y="2686"/>
                    </a:cubicBezTo>
                    <a:cubicBezTo>
                      <a:pt x="14202" y="3534"/>
                      <a:pt x="11657" y="3392"/>
                      <a:pt x="11657" y="3958"/>
                    </a:cubicBezTo>
                    <a:cubicBezTo>
                      <a:pt x="11657" y="4523"/>
                      <a:pt x="18159" y="3958"/>
                      <a:pt x="12505" y="2262"/>
                    </a:cubicBezTo>
                    <a:lnTo>
                      <a:pt x="11516" y="2262"/>
                    </a:lnTo>
                    <a:cubicBezTo>
                      <a:pt x="6569" y="565"/>
                      <a:pt x="-781" y="707"/>
                      <a:pt x="67" y="0"/>
                    </a:cubicBezTo>
                    <a:cubicBezTo>
                      <a:pt x="2218" y="1260"/>
                      <a:pt x="4556" y="2166"/>
                      <a:pt x="69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3" name="Google Shape;3723;p67"/>
              <p:cNvSpPr/>
              <p:nvPr/>
            </p:nvSpPr>
            <p:spPr>
              <a:xfrm>
                <a:off x="7821076" y="2228914"/>
                <a:ext cx="7214" cy="8197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197" extrusionOk="0">
                    <a:moveTo>
                      <a:pt x="7067" y="0"/>
                    </a:moveTo>
                    <a:cubicBezTo>
                      <a:pt x="4557" y="2595"/>
                      <a:pt x="2197" y="5332"/>
                      <a:pt x="0" y="8198"/>
                    </a:cubicBezTo>
                    <a:cubicBezTo>
                      <a:pt x="1499" y="7080"/>
                      <a:pt x="3056" y="6042"/>
                      <a:pt x="4664" y="5088"/>
                    </a:cubicBezTo>
                    <a:lnTo>
                      <a:pt x="3958" y="5088"/>
                    </a:lnTo>
                    <a:cubicBezTo>
                      <a:pt x="8481" y="707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4" name="Google Shape;3724;p67"/>
              <p:cNvSpPr/>
              <p:nvPr/>
            </p:nvSpPr>
            <p:spPr>
              <a:xfrm>
                <a:off x="7795493" y="2267076"/>
                <a:ext cx="98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4381" extrusionOk="0">
                    <a:moveTo>
                      <a:pt x="989" y="2120"/>
                    </a:moveTo>
                    <a:lnTo>
                      <a:pt x="0" y="0"/>
                    </a:lnTo>
                    <a:cubicBezTo>
                      <a:pt x="406" y="1428"/>
                      <a:pt x="644" y="2898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5" name="Google Shape;3725;p67"/>
              <p:cNvSpPr/>
              <p:nvPr/>
            </p:nvSpPr>
            <p:spPr>
              <a:xfrm>
                <a:off x="7795069" y="2270751"/>
                <a:ext cx="1413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68" extrusionOk="0">
                    <a:moveTo>
                      <a:pt x="0" y="2968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67"/>
              <p:cNvSpPr/>
              <p:nvPr/>
            </p:nvSpPr>
            <p:spPr>
              <a:xfrm>
                <a:off x="7729063" y="2488417"/>
                <a:ext cx="183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120" extrusionOk="0">
                    <a:moveTo>
                      <a:pt x="0" y="2120"/>
                    </a:moveTo>
                    <a:lnTo>
                      <a:pt x="1838" y="0"/>
                    </a:lnTo>
                    <a:cubicBezTo>
                      <a:pt x="848" y="424"/>
                      <a:pt x="424" y="1131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67"/>
              <p:cNvSpPr/>
              <p:nvPr/>
            </p:nvSpPr>
            <p:spPr>
              <a:xfrm>
                <a:off x="7713091" y="2501232"/>
                <a:ext cx="31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67"/>
              <p:cNvSpPr/>
              <p:nvPr/>
            </p:nvSpPr>
            <p:spPr>
              <a:xfrm>
                <a:off x="7704418" y="2299980"/>
                <a:ext cx="2878" cy="3279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79" extrusionOk="0">
                    <a:moveTo>
                      <a:pt x="2878" y="3280"/>
                    </a:moveTo>
                    <a:cubicBezTo>
                      <a:pt x="475" y="1160"/>
                      <a:pt x="-90" y="-1102"/>
                      <a:pt x="51" y="594"/>
                    </a:cubicBezTo>
                    <a:cubicBezTo>
                      <a:pt x="-17" y="1158"/>
                      <a:pt x="-17" y="1727"/>
                      <a:pt x="51" y="2290"/>
                    </a:cubicBezTo>
                    <a:cubicBezTo>
                      <a:pt x="1080" y="2278"/>
                      <a:pt x="2081" y="2628"/>
                      <a:pt x="2878" y="32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67"/>
              <p:cNvSpPr/>
              <p:nvPr/>
            </p:nvSpPr>
            <p:spPr>
              <a:xfrm>
                <a:off x="7738532" y="2390326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1414" y="1272"/>
                    </a:moveTo>
                    <a:lnTo>
                      <a:pt x="3675" y="0"/>
                    </a:lnTo>
                    <a:cubicBezTo>
                      <a:pt x="3675" y="0"/>
                      <a:pt x="3675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414" y="283"/>
                      <a:pt x="141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67"/>
              <p:cNvSpPr/>
              <p:nvPr/>
            </p:nvSpPr>
            <p:spPr>
              <a:xfrm>
                <a:off x="7743338" y="2389054"/>
                <a:ext cx="918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360" extrusionOk="0">
                    <a:moveTo>
                      <a:pt x="9188" y="0"/>
                    </a:moveTo>
                    <a:lnTo>
                      <a:pt x="0" y="6360"/>
                    </a:lnTo>
                    <a:cubicBezTo>
                      <a:pt x="2262" y="4947"/>
                      <a:pt x="5089" y="2544"/>
                      <a:pt x="9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67"/>
              <p:cNvSpPr/>
              <p:nvPr/>
            </p:nvSpPr>
            <p:spPr>
              <a:xfrm>
                <a:off x="7801712" y="2446985"/>
                <a:ext cx="2544" cy="6379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379" extrusionOk="0">
                    <a:moveTo>
                      <a:pt x="0" y="1150"/>
                    </a:moveTo>
                    <a:lnTo>
                      <a:pt x="2544" y="6380"/>
                    </a:lnTo>
                    <a:cubicBezTo>
                      <a:pt x="707" y="-3655"/>
                      <a:pt x="848" y="1150"/>
                      <a:pt x="0" y="1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67"/>
              <p:cNvSpPr/>
              <p:nvPr/>
            </p:nvSpPr>
            <p:spPr>
              <a:xfrm>
                <a:off x="7749698" y="2207430"/>
                <a:ext cx="9894" cy="692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6929" extrusionOk="0">
                    <a:moveTo>
                      <a:pt x="9894" y="6926"/>
                    </a:moveTo>
                    <a:cubicBezTo>
                      <a:pt x="7071" y="4004"/>
                      <a:pt x="3712" y="1652"/>
                      <a:pt x="0" y="0"/>
                    </a:cubicBezTo>
                    <a:cubicBezTo>
                      <a:pt x="5230" y="3251"/>
                      <a:pt x="7915" y="7067"/>
                      <a:pt x="9894" y="69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3" name="Google Shape;3733;p67"/>
              <p:cNvSpPr/>
              <p:nvPr/>
            </p:nvSpPr>
            <p:spPr>
              <a:xfrm>
                <a:off x="7732771" y="2505499"/>
                <a:ext cx="1745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565" extrusionOk="0">
                    <a:moveTo>
                      <a:pt x="107" y="2565"/>
                    </a:moveTo>
                    <a:cubicBezTo>
                      <a:pt x="1521" y="1152"/>
                      <a:pt x="1945" y="304"/>
                      <a:pt x="1662" y="21"/>
                    </a:cubicBezTo>
                    <a:cubicBezTo>
                      <a:pt x="1379" y="-262"/>
                      <a:pt x="-458" y="2424"/>
                      <a:pt x="107" y="2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4" name="Google Shape;3734;p67"/>
              <p:cNvSpPr/>
              <p:nvPr/>
            </p:nvSpPr>
            <p:spPr>
              <a:xfrm>
                <a:off x="7735564" y="2204431"/>
                <a:ext cx="14134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74" extrusionOk="0">
                    <a:moveTo>
                      <a:pt x="0" y="455"/>
                    </a:moveTo>
                    <a:lnTo>
                      <a:pt x="2544" y="455"/>
                    </a:lnTo>
                    <a:cubicBezTo>
                      <a:pt x="6511" y="368"/>
                      <a:pt x="10454" y="1089"/>
                      <a:pt x="14134" y="2575"/>
                    </a:cubicBezTo>
                    <a:cubicBezTo>
                      <a:pt x="9838" y="170"/>
                      <a:pt x="4812" y="-584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67"/>
              <p:cNvSpPr/>
              <p:nvPr/>
            </p:nvSpPr>
            <p:spPr>
              <a:xfrm>
                <a:off x="7951393" y="238547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67"/>
              <p:cNvSpPr/>
              <p:nvPr/>
            </p:nvSpPr>
            <p:spPr>
              <a:xfrm>
                <a:off x="7869132" y="2326863"/>
                <a:ext cx="522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848" extrusionOk="0">
                    <a:moveTo>
                      <a:pt x="0" y="848"/>
                    </a:moveTo>
                    <a:lnTo>
                      <a:pt x="5230" y="0"/>
                    </a:lnTo>
                    <a:cubicBezTo>
                      <a:pt x="3457" y="57"/>
                      <a:pt x="1699" y="342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67"/>
              <p:cNvSpPr/>
              <p:nvPr/>
            </p:nvSpPr>
            <p:spPr>
              <a:xfrm>
                <a:off x="7792101" y="22732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8" name="Google Shape;3738;p67"/>
              <p:cNvSpPr/>
              <p:nvPr/>
            </p:nvSpPr>
            <p:spPr>
              <a:xfrm>
                <a:off x="7790342" y="2297040"/>
                <a:ext cx="62" cy="1990"/>
              </a:xfrm>
              <a:custGeom>
                <a:avLst/>
                <a:gdLst/>
                <a:ahLst/>
                <a:cxnLst/>
                <a:rect l="l" t="t" r="r" b="b"/>
                <a:pathLst>
                  <a:path w="62" h="1990" extrusionOk="0">
                    <a:moveTo>
                      <a:pt x="63" y="0"/>
                    </a:moveTo>
                    <a:cubicBezTo>
                      <a:pt x="63" y="0"/>
                      <a:pt x="63" y="0"/>
                      <a:pt x="63" y="1555"/>
                    </a:cubicBezTo>
                    <a:cubicBezTo>
                      <a:pt x="63" y="311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9" name="Google Shape;3739;p67"/>
              <p:cNvSpPr/>
              <p:nvPr/>
            </p:nvSpPr>
            <p:spPr>
              <a:xfrm>
                <a:off x="7710688" y="2225075"/>
                <a:ext cx="478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3" extrusionOk="0">
                    <a:moveTo>
                      <a:pt x="0" y="163"/>
                    </a:moveTo>
                    <a:lnTo>
                      <a:pt x="0" y="163"/>
                    </a:lnTo>
                    <a:cubicBezTo>
                      <a:pt x="707" y="-119"/>
                      <a:pt x="565" y="22"/>
                      <a:pt x="0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67"/>
              <p:cNvSpPr/>
              <p:nvPr/>
            </p:nvSpPr>
            <p:spPr>
              <a:xfrm>
                <a:off x="7792101" y="22762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67"/>
              <p:cNvSpPr/>
              <p:nvPr/>
            </p:nvSpPr>
            <p:spPr>
              <a:xfrm>
                <a:off x="7792101" y="2274284"/>
                <a:ext cx="1413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130" extrusionOk="0">
                    <a:moveTo>
                      <a:pt x="0" y="0"/>
                    </a:moveTo>
                    <a:lnTo>
                      <a:pt x="0" y="1131"/>
                    </a:lnTo>
                    <a:cubicBezTo>
                      <a:pt x="0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67"/>
              <p:cNvSpPr/>
              <p:nvPr/>
            </p:nvSpPr>
            <p:spPr>
              <a:xfrm>
                <a:off x="7792101" y="2272305"/>
                <a:ext cx="6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696" extrusionOk="0">
                    <a:moveTo>
                      <a:pt x="0" y="0"/>
                    </a:moveTo>
                    <a:cubicBezTo>
                      <a:pt x="83" y="562"/>
                      <a:pt x="83" y="1134"/>
                      <a:pt x="0" y="1696"/>
                    </a:cubicBezTo>
                    <a:cubicBezTo>
                      <a:pt x="46" y="1463"/>
                      <a:pt x="46" y="122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67"/>
              <p:cNvSpPr/>
              <p:nvPr/>
            </p:nvSpPr>
            <p:spPr>
              <a:xfrm>
                <a:off x="7869439" y="2457333"/>
                <a:ext cx="965" cy="1826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826" extrusionOk="0">
                    <a:moveTo>
                      <a:pt x="966" y="1826"/>
                    </a:moveTo>
                    <a:lnTo>
                      <a:pt x="966" y="1826"/>
                    </a:lnTo>
                    <a:cubicBezTo>
                      <a:pt x="-589" y="-1142"/>
                      <a:pt x="-24" y="-11"/>
                      <a:pt x="966" y="18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67"/>
              <p:cNvSpPr/>
              <p:nvPr/>
            </p:nvSpPr>
            <p:spPr>
              <a:xfrm>
                <a:off x="7649770" y="2325026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67"/>
              <p:cNvSpPr/>
              <p:nvPr/>
            </p:nvSpPr>
            <p:spPr>
              <a:xfrm>
                <a:off x="7644257" y="2325309"/>
                <a:ext cx="5512" cy="7773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7773" extrusionOk="0">
                    <a:moveTo>
                      <a:pt x="2968" y="7774"/>
                    </a:moveTo>
                    <a:cubicBezTo>
                      <a:pt x="2239" y="4908"/>
                      <a:pt x="3230" y="1880"/>
                      <a:pt x="5512" y="0"/>
                    </a:cubicBezTo>
                    <a:lnTo>
                      <a:pt x="0" y="0"/>
                    </a:lnTo>
                    <a:cubicBezTo>
                      <a:pt x="856" y="2640"/>
                      <a:pt x="1847" y="5235"/>
                      <a:pt x="2968" y="77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67"/>
              <p:cNvSpPr/>
              <p:nvPr/>
            </p:nvSpPr>
            <p:spPr>
              <a:xfrm>
                <a:off x="7633275" y="2205875"/>
                <a:ext cx="333807" cy="334707"/>
              </a:xfrm>
              <a:custGeom>
                <a:avLst/>
                <a:gdLst/>
                <a:ahLst/>
                <a:cxnLst/>
                <a:rect l="l" t="t" r="r" b="b"/>
                <a:pathLst>
                  <a:path w="333807" h="334707" extrusionOk="0">
                    <a:moveTo>
                      <a:pt x="127872" y="245935"/>
                    </a:moveTo>
                    <a:lnTo>
                      <a:pt x="122784" y="250599"/>
                    </a:lnTo>
                    <a:cubicBezTo>
                      <a:pt x="124621" y="244380"/>
                      <a:pt x="133243" y="232931"/>
                      <a:pt x="124763" y="241977"/>
                    </a:cubicBezTo>
                    <a:cubicBezTo>
                      <a:pt x="127872" y="246359"/>
                      <a:pt x="109215" y="263744"/>
                      <a:pt x="111901" y="267419"/>
                    </a:cubicBezTo>
                    <a:lnTo>
                      <a:pt x="108226" y="270104"/>
                    </a:lnTo>
                    <a:cubicBezTo>
                      <a:pt x="109074" y="269256"/>
                      <a:pt x="109074" y="268832"/>
                      <a:pt x="109922" y="267984"/>
                    </a:cubicBezTo>
                    <a:cubicBezTo>
                      <a:pt x="102431" y="272790"/>
                      <a:pt x="108367" y="275193"/>
                      <a:pt x="99745" y="282118"/>
                    </a:cubicBezTo>
                    <a:cubicBezTo>
                      <a:pt x="96636" y="284521"/>
                      <a:pt x="94233" y="285793"/>
                      <a:pt x="95788" y="283532"/>
                    </a:cubicBezTo>
                    <a:cubicBezTo>
                      <a:pt x="93967" y="285750"/>
                      <a:pt x="92032" y="287873"/>
                      <a:pt x="89993" y="289892"/>
                    </a:cubicBezTo>
                    <a:cubicBezTo>
                      <a:pt x="88014" y="291306"/>
                      <a:pt x="88014" y="289892"/>
                      <a:pt x="89993" y="288903"/>
                    </a:cubicBezTo>
                    <a:cubicBezTo>
                      <a:pt x="86795" y="291526"/>
                      <a:pt x="83392" y="293890"/>
                      <a:pt x="79816" y="295970"/>
                    </a:cubicBezTo>
                    <a:lnTo>
                      <a:pt x="79816" y="295970"/>
                    </a:lnTo>
                    <a:cubicBezTo>
                      <a:pt x="78122" y="297989"/>
                      <a:pt x="76060" y="299668"/>
                      <a:pt x="73739" y="300917"/>
                    </a:cubicBezTo>
                    <a:cubicBezTo>
                      <a:pt x="70770" y="300917"/>
                      <a:pt x="75152" y="300069"/>
                      <a:pt x="73739" y="299645"/>
                    </a:cubicBezTo>
                    <a:cubicBezTo>
                      <a:pt x="71883" y="300688"/>
                      <a:pt x="69882" y="301451"/>
                      <a:pt x="67802" y="301906"/>
                    </a:cubicBezTo>
                    <a:cubicBezTo>
                      <a:pt x="65541" y="300634"/>
                      <a:pt x="70064" y="299786"/>
                      <a:pt x="74163" y="298373"/>
                    </a:cubicBezTo>
                    <a:cubicBezTo>
                      <a:pt x="70629" y="297101"/>
                      <a:pt x="69922" y="297242"/>
                      <a:pt x="68085" y="298373"/>
                    </a:cubicBezTo>
                    <a:cubicBezTo>
                      <a:pt x="65202" y="299650"/>
                      <a:pt x="61824" y="298905"/>
                      <a:pt x="59745" y="296535"/>
                    </a:cubicBezTo>
                    <a:cubicBezTo>
                      <a:pt x="61105" y="297064"/>
                      <a:pt x="62533" y="297397"/>
                      <a:pt x="63986" y="297525"/>
                    </a:cubicBezTo>
                    <a:cubicBezTo>
                      <a:pt x="62290" y="294274"/>
                      <a:pt x="59321" y="293991"/>
                      <a:pt x="56919" y="288903"/>
                    </a:cubicBezTo>
                    <a:cubicBezTo>
                      <a:pt x="56212" y="290740"/>
                      <a:pt x="62431" y="298514"/>
                      <a:pt x="56919" y="296535"/>
                    </a:cubicBezTo>
                    <a:cubicBezTo>
                      <a:pt x="55274" y="294631"/>
                      <a:pt x="53371" y="292966"/>
                      <a:pt x="51265" y="291588"/>
                    </a:cubicBezTo>
                    <a:cubicBezTo>
                      <a:pt x="52678" y="290457"/>
                      <a:pt x="50276" y="288196"/>
                      <a:pt x="49004" y="284521"/>
                    </a:cubicBezTo>
                    <a:lnTo>
                      <a:pt x="51265" y="284521"/>
                    </a:lnTo>
                    <a:cubicBezTo>
                      <a:pt x="50095" y="282570"/>
                      <a:pt x="48821" y="280683"/>
                      <a:pt x="47449" y="278868"/>
                    </a:cubicBezTo>
                    <a:cubicBezTo>
                      <a:pt x="47449" y="273638"/>
                      <a:pt x="49993" y="272790"/>
                      <a:pt x="51689" y="271942"/>
                    </a:cubicBezTo>
                    <a:cubicBezTo>
                      <a:pt x="53950" y="263744"/>
                      <a:pt x="47449" y="277171"/>
                      <a:pt x="49569" y="266853"/>
                    </a:cubicBezTo>
                    <a:cubicBezTo>
                      <a:pt x="52820" y="259928"/>
                      <a:pt x="54516" y="254557"/>
                      <a:pt x="58756" y="245369"/>
                    </a:cubicBezTo>
                    <a:cubicBezTo>
                      <a:pt x="62714" y="240846"/>
                      <a:pt x="58756" y="246924"/>
                      <a:pt x="61159" y="245369"/>
                    </a:cubicBezTo>
                    <a:lnTo>
                      <a:pt x="62572" y="240140"/>
                    </a:lnTo>
                    <a:cubicBezTo>
                      <a:pt x="63421" y="239150"/>
                      <a:pt x="63562" y="240140"/>
                      <a:pt x="63703" y="240140"/>
                    </a:cubicBezTo>
                    <a:cubicBezTo>
                      <a:pt x="65824" y="236182"/>
                      <a:pt x="62007" y="238444"/>
                      <a:pt x="65824" y="232507"/>
                    </a:cubicBezTo>
                    <a:cubicBezTo>
                      <a:pt x="64975" y="229256"/>
                      <a:pt x="77837" y="223603"/>
                      <a:pt x="81795" y="215405"/>
                    </a:cubicBezTo>
                    <a:cubicBezTo>
                      <a:pt x="83774" y="214274"/>
                      <a:pt x="81795" y="217101"/>
                      <a:pt x="83208" y="217242"/>
                    </a:cubicBezTo>
                    <a:cubicBezTo>
                      <a:pt x="86883" y="212013"/>
                      <a:pt x="87873" y="210741"/>
                      <a:pt x="90134" y="207772"/>
                    </a:cubicBezTo>
                    <a:cubicBezTo>
                      <a:pt x="92395" y="204804"/>
                      <a:pt x="94233" y="202684"/>
                      <a:pt x="97625" y="197879"/>
                    </a:cubicBezTo>
                    <a:lnTo>
                      <a:pt x="109498" y="189822"/>
                    </a:lnTo>
                    <a:cubicBezTo>
                      <a:pt x="99321" y="196183"/>
                      <a:pt x="105258" y="188409"/>
                      <a:pt x="106106" y="185440"/>
                    </a:cubicBezTo>
                    <a:lnTo>
                      <a:pt x="98049" y="189822"/>
                    </a:lnTo>
                    <a:cubicBezTo>
                      <a:pt x="99624" y="188633"/>
                      <a:pt x="101048" y="187256"/>
                      <a:pt x="102290" y="185723"/>
                    </a:cubicBezTo>
                    <a:lnTo>
                      <a:pt x="99321" y="185723"/>
                    </a:lnTo>
                    <a:cubicBezTo>
                      <a:pt x="99321" y="185723"/>
                      <a:pt x="101583" y="184734"/>
                      <a:pt x="105541" y="184027"/>
                    </a:cubicBezTo>
                    <a:lnTo>
                      <a:pt x="102290" y="184027"/>
                    </a:lnTo>
                    <a:cubicBezTo>
                      <a:pt x="100311" y="184027"/>
                      <a:pt x="104693" y="182048"/>
                      <a:pt x="111618" y="180918"/>
                    </a:cubicBezTo>
                    <a:cubicBezTo>
                      <a:pt x="111618" y="180918"/>
                      <a:pt x="111618" y="180918"/>
                      <a:pt x="111618" y="181766"/>
                    </a:cubicBezTo>
                    <a:lnTo>
                      <a:pt x="108650" y="183462"/>
                    </a:lnTo>
                    <a:cubicBezTo>
                      <a:pt x="110063" y="183462"/>
                      <a:pt x="110770" y="185582"/>
                      <a:pt x="114445" y="184310"/>
                    </a:cubicBezTo>
                    <a:cubicBezTo>
                      <a:pt x="115194" y="183198"/>
                      <a:pt x="116099" y="182198"/>
                      <a:pt x="117130" y="181341"/>
                    </a:cubicBezTo>
                    <a:cubicBezTo>
                      <a:pt x="117130" y="181342"/>
                      <a:pt x="117130" y="181342"/>
                      <a:pt x="118544" y="181342"/>
                    </a:cubicBezTo>
                    <a:cubicBezTo>
                      <a:pt x="119957" y="181342"/>
                      <a:pt x="119675" y="180070"/>
                      <a:pt x="120099" y="178939"/>
                    </a:cubicBezTo>
                    <a:lnTo>
                      <a:pt x="121371" y="178939"/>
                    </a:lnTo>
                    <a:lnTo>
                      <a:pt x="123915" y="176819"/>
                    </a:lnTo>
                    <a:lnTo>
                      <a:pt x="120240" y="177808"/>
                    </a:lnTo>
                    <a:lnTo>
                      <a:pt x="98897" y="175688"/>
                    </a:lnTo>
                    <a:lnTo>
                      <a:pt x="74587" y="177667"/>
                    </a:lnTo>
                    <a:cubicBezTo>
                      <a:pt x="67694" y="178619"/>
                      <a:pt x="60702" y="178619"/>
                      <a:pt x="53809" y="177667"/>
                    </a:cubicBezTo>
                    <a:cubicBezTo>
                      <a:pt x="58332" y="176819"/>
                      <a:pt x="55364" y="174981"/>
                      <a:pt x="56071" y="172861"/>
                    </a:cubicBezTo>
                    <a:cubicBezTo>
                      <a:pt x="60028" y="176112"/>
                      <a:pt x="68650" y="174416"/>
                      <a:pt x="77131" y="176112"/>
                    </a:cubicBezTo>
                    <a:cubicBezTo>
                      <a:pt x="72608" y="175123"/>
                      <a:pt x="73880" y="174274"/>
                      <a:pt x="75011" y="174133"/>
                    </a:cubicBezTo>
                    <a:cubicBezTo>
                      <a:pt x="69922" y="174133"/>
                      <a:pt x="64834" y="174133"/>
                      <a:pt x="59745" y="174133"/>
                    </a:cubicBezTo>
                    <a:cubicBezTo>
                      <a:pt x="60452" y="172437"/>
                      <a:pt x="56919" y="172154"/>
                      <a:pt x="53244" y="170599"/>
                    </a:cubicBezTo>
                    <a:cubicBezTo>
                      <a:pt x="55364" y="174699"/>
                      <a:pt x="41795" y="170599"/>
                      <a:pt x="35859" y="168621"/>
                    </a:cubicBezTo>
                    <a:cubicBezTo>
                      <a:pt x="35859" y="167349"/>
                      <a:pt x="37696" y="166925"/>
                      <a:pt x="44622" y="169469"/>
                    </a:cubicBezTo>
                    <a:cubicBezTo>
                      <a:pt x="37979" y="164381"/>
                      <a:pt x="33173" y="169469"/>
                      <a:pt x="26955" y="164239"/>
                    </a:cubicBezTo>
                    <a:cubicBezTo>
                      <a:pt x="28509" y="165087"/>
                      <a:pt x="29357" y="165653"/>
                      <a:pt x="30205" y="165370"/>
                    </a:cubicBezTo>
                    <a:cubicBezTo>
                      <a:pt x="25824" y="165370"/>
                      <a:pt x="18050" y="158303"/>
                      <a:pt x="20735" y="158868"/>
                    </a:cubicBezTo>
                    <a:lnTo>
                      <a:pt x="22007" y="159716"/>
                    </a:lnTo>
                    <a:cubicBezTo>
                      <a:pt x="16501" y="155943"/>
                      <a:pt x="12225" y="150635"/>
                      <a:pt x="9711" y="144451"/>
                    </a:cubicBezTo>
                    <a:cubicBezTo>
                      <a:pt x="7449" y="138374"/>
                      <a:pt x="8438" y="132013"/>
                      <a:pt x="7025" y="130317"/>
                    </a:cubicBezTo>
                    <a:cubicBezTo>
                      <a:pt x="8404" y="131106"/>
                      <a:pt x="9685" y="132055"/>
                      <a:pt x="10841" y="133144"/>
                    </a:cubicBezTo>
                    <a:cubicBezTo>
                      <a:pt x="8381" y="125613"/>
                      <a:pt x="8381" y="117495"/>
                      <a:pt x="10841" y="109964"/>
                    </a:cubicBezTo>
                    <a:cubicBezTo>
                      <a:pt x="10841" y="111519"/>
                      <a:pt x="13668" y="112084"/>
                      <a:pt x="15364" y="113356"/>
                    </a:cubicBezTo>
                    <a:cubicBezTo>
                      <a:pt x="17060" y="114628"/>
                      <a:pt x="17626" y="116183"/>
                      <a:pt x="15364" y="119999"/>
                    </a:cubicBezTo>
                    <a:cubicBezTo>
                      <a:pt x="16212" y="119999"/>
                      <a:pt x="16919" y="118162"/>
                      <a:pt x="18191" y="117031"/>
                    </a:cubicBezTo>
                    <a:cubicBezTo>
                      <a:pt x="19751" y="115878"/>
                      <a:pt x="21173" y="114550"/>
                      <a:pt x="22431" y="113073"/>
                    </a:cubicBezTo>
                    <a:cubicBezTo>
                      <a:pt x="21018" y="113073"/>
                      <a:pt x="17060" y="113073"/>
                      <a:pt x="18756" y="110812"/>
                    </a:cubicBezTo>
                    <a:cubicBezTo>
                      <a:pt x="20762" y="110397"/>
                      <a:pt x="22792" y="110113"/>
                      <a:pt x="24834" y="109964"/>
                    </a:cubicBezTo>
                    <a:cubicBezTo>
                      <a:pt x="27168" y="109507"/>
                      <a:pt x="29568" y="109507"/>
                      <a:pt x="31901" y="109964"/>
                    </a:cubicBezTo>
                    <a:cubicBezTo>
                      <a:pt x="29216" y="109964"/>
                      <a:pt x="31053" y="105158"/>
                      <a:pt x="35859" y="104876"/>
                    </a:cubicBezTo>
                    <a:cubicBezTo>
                      <a:pt x="35152" y="104876"/>
                      <a:pt x="36566" y="108833"/>
                      <a:pt x="35011" y="109257"/>
                    </a:cubicBezTo>
                    <a:cubicBezTo>
                      <a:pt x="38507" y="107600"/>
                      <a:pt x="42150" y="106275"/>
                      <a:pt x="45894" y="105300"/>
                    </a:cubicBezTo>
                    <a:cubicBezTo>
                      <a:pt x="43067" y="105300"/>
                      <a:pt x="45894" y="108550"/>
                      <a:pt x="47590" y="109964"/>
                    </a:cubicBezTo>
                    <a:cubicBezTo>
                      <a:pt x="46459" y="108833"/>
                      <a:pt x="57060" y="111236"/>
                      <a:pt x="60028" y="111660"/>
                    </a:cubicBezTo>
                    <a:lnTo>
                      <a:pt x="55505" y="109823"/>
                    </a:lnTo>
                    <a:cubicBezTo>
                      <a:pt x="58004" y="110439"/>
                      <a:pt x="60565" y="110771"/>
                      <a:pt x="63138" y="110812"/>
                    </a:cubicBezTo>
                    <a:lnTo>
                      <a:pt x="69781" y="110812"/>
                    </a:lnTo>
                    <a:cubicBezTo>
                      <a:pt x="74326" y="110029"/>
                      <a:pt x="79001" y="110620"/>
                      <a:pt x="83209" y="112508"/>
                    </a:cubicBezTo>
                    <a:cubicBezTo>
                      <a:pt x="83208" y="113639"/>
                      <a:pt x="82502" y="117738"/>
                      <a:pt x="94233" y="123815"/>
                    </a:cubicBezTo>
                    <a:cubicBezTo>
                      <a:pt x="95222" y="123815"/>
                      <a:pt x="96494" y="122119"/>
                      <a:pt x="95788" y="119293"/>
                    </a:cubicBezTo>
                    <a:cubicBezTo>
                      <a:pt x="95023" y="117254"/>
                      <a:pt x="94363" y="115179"/>
                      <a:pt x="93809" y="113073"/>
                    </a:cubicBezTo>
                    <a:lnTo>
                      <a:pt x="93809" y="113073"/>
                    </a:lnTo>
                    <a:lnTo>
                      <a:pt x="92254" y="111519"/>
                    </a:lnTo>
                    <a:lnTo>
                      <a:pt x="89569" y="108692"/>
                    </a:lnTo>
                    <a:lnTo>
                      <a:pt x="91265" y="109540"/>
                    </a:lnTo>
                    <a:lnTo>
                      <a:pt x="85046" y="102614"/>
                    </a:lnTo>
                    <a:cubicBezTo>
                      <a:pt x="87449" y="104593"/>
                      <a:pt x="90982" y="107844"/>
                      <a:pt x="95646" y="112225"/>
                    </a:cubicBezTo>
                    <a:lnTo>
                      <a:pt x="103844" y="120282"/>
                    </a:lnTo>
                    <a:cubicBezTo>
                      <a:pt x="107095" y="123391"/>
                      <a:pt x="111901" y="127914"/>
                      <a:pt x="112890" y="129328"/>
                    </a:cubicBezTo>
                    <a:cubicBezTo>
                      <a:pt x="113880" y="130741"/>
                      <a:pt x="110911" y="132296"/>
                      <a:pt x="107095" y="131306"/>
                    </a:cubicBezTo>
                    <a:cubicBezTo>
                      <a:pt x="113636" y="135871"/>
                      <a:pt x="120484" y="139980"/>
                      <a:pt x="127590" y="143603"/>
                    </a:cubicBezTo>
                    <a:cubicBezTo>
                      <a:pt x="136918" y="149822"/>
                      <a:pt x="124763" y="143603"/>
                      <a:pt x="119816" y="141342"/>
                    </a:cubicBezTo>
                    <a:lnTo>
                      <a:pt x="142148" y="153780"/>
                    </a:lnTo>
                    <a:lnTo>
                      <a:pt x="140734" y="151518"/>
                    </a:lnTo>
                    <a:lnTo>
                      <a:pt x="138473" y="148409"/>
                    </a:lnTo>
                    <a:lnTo>
                      <a:pt x="133526" y="142049"/>
                    </a:lnTo>
                    <a:cubicBezTo>
                      <a:pt x="126742" y="137243"/>
                      <a:pt x="109074" y="113780"/>
                      <a:pt x="106247" y="113780"/>
                    </a:cubicBezTo>
                    <a:lnTo>
                      <a:pt x="134515" y="147419"/>
                    </a:lnTo>
                    <a:cubicBezTo>
                      <a:pt x="127110" y="140997"/>
                      <a:pt x="120034" y="134204"/>
                      <a:pt x="113314" y="127066"/>
                    </a:cubicBezTo>
                    <a:cubicBezTo>
                      <a:pt x="106270" y="120183"/>
                      <a:pt x="99883" y="112660"/>
                      <a:pt x="94233" y="104593"/>
                    </a:cubicBezTo>
                    <a:cubicBezTo>
                      <a:pt x="94233" y="103321"/>
                      <a:pt x="96070" y="104593"/>
                      <a:pt x="98897" y="106713"/>
                    </a:cubicBezTo>
                    <a:cubicBezTo>
                      <a:pt x="101068" y="108528"/>
                      <a:pt x="103332" y="110226"/>
                      <a:pt x="105682" y="111801"/>
                    </a:cubicBezTo>
                    <a:cubicBezTo>
                      <a:pt x="102621" y="108662"/>
                      <a:pt x="99787" y="105308"/>
                      <a:pt x="97201" y="101766"/>
                    </a:cubicBezTo>
                    <a:cubicBezTo>
                      <a:pt x="95241" y="99178"/>
                      <a:pt x="93492" y="96437"/>
                      <a:pt x="91972" y="93568"/>
                    </a:cubicBezTo>
                    <a:lnTo>
                      <a:pt x="98190" y="100918"/>
                    </a:lnTo>
                    <a:cubicBezTo>
                      <a:pt x="92678" y="91307"/>
                      <a:pt x="84056" y="84664"/>
                      <a:pt x="84056" y="77879"/>
                    </a:cubicBezTo>
                    <a:cubicBezTo>
                      <a:pt x="82926" y="75194"/>
                      <a:pt x="84056" y="69116"/>
                      <a:pt x="82078" y="69257"/>
                    </a:cubicBezTo>
                    <a:cubicBezTo>
                      <a:pt x="81088" y="74346"/>
                      <a:pt x="74163" y="78727"/>
                      <a:pt x="70912" y="76607"/>
                    </a:cubicBezTo>
                    <a:lnTo>
                      <a:pt x="69216" y="67985"/>
                    </a:lnTo>
                    <a:cubicBezTo>
                      <a:pt x="68632" y="64531"/>
                      <a:pt x="68396" y="61027"/>
                      <a:pt x="68509" y="57526"/>
                    </a:cubicBezTo>
                    <a:cubicBezTo>
                      <a:pt x="69357" y="52579"/>
                      <a:pt x="75293" y="62897"/>
                      <a:pt x="76000" y="58657"/>
                    </a:cubicBezTo>
                    <a:cubicBezTo>
                      <a:pt x="75293" y="58657"/>
                      <a:pt x="73880" y="56537"/>
                      <a:pt x="73315" y="55547"/>
                    </a:cubicBezTo>
                    <a:cubicBezTo>
                      <a:pt x="72749" y="54558"/>
                      <a:pt x="75435" y="56254"/>
                      <a:pt x="74163" y="50318"/>
                    </a:cubicBezTo>
                    <a:cubicBezTo>
                      <a:pt x="71194" y="50318"/>
                      <a:pt x="74163" y="38304"/>
                      <a:pt x="71760" y="47774"/>
                    </a:cubicBezTo>
                    <a:cubicBezTo>
                      <a:pt x="71412" y="45715"/>
                      <a:pt x="71412" y="43613"/>
                      <a:pt x="71760" y="41555"/>
                    </a:cubicBezTo>
                    <a:cubicBezTo>
                      <a:pt x="71962" y="39337"/>
                      <a:pt x="72437" y="37154"/>
                      <a:pt x="73173" y="35053"/>
                    </a:cubicBezTo>
                    <a:cubicBezTo>
                      <a:pt x="72184" y="35053"/>
                      <a:pt x="71194" y="34205"/>
                      <a:pt x="70629" y="31095"/>
                    </a:cubicBezTo>
                    <a:cubicBezTo>
                      <a:pt x="70690" y="27587"/>
                      <a:pt x="71717" y="24164"/>
                      <a:pt x="73597" y="21201"/>
                    </a:cubicBezTo>
                    <a:cubicBezTo>
                      <a:pt x="73597" y="21908"/>
                      <a:pt x="75435" y="21201"/>
                      <a:pt x="76141" y="21201"/>
                    </a:cubicBezTo>
                    <a:cubicBezTo>
                      <a:pt x="83955" y="13790"/>
                      <a:pt x="94751" y="10400"/>
                      <a:pt x="105399" y="12014"/>
                    </a:cubicBezTo>
                    <a:cubicBezTo>
                      <a:pt x="106389" y="12014"/>
                      <a:pt x="111336" y="14982"/>
                      <a:pt x="108791" y="15265"/>
                    </a:cubicBezTo>
                    <a:cubicBezTo>
                      <a:pt x="111021" y="15118"/>
                      <a:pt x="113241" y="15661"/>
                      <a:pt x="115152" y="16820"/>
                    </a:cubicBezTo>
                    <a:cubicBezTo>
                      <a:pt x="117413" y="19505"/>
                      <a:pt x="115152" y="18516"/>
                      <a:pt x="113880" y="16820"/>
                    </a:cubicBezTo>
                    <a:cubicBezTo>
                      <a:pt x="112608" y="15123"/>
                      <a:pt x="110063" y="15265"/>
                      <a:pt x="111618" y="16820"/>
                    </a:cubicBezTo>
                    <a:cubicBezTo>
                      <a:pt x="112608" y="15406"/>
                      <a:pt x="119957" y="19647"/>
                      <a:pt x="123773" y="23180"/>
                    </a:cubicBezTo>
                    <a:cubicBezTo>
                      <a:pt x="124621" y="20495"/>
                      <a:pt x="115434" y="14134"/>
                      <a:pt x="110487" y="13710"/>
                    </a:cubicBezTo>
                    <a:cubicBezTo>
                      <a:pt x="110487" y="12297"/>
                      <a:pt x="113597" y="11731"/>
                      <a:pt x="117837" y="12721"/>
                    </a:cubicBezTo>
                    <a:cubicBezTo>
                      <a:pt x="123347" y="14555"/>
                      <a:pt x="128240" y="17882"/>
                      <a:pt x="131971" y="22332"/>
                    </a:cubicBezTo>
                    <a:cubicBezTo>
                      <a:pt x="138756" y="30812"/>
                      <a:pt x="132961" y="27138"/>
                      <a:pt x="134374" y="28551"/>
                    </a:cubicBezTo>
                    <a:cubicBezTo>
                      <a:pt x="137148" y="33905"/>
                      <a:pt x="140514" y="38930"/>
                      <a:pt x="144409" y="43533"/>
                    </a:cubicBezTo>
                    <a:cubicBezTo>
                      <a:pt x="147763" y="47556"/>
                      <a:pt x="149875" y="52466"/>
                      <a:pt x="150487" y="57667"/>
                    </a:cubicBezTo>
                    <a:cubicBezTo>
                      <a:pt x="150487" y="64452"/>
                      <a:pt x="146954" y="59081"/>
                      <a:pt x="146106" y="60777"/>
                    </a:cubicBezTo>
                    <a:cubicBezTo>
                      <a:pt x="142996" y="53003"/>
                      <a:pt x="143138" y="48198"/>
                      <a:pt x="140876" y="42968"/>
                    </a:cubicBezTo>
                    <a:lnTo>
                      <a:pt x="142572" y="49752"/>
                    </a:lnTo>
                    <a:cubicBezTo>
                      <a:pt x="140552" y="46574"/>
                      <a:pt x="138937" y="43155"/>
                      <a:pt x="137766" y="39576"/>
                    </a:cubicBezTo>
                    <a:cubicBezTo>
                      <a:pt x="143637" y="55253"/>
                      <a:pt x="147853" y="71502"/>
                      <a:pt x="150346" y="88056"/>
                    </a:cubicBezTo>
                    <a:cubicBezTo>
                      <a:pt x="151335" y="89893"/>
                      <a:pt x="152749" y="92013"/>
                      <a:pt x="152607" y="88056"/>
                    </a:cubicBezTo>
                    <a:lnTo>
                      <a:pt x="151618" y="84098"/>
                    </a:lnTo>
                    <a:cubicBezTo>
                      <a:pt x="151618" y="77738"/>
                      <a:pt x="154162" y="87208"/>
                      <a:pt x="153597" y="80848"/>
                    </a:cubicBezTo>
                    <a:cubicBezTo>
                      <a:pt x="155151" y="83674"/>
                      <a:pt x="156423" y="82261"/>
                      <a:pt x="156706" y="90459"/>
                    </a:cubicBezTo>
                    <a:lnTo>
                      <a:pt x="156706" y="99929"/>
                    </a:lnTo>
                    <a:cubicBezTo>
                      <a:pt x="156846" y="97083"/>
                      <a:pt x="156609" y="94231"/>
                      <a:pt x="156000" y="91448"/>
                    </a:cubicBezTo>
                    <a:cubicBezTo>
                      <a:pt x="155999" y="91448"/>
                      <a:pt x="155999" y="93427"/>
                      <a:pt x="155999" y="96254"/>
                    </a:cubicBezTo>
                    <a:lnTo>
                      <a:pt x="155999" y="100918"/>
                    </a:lnTo>
                    <a:lnTo>
                      <a:pt x="155999" y="103180"/>
                    </a:lnTo>
                    <a:cubicBezTo>
                      <a:pt x="155999" y="104028"/>
                      <a:pt x="155999" y="103180"/>
                      <a:pt x="155999" y="103180"/>
                    </a:cubicBezTo>
                    <a:cubicBezTo>
                      <a:pt x="156526" y="100570"/>
                      <a:pt x="156857" y="97924"/>
                      <a:pt x="156989" y="95264"/>
                    </a:cubicBezTo>
                    <a:cubicBezTo>
                      <a:pt x="156887" y="94846"/>
                      <a:pt x="156887" y="94410"/>
                      <a:pt x="156989" y="93992"/>
                    </a:cubicBezTo>
                    <a:lnTo>
                      <a:pt x="156989" y="92437"/>
                    </a:lnTo>
                    <a:cubicBezTo>
                      <a:pt x="157465" y="86072"/>
                      <a:pt x="158363" y="79745"/>
                      <a:pt x="159674" y="73498"/>
                    </a:cubicBezTo>
                    <a:cubicBezTo>
                      <a:pt x="158968" y="69399"/>
                      <a:pt x="159674" y="75335"/>
                      <a:pt x="158685" y="69964"/>
                    </a:cubicBezTo>
                    <a:cubicBezTo>
                      <a:pt x="158679" y="73668"/>
                      <a:pt x="158300" y="77361"/>
                      <a:pt x="157554" y="80989"/>
                    </a:cubicBezTo>
                    <a:lnTo>
                      <a:pt x="157554" y="83533"/>
                    </a:lnTo>
                    <a:cubicBezTo>
                      <a:pt x="157554" y="75759"/>
                      <a:pt x="157554" y="76749"/>
                      <a:pt x="157554" y="68268"/>
                    </a:cubicBezTo>
                    <a:cubicBezTo>
                      <a:pt x="157554" y="70388"/>
                      <a:pt x="157554" y="73074"/>
                      <a:pt x="157554" y="70106"/>
                    </a:cubicBezTo>
                    <a:cubicBezTo>
                      <a:pt x="157599" y="70481"/>
                      <a:pt x="157599" y="70861"/>
                      <a:pt x="157554" y="71236"/>
                    </a:cubicBezTo>
                    <a:lnTo>
                      <a:pt x="157554" y="71236"/>
                    </a:lnTo>
                    <a:lnTo>
                      <a:pt x="157554" y="71236"/>
                    </a:lnTo>
                    <a:lnTo>
                      <a:pt x="157554" y="75476"/>
                    </a:lnTo>
                    <a:cubicBezTo>
                      <a:pt x="156706" y="78727"/>
                      <a:pt x="155575" y="72650"/>
                      <a:pt x="154586" y="71943"/>
                    </a:cubicBezTo>
                    <a:cubicBezTo>
                      <a:pt x="153597" y="71236"/>
                      <a:pt x="155293" y="71943"/>
                      <a:pt x="155575" y="69257"/>
                    </a:cubicBezTo>
                    <a:cubicBezTo>
                      <a:pt x="154993" y="68977"/>
                      <a:pt x="154467" y="68594"/>
                      <a:pt x="154021" y="68127"/>
                    </a:cubicBezTo>
                    <a:cubicBezTo>
                      <a:pt x="155010" y="65441"/>
                      <a:pt x="155010" y="61342"/>
                      <a:pt x="156423" y="63604"/>
                    </a:cubicBezTo>
                    <a:lnTo>
                      <a:pt x="156423" y="60918"/>
                    </a:lnTo>
                    <a:cubicBezTo>
                      <a:pt x="156423" y="60212"/>
                      <a:pt x="156423" y="60918"/>
                      <a:pt x="156423" y="59081"/>
                    </a:cubicBezTo>
                    <a:cubicBezTo>
                      <a:pt x="156228" y="57639"/>
                      <a:pt x="155897" y="56219"/>
                      <a:pt x="155434" y="54840"/>
                    </a:cubicBezTo>
                    <a:cubicBezTo>
                      <a:pt x="154808" y="52235"/>
                      <a:pt x="153858" y="49719"/>
                      <a:pt x="152607" y="47349"/>
                    </a:cubicBezTo>
                    <a:cubicBezTo>
                      <a:pt x="151477" y="43251"/>
                      <a:pt x="146954" y="38162"/>
                      <a:pt x="149498" y="41131"/>
                    </a:cubicBezTo>
                    <a:cubicBezTo>
                      <a:pt x="147378" y="37031"/>
                      <a:pt x="145116" y="32933"/>
                      <a:pt x="142572" y="28975"/>
                    </a:cubicBezTo>
                    <a:lnTo>
                      <a:pt x="142572" y="28975"/>
                    </a:lnTo>
                    <a:cubicBezTo>
                      <a:pt x="134629" y="14320"/>
                      <a:pt x="120788" y="3772"/>
                      <a:pt x="104551" y="0"/>
                    </a:cubicBezTo>
                    <a:cubicBezTo>
                      <a:pt x="97908" y="232"/>
                      <a:pt x="91355" y="1619"/>
                      <a:pt x="85187" y="4099"/>
                    </a:cubicBezTo>
                    <a:lnTo>
                      <a:pt x="83067" y="4099"/>
                    </a:lnTo>
                    <a:cubicBezTo>
                      <a:pt x="77131" y="6502"/>
                      <a:pt x="64127" y="15548"/>
                      <a:pt x="64693" y="20071"/>
                    </a:cubicBezTo>
                    <a:cubicBezTo>
                      <a:pt x="59198" y="25525"/>
                      <a:pt x="56403" y="33134"/>
                      <a:pt x="57060" y="40848"/>
                    </a:cubicBezTo>
                    <a:cubicBezTo>
                      <a:pt x="56931" y="45227"/>
                      <a:pt x="57406" y="49602"/>
                      <a:pt x="58473" y="53851"/>
                    </a:cubicBezTo>
                    <a:cubicBezTo>
                      <a:pt x="58473" y="57809"/>
                      <a:pt x="60169" y="61201"/>
                      <a:pt x="60735" y="63745"/>
                    </a:cubicBezTo>
                    <a:lnTo>
                      <a:pt x="62572" y="63745"/>
                    </a:lnTo>
                    <a:cubicBezTo>
                      <a:pt x="64811" y="71122"/>
                      <a:pt x="68044" y="78160"/>
                      <a:pt x="72184" y="84664"/>
                    </a:cubicBezTo>
                    <a:lnTo>
                      <a:pt x="73315" y="83392"/>
                    </a:lnTo>
                    <a:cubicBezTo>
                      <a:pt x="74490" y="85173"/>
                      <a:pt x="75575" y="87013"/>
                      <a:pt x="76566" y="88904"/>
                    </a:cubicBezTo>
                    <a:cubicBezTo>
                      <a:pt x="76565" y="90176"/>
                      <a:pt x="77555" y="91307"/>
                      <a:pt x="77979" y="92437"/>
                    </a:cubicBezTo>
                    <a:cubicBezTo>
                      <a:pt x="78607" y="94571"/>
                      <a:pt x="79510" y="96614"/>
                      <a:pt x="80664" y="98515"/>
                    </a:cubicBezTo>
                    <a:cubicBezTo>
                      <a:pt x="79392" y="97526"/>
                      <a:pt x="79109" y="96819"/>
                      <a:pt x="79251" y="96395"/>
                    </a:cubicBezTo>
                    <a:cubicBezTo>
                      <a:pt x="79392" y="95971"/>
                      <a:pt x="79251" y="97809"/>
                      <a:pt x="79958" y="99222"/>
                    </a:cubicBezTo>
                    <a:lnTo>
                      <a:pt x="82502" y="102049"/>
                    </a:lnTo>
                    <a:lnTo>
                      <a:pt x="84198" y="103745"/>
                    </a:lnTo>
                    <a:lnTo>
                      <a:pt x="84904" y="104593"/>
                    </a:lnTo>
                    <a:lnTo>
                      <a:pt x="84904" y="104593"/>
                    </a:lnTo>
                    <a:cubicBezTo>
                      <a:pt x="82566" y="104079"/>
                      <a:pt x="80385" y="103013"/>
                      <a:pt x="78544" y="101483"/>
                    </a:cubicBezTo>
                    <a:cubicBezTo>
                      <a:pt x="78544" y="101483"/>
                      <a:pt x="76848" y="101483"/>
                      <a:pt x="75576" y="100211"/>
                    </a:cubicBezTo>
                    <a:lnTo>
                      <a:pt x="75576" y="100211"/>
                    </a:lnTo>
                    <a:lnTo>
                      <a:pt x="73456" y="98515"/>
                    </a:lnTo>
                    <a:lnTo>
                      <a:pt x="75293" y="100070"/>
                    </a:lnTo>
                    <a:cubicBezTo>
                      <a:pt x="74122" y="99890"/>
                      <a:pt x="72931" y="99890"/>
                      <a:pt x="71760" y="100070"/>
                    </a:cubicBezTo>
                    <a:lnTo>
                      <a:pt x="70912" y="98091"/>
                    </a:lnTo>
                    <a:lnTo>
                      <a:pt x="70912" y="98091"/>
                    </a:lnTo>
                    <a:cubicBezTo>
                      <a:pt x="69922" y="97102"/>
                      <a:pt x="69640" y="98091"/>
                      <a:pt x="70912" y="100070"/>
                    </a:cubicBezTo>
                    <a:lnTo>
                      <a:pt x="67520" y="100070"/>
                    </a:lnTo>
                    <a:cubicBezTo>
                      <a:pt x="65258" y="96536"/>
                      <a:pt x="57908" y="98939"/>
                      <a:pt x="54233" y="95406"/>
                    </a:cubicBezTo>
                    <a:cubicBezTo>
                      <a:pt x="50628" y="95911"/>
                      <a:pt x="46990" y="96148"/>
                      <a:pt x="43350" y="96112"/>
                    </a:cubicBezTo>
                    <a:cubicBezTo>
                      <a:pt x="38544" y="96112"/>
                      <a:pt x="33880" y="97667"/>
                      <a:pt x="33173" y="99646"/>
                    </a:cubicBezTo>
                    <a:cubicBezTo>
                      <a:pt x="33173" y="99646"/>
                      <a:pt x="31760" y="99646"/>
                      <a:pt x="33880" y="98798"/>
                    </a:cubicBezTo>
                    <a:cubicBezTo>
                      <a:pt x="29576" y="98924"/>
                      <a:pt x="25402" y="100299"/>
                      <a:pt x="21866" y="102756"/>
                    </a:cubicBezTo>
                    <a:lnTo>
                      <a:pt x="19180" y="101625"/>
                    </a:lnTo>
                    <a:cubicBezTo>
                      <a:pt x="16746" y="104063"/>
                      <a:pt x="14654" y="106821"/>
                      <a:pt x="12961" y="109823"/>
                    </a:cubicBezTo>
                    <a:cubicBezTo>
                      <a:pt x="8156" y="112932"/>
                      <a:pt x="6036" y="115194"/>
                      <a:pt x="8438" y="108975"/>
                    </a:cubicBezTo>
                    <a:cubicBezTo>
                      <a:pt x="6128" y="112726"/>
                      <a:pt x="4322" y="116766"/>
                      <a:pt x="3067" y="120989"/>
                    </a:cubicBezTo>
                    <a:cubicBezTo>
                      <a:pt x="1923" y="124451"/>
                      <a:pt x="1397" y="128087"/>
                      <a:pt x="1513" y="131731"/>
                    </a:cubicBezTo>
                    <a:lnTo>
                      <a:pt x="241" y="130882"/>
                    </a:lnTo>
                    <a:cubicBezTo>
                      <a:pt x="-80" y="135588"/>
                      <a:pt x="-80" y="140311"/>
                      <a:pt x="241" y="145017"/>
                    </a:cubicBezTo>
                    <a:cubicBezTo>
                      <a:pt x="1350" y="155588"/>
                      <a:pt x="7514" y="164965"/>
                      <a:pt x="16778" y="170175"/>
                    </a:cubicBezTo>
                    <a:cubicBezTo>
                      <a:pt x="27974" y="176823"/>
                      <a:pt x="39934" y="182091"/>
                      <a:pt x="52396" y="185864"/>
                    </a:cubicBezTo>
                    <a:cubicBezTo>
                      <a:pt x="49145" y="180918"/>
                      <a:pt x="62290" y="189963"/>
                      <a:pt x="63845" y="186854"/>
                    </a:cubicBezTo>
                    <a:cubicBezTo>
                      <a:pt x="64834" y="187985"/>
                      <a:pt x="67944" y="189115"/>
                      <a:pt x="63845" y="189398"/>
                    </a:cubicBezTo>
                    <a:cubicBezTo>
                      <a:pt x="66409" y="189542"/>
                      <a:pt x="68960" y="189873"/>
                      <a:pt x="71477" y="190387"/>
                    </a:cubicBezTo>
                    <a:lnTo>
                      <a:pt x="76424" y="191377"/>
                    </a:lnTo>
                    <a:cubicBezTo>
                      <a:pt x="78377" y="191860"/>
                      <a:pt x="80439" y="191609"/>
                      <a:pt x="82219" y="190670"/>
                    </a:cubicBezTo>
                    <a:cubicBezTo>
                      <a:pt x="82219" y="191659"/>
                      <a:pt x="79675" y="191942"/>
                      <a:pt x="79675" y="192507"/>
                    </a:cubicBezTo>
                    <a:cubicBezTo>
                      <a:pt x="79675" y="193073"/>
                      <a:pt x="81795" y="192507"/>
                      <a:pt x="81512" y="192507"/>
                    </a:cubicBezTo>
                    <a:cubicBezTo>
                      <a:pt x="81230" y="192507"/>
                      <a:pt x="79958" y="192507"/>
                      <a:pt x="79109" y="193497"/>
                    </a:cubicBezTo>
                    <a:cubicBezTo>
                      <a:pt x="84459" y="192567"/>
                      <a:pt x="89679" y="191001"/>
                      <a:pt x="94657" y="188833"/>
                    </a:cubicBezTo>
                    <a:cubicBezTo>
                      <a:pt x="95164" y="188986"/>
                      <a:pt x="95705" y="188986"/>
                      <a:pt x="96211" y="188833"/>
                    </a:cubicBezTo>
                    <a:cubicBezTo>
                      <a:pt x="94940" y="189963"/>
                      <a:pt x="94798" y="190387"/>
                      <a:pt x="96212" y="191094"/>
                    </a:cubicBezTo>
                    <a:cubicBezTo>
                      <a:pt x="93102" y="192649"/>
                      <a:pt x="90134" y="194062"/>
                      <a:pt x="92537" y="191094"/>
                    </a:cubicBezTo>
                    <a:cubicBezTo>
                      <a:pt x="89993" y="193073"/>
                      <a:pt x="80947" y="199716"/>
                      <a:pt x="82502" y="201553"/>
                    </a:cubicBezTo>
                    <a:cubicBezTo>
                      <a:pt x="81654" y="201553"/>
                      <a:pt x="78544" y="205228"/>
                      <a:pt x="78120" y="206076"/>
                    </a:cubicBezTo>
                    <a:cubicBezTo>
                      <a:pt x="73568" y="210539"/>
                      <a:pt x="69273" y="215259"/>
                      <a:pt x="65258" y="220211"/>
                    </a:cubicBezTo>
                    <a:lnTo>
                      <a:pt x="67237" y="218656"/>
                    </a:lnTo>
                    <a:cubicBezTo>
                      <a:pt x="67237" y="223037"/>
                      <a:pt x="62855" y="224592"/>
                      <a:pt x="58615" y="230387"/>
                    </a:cubicBezTo>
                    <a:lnTo>
                      <a:pt x="58615" y="230387"/>
                    </a:lnTo>
                    <a:cubicBezTo>
                      <a:pt x="47307" y="242684"/>
                      <a:pt x="54940" y="236324"/>
                      <a:pt x="44481" y="249327"/>
                    </a:cubicBezTo>
                    <a:lnTo>
                      <a:pt x="45753" y="249327"/>
                    </a:lnTo>
                    <a:cubicBezTo>
                      <a:pt x="48297" y="252154"/>
                      <a:pt x="36707" y="261200"/>
                      <a:pt x="36566" y="271942"/>
                    </a:cubicBezTo>
                    <a:cubicBezTo>
                      <a:pt x="37026" y="270831"/>
                      <a:pt x="37545" y="269746"/>
                      <a:pt x="38120" y="268691"/>
                    </a:cubicBezTo>
                    <a:cubicBezTo>
                      <a:pt x="37485" y="272210"/>
                      <a:pt x="36392" y="275632"/>
                      <a:pt x="34869" y="278868"/>
                    </a:cubicBezTo>
                    <a:cubicBezTo>
                      <a:pt x="33247" y="282651"/>
                      <a:pt x="32662" y="286797"/>
                      <a:pt x="33173" y="290882"/>
                    </a:cubicBezTo>
                    <a:cubicBezTo>
                      <a:pt x="33173" y="292295"/>
                      <a:pt x="32043" y="288761"/>
                      <a:pt x="31336" y="286924"/>
                    </a:cubicBezTo>
                    <a:cubicBezTo>
                      <a:pt x="32325" y="295687"/>
                      <a:pt x="34022" y="295828"/>
                      <a:pt x="34587" y="295546"/>
                    </a:cubicBezTo>
                    <a:cubicBezTo>
                      <a:pt x="35152" y="295263"/>
                      <a:pt x="35859" y="294556"/>
                      <a:pt x="39392" y="299362"/>
                    </a:cubicBezTo>
                    <a:cubicBezTo>
                      <a:pt x="39392" y="301906"/>
                      <a:pt x="34870" y="299362"/>
                      <a:pt x="40099" y="305722"/>
                    </a:cubicBezTo>
                    <a:cubicBezTo>
                      <a:pt x="43539" y="309759"/>
                      <a:pt x="48045" y="312747"/>
                      <a:pt x="53103" y="314344"/>
                    </a:cubicBezTo>
                    <a:cubicBezTo>
                      <a:pt x="60023" y="316373"/>
                      <a:pt x="67261" y="317092"/>
                      <a:pt x="74446" y="316464"/>
                    </a:cubicBezTo>
                    <a:cubicBezTo>
                      <a:pt x="71760" y="316464"/>
                      <a:pt x="69357" y="315334"/>
                      <a:pt x="74445" y="313779"/>
                    </a:cubicBezTo>
                    <a:cubicBezTo>
                      <a:pt x="82360" y="312083"/>
                      <a:pt x="95929" y="308125"/>
                      <a:pt x="99462" y="301341"/>
                    </a:cubicBezTo>
                    <a:cubicBezTo>
                      <a:pt x="100311" y="301341"/>
                      <a:pt x="100735" y="301341"/>
                      <a:pt x="100876" y="301341"/>
                    </a:cubicBezTo>
                    <a:cubicBezTo>
                      <a:pt x="106447" y="296517"/>
                      <a:pt x="111218" y="290840"/>
                      <a:pt x="115010" y="284521"/>
                    </a:cubicBezTo>
                    <a:cubicBezTo>
                      <a:pt x="123491" y="284521"/>
                      <a:pt x="134515" y="256253"/>
                      <a:pt x="138473" y="259786"/>
                    </a:cubicBezTo>
                    <a:lnTo>
                      <a:pt x="142289" y="253991"/>
                    </a:lnTo>
                    <a:lnTo>
                      <a:pt x="144834" y="250175"/>
                    </a:lnTo>
                    <a:lnTo>
                      <a:pt x="144834" y="251023"/>
                    </a:lnTo>
                    <a:cubicBezTo>
                      <a:pt x="147356" y="247114"/>
                      <a:pt x="149219" y="242816"/>
                      <a:pt x="150346" y="238302"/>
                    </a:cubicBezTo>
                    <a:cubicBezTo>
                      <a:pt x="151053" y="238302"/>
                      <a:pt x="150346" y="239998"/>
                      <a:pt x="150346" y="240705"/>
                    </a:cubicBezTo>
                    <a:cubicBezTo>
                      <a:pt x="150346" y="241412"/>
                      <a:pt x="151759" y="238726"/>
                      <a:pt x="152042" y="239009"/>
                    </a:cubicBezTo>
                    <a:cubicBezTo>
                      <a:pt x="152042" y="245511"/>
                      <a:pt x="152042" y="244239"/>
                      <a:pt x="155434" y="248762"/>
                    </a:cubicBezTo>
                    <a:lnTo>
                      <a:pt x="154162" y="251447"/>
                    </a:lnTo>
                    <a:cubicBezTo>
                      <a:pt x="154433" y="252418"/>
                      <a:pt x="154433" y="253444"/>
                      <a:pt x="154162" y="254415"/>
                    </a:cubicBezTo>
                    <a:cubicBezTo>
                      <a:pt x="154162" y="256253"/>
                      <a:pt x="154162" y="257242"/>
                      <a:pt x="154869" y="261341"/>
                    </a:cubicBezTo>
                    <a:cubicBezTo>
                      <a:pt x="155793" y="269302"/>
                      <a:pt x="157938" y="277073"/>
                      <a:pt x="161229" y="284380"/>
                    </a:cubicBezTo>
                    <a:cubicBezTo>
                      <a:pt x="161229" y="284380"/>
                      <a:pt x="160522" y="284380"/>
                      <a:pt x="159957" y="282966"/>
                    </a:cubicBezTo>
                    <a:cubicBezTo>
                      <a:pt x="163632" y="291023"/>
                      <a:pt x="166317" y="301341"/>
                      <a:pt x="170557" y="310104"/>
                    </a:cubicBezTo>
                    <a:cubicBezTo>
                      <a:pt x="174798" y="318867"/>
                      <a:pt x="180876" y="325793"/>
                      <a:pt x="185681" y="325651"/>
                    </a:cubicBezTo>
                    <a:cubicBezTo>
                      <a:pt x="189231" y="328207"/>
                      <a:pt x="193202" y="330120"/>
                      <a:pt x="197412" y="331305"/>
                    </a:cubicBezTo>
                    <a:cubicBezTo>
                      <a:pt x="183279" y="323249"/>
                      <a:pt x="200522" y="330175"/>
                      <a:pt x="195434" y="326075"/>
                    </a:cubicBezTo>
                    <a:cubicBezTo>
                      <a:pt x="200239" y="328902"/>
                      <a:pt x="209568" y="332436"/>
                      <a:pt x="202077" y="331305"/>
                    </a:cubicBezTo>
                    <a:cubicBezTo>
                      <a:pt x="201704" y="331381"/>
                      <a:pt x="201319" y="331381"/>
                      <a:pt x="200946" y="331305"/>
                    </a:cubicBezTo>
                    <a:cubicBezTo>
                      <a:pt x="198967" y="332295"/>
                      <a:pt x="203914" y="334556"/>
                      <a:pt x="209426" y="334697"/>
                    </a:cubicBezTo>
                    <a:cubicBezTo>
                      <a:pt x="214939" y="334839"/>
                      <a:pt x="220593" y="333425"/>
                      <a:pt x="220593" y="334697"/>
                    </a:cubicBezTo>
                    <a:cubicBezTo>
                      <a:pt x="228446" y="332444"/>
                      <a:pt x="235659" y="328377"/>
                      <a:pt x="241652" y="322825"/>
                    </a:cubicBezTo>
                    <a:cubicBezTo>
                      <a:pt x="247542" y="317049"/>
                      <a:pt x="251619" y="309681"/>
                      <a:pt x="253384" y="301623"/>
                    </a:cubicBezTo>
                    <a:cubicBezTo>
                      <a:pt x="256218" y="286961"/>
                      <a:pt x="255195" y="271814"/>
                      <a:pt x="250415" y="257666"/>
                    </a:cubicBezTo>
                    <a:lnTo>
                      <a:pt x="248861" y="261482"/>
                    </a:lnTo>
                    <a:cubicBezTo>
                      <a:pt x="248013" y="258232"/>
                      <a:pt x="247023" y="255263"/>
                      <a:pt x="246034" y="252154"/>
                    </a:cubicBezTo>
                    <a:cubicBezTo>
                      <a:pt x="245045" y="249044"/>
                      <a:pt x="246882" y="248196"/>
                      <a:pt x="249002" y="254839"/>
                    </a:cubicBezTo>
                    <a:cubicBezTo>
                      <a:pt x="248372" y="250808"/>
                      <a:pt x="246376" y="247116"/>
                      <a:pt x="243349" y="244380"/>
                    </a:cubicBezTo>
                    <a:cubicBezTo>
                      <a:pt x="239250" y="231518"/>
                      <a:pt x="248154" y="248196"/>
                      <a:pt x="246599" y="244380"/>
                    </a:cubicBezTo>
                    <a:lnTo>
                      <a:pt x="244338" y="239150"/>
                    </a:lnTo>
                    <a:lnTo>
                      <a:pt x="244338" y="240422"/>
                    </a:lnTo>
                    <a:cubicBezTo>
                      <a:pt x="241249" y="237137"/>
                      <a:pt x="238804" y="233302"/>
                      <a:pt x="237129" y="229115"/>
                    </a:cubicBezTo>
                    <a:cubicBezTo>
                      <a:pt x="235292" y="224309"/>
                      <a:pt x="237130" y="226006"/>
                      <a:pt x="237130" y="224168"/>
                    </a:cubicBezTo>
                    <a:cubicBezTo>
                      <a:pt x="237130" y="222331"/>
                      <a:pt x="237130" y="223461"/>
                      <a:pt x="235858" y="221341"/>
                    </a:cubicBezTo>
                    <a:lnTo>
                      <a:pt x="230487" y="210458"/>
                    </a:lnTo>
                    <a:lnTo>
                      <a:pt x="230487" y="215688"/>
                    </a:lnTo>
                    <a:cubicBezTo>
                      <a:pt x="227094" y="211447"/>
                      <a:pt x="225257" y="205794"/>
                      <a:pt x="225822" y="211730"/>
                    </a:cubicBezTo>
                    <a:cubicBezTo>
                      <a:pt x="224962" y="207113"/>
                      <a:pt x="223236" y="202701"/>
                      <a:pt x="220734" y="198727"/>
                    </a:cubicBezTo>
                    <a:cubicBezTo>
                      <a:pt x="218190" y="194345"/>
                      <a:pt x="214656" y="189398"/>
                      <a:pt x="212960" y="186995"/>
                    </a:cubicBezTo>
                    <a:lnTo>
                      <a:pt x="215645" y="188409"/>
                    </a:lnTo>
                    <a:cubicBezTo>
                      <a:pt x="215645" y="187278"/>
                      <a:pt x="221724" y="189681"/>
                      <a:pt x="227236" y="191942"/>
                    </a:cubicBezTo>
                    <a:cubicBezTo>
                      <a:pt x="225681" y="190811"/>
                      <a:pt x="222430" y="187278"/>
                      <a:pt x="228932" y="189963"/>
                    </a:cubicBezTo>
                    <a:cubicBezTo>
                      <a:pt x="228932" y="192507"/>
                      <a:pt x="231335" y="194062"/>
                      <a:pt x="233879" y="195334"/>
                    </a:cubicBezTo>
                    <a:lnTo>
                      <a:pt x="239532" y="197879"/>
                    </a:lnTo>
                    <a:cubicBezTo>
                      <a:pt x="241634" y="198667"/>
                      <a:pt x="243556" y="199869"/>
                      <a:pt x="245186" y="201412"/>
                    </a:cubicBezTo>
                    <a:cubicBezTo>
                      <a:pt x="240239" y="197737"/>
                      <a:pt x="266953" y="207066"/>
                      <a:pt x="259320" y="201412"/>
                    </a:cubicBezTo>
                    <a:cubicBezTo>
                      <a:pt x="265539" y="203391"/>
                      <a:pt x="259320" y="203250"/>
                      <a:pt x="263843" y="205511"/>
                    </a:cubicBezTo>
                    <a:cubicBezTo>
                      <a:pt x="271758" y="206500"/>
                      <a:pt x="280239" y="208338"/>
                      <a:pt x="289709" y="209468"/>
                    </a:cubicBezTo>
                    <a:cubicBezTo>
                      <a:pt x="300413" y="211316"/>
                      <a:pt x="311427" y="209472"/>
                      <a:pt x="320945" y="204239"/>
                    </a:cubicBezTo>
                    <a:cubicBezTo>
                      <a:pt x="320945" y="204239"/>
                      <a:pt x="317129" y="204239"/>
                      <a:pt x="320945" y="201271"/>
                    </a:cubicBezTo>
                    <a:cubicBezTo>
                      <a:pt x="325167" y="199706"/>
                      <a:pt x="328881" y="197018"/>
                      <a:pt x="331687" y="193497"/>
                    </a:cubicBezTo>
                    <a:cubicBezTo>
                      <a:pt x="333525" y="188550"/>
                      <a:pt x="330556" y="188267"/>
                      <a:pt x="333807" y="180635"/>
                    </a:cubicBezTo>
                    <a:cubicBezTo>
                      <a:pt x="333101" y="181624"/>
                      <a:pt x="332253" y="183179"/>
                      <a:pt x="332253" y="180635"/>
                    </a:cubicBezTo>
                    <a:cubicBezTo>
                      <a:pt x="333315" y="175507"/>
                      <a:pt x="333315" y="170215"/>
                      <a:pt x="332253" y="165087"/>
                    </a:cubicBezTo>
                    <a:cubicBezTo>
                      <a:pt x="331436" y="160104"/>
                      <a:pt x="329711" y="155313"/>
                      <a:pt x="327164" y="150953"/>
                    </a:cubicBezTo>
                    <a:cubicBezTo>
                      <a:pt x="321948" y="141411"/>
                      <a:pt x="313543" y="134006"/>
                      <a:pt x="303419" y="130034"/>
                    </a:cubicBezTo>
                    <a:cubicBezTo>
                      <a:pt x="284227" y="123847"/>
                      <a:pt x="264035" y="121353"/>
                      <a:pt x="243914" y="122685"/>
                    </a:cubicBezTo>
                    <a:cubicBezTo>
                      <a:pt x="249285" y="122685"/>
                      <a:pt x="245751" y="123815"/>
                      <a:pt x="241794" y="124381"/>
                    </a:cubicBezTo>
                    <a:cubicBezTo>
                      <a:pt x="244479" y="124381"/>
                      <a:pt x="241794" y="125936"/>
                      <a:pt x="242642" y="126642"/>
                    </a:cubicBezTo>
                    <a:cubicBezTo>
                      <a:pt x="237130" y="126642"/>
                      <a:pt x="231759" y="126642"/>
                      <a:pt x="226246" y="126642"/>
                    </a:cubicBezTo>
                    <a:cubicBezTo>
                      <a:pt x="223844" y="129469"/>
                      <a:pt x="209426" y="131024"/>
                      <a:pt x="208437" y="133709"/>
                    </a:cubicBezTo>
                    <a:lnTo>
                      <a:pt x="213243" y="132013"/>
                    </a:lnTo>
                    <a:cubicBezTo>
                      <a:pt x="207448" y="136254"/>
                      <a:pt x="223844" y="135123"/>
                      <a:pt x="223561" y="138798"/>
                    </a:cubicBezTo>
                    <a:cubicBezTo>
                      <a:pt x="230204" y="134133"/>
                      <a:pt x="243207" y="138798"/>
                      <a:pt x="254373" y="133851"/>
                    </a:cubicBezTo>
                    <a:cubicBezTo>
                      <a:pt x="257059" y="133851"/>
                      <a:pt x="252253" y="134981"/>
                      <a:pt x="254373" y="135688"/>
                    </a:cubicBezTo>
                    <a:cubicBezTo>
                      <a:pt x="258437" y="133651"/>
                      <a:pt x="263071" y="133053"/>
                      <a:pt x="267518" y="133992"/>
                    </a:cubicBezTo>
                    <a:lnTo>
                      <a:pt x="266670" y="133992"/>
                    </a:lnTo>
                    <a:cubicBezTo>
                      <a:pt x="270763" y="133679"/>
                      <a:pt x="274874" y="133679"/>
                      <a:pt x="278967" y="133992"/>
                    </a:cubicBezTo>
                    <a:cubicBezTo>
                      <a:pt x="282373" y="134369"/>
                      <a:pt x="285734" y="135079"/>
                      <a:pt x="289002" y="136112"/>
                    </a:cubicBezTo>
                    <a:cubicBezTo>
                      <a:pt x="296215" y="138213"/>
                      <a:pt x="302876" y="141881"/>
                      <a:pt x="308507" y="146854"/>
                    </a:cubicBezTo>
                    <a:cubicBezTo>
                      <a:pt x="308579" y="146149"/>
                      <a:pt x="308579" y="145439"/>
                      <a:pt x="308507" y="144734"/>
                    </a:cubicBezTo>
                    <a:cubicBezTo>
                      <a:pt x="310109" y="146320"/>
                      <a:pt x="311403" y="148189"/>
                      <a:pt x="312323" y="150246"/>
                    </a:cubicBezTo>
                    <a:cubicBezTo>
                      <a:pt x="317412" y="151801"/>
                      <a:pt x="304550" y="142190"/>
                      <a:pt x="309355" y="143038"/>
                    </a:cubicBezTo>
                    <a:cubicBezTo>
                      <a:pt x="310345" y="146289"/>
                      <a:pt x="315574" y="150953"/>
                      <a:pt x="318260" y="157172"/>
                    </a:cubicBezTo>
                    <a:cubicBezTo>
                      <a:pt x="319719" y="160141"/>
                      <a:pt x="320629" y="163349"/>
                      <a:pt x="320945" y="166642"/>
                    </a:cubicBezTo>
                    <a:cubicBezTo>
                      <a:pt x="321641" y="168623"/>
                      <a:pt x="321380" y="170816"/>
                      <a:pt x="320239" y="172578"/>
                    </a:cubicBezTo>
                    <a:cubicBezTo>
                      <a:pt x="320239" y="178656"/>
                      <a:pt x="322217" y="170599"/>
                      <a:pt x="322359" y="176819"/>
                    </a:cubicBezTo>
                    <a:lnTo>
                      <a:pt x="321228" y="178373"/>
                    </a:lnTo>
                    <a:lnTo>
                      <a:pt x="322500" y="179928"/>
                    </a:lnTo>
                    <a:cubicBezTo>
                      <a:pt x="321652" y="183744"/>
                      <a:pt x="319673" y="184734"/>
                      <a:pt x="318825" y="184451"/>
                    </a:cubicBezTo>
                    <a:cubicBezTo>
                      <a:pt x="319065" y="183476"/>
                      <a:pt x="319065" y="182458"/>
                      <a:pt x="318825" y="181483"/>
                    </a:cubicBezTo>
                    <a:cubicBezTo>
                      <a:pt x="317960" y="183547"/>
                      <a:pt x="316920" y="185532"/>
                      <a:pt x="315716" y="187419"/>
                    </a:cubicBezTo>
                    <a:cubicBezTo>
                      <a:pt x="314744" y="188759"/>
                      <a:pt x="313489" y="189869"/>
                      <a:pt x="312041" y="190670"/>
                    </a:cubicBezTo>
                    <a:cubicBezTo>
                      <a:pt x="313440" y="190221"/>
                      <a:pt x="314737" y="189501"/>
                      <a:pt x="315857" y="188550"/>
                    </a:cubicBezTo>
                    <a:cubicBezTo>
                      <a:pt x="312323" y="193497"/>
                      <a:pt x="301723" y="195052"/>
                      <a:pt x="292253" y="194628"/>
                    </a:cubicBezTo>
                    <a:cubicBezTo>
                      <a:pt x="282783" y="194204"/>
                      <a:pt x="271900" y="192225"/>
                      <a:pt x="262713" y="190811"/>
                    </a:cubicBezTo>
                    <a:lnTo>
                      <a:pt x="263843" y="191942"/>
                    </a:lnTo>
                    <a:cubicBezTo>
                      <a:pt x="259514" y="191477"/>
                      <a:pt x="255276" y="190382"/>
                      <a:pt x="251263" y="188691"/>
                    </a:cubicBezTo>
                    <a:lnTo>
                      <a:pt x="246317" y="186571"/>
                    </a:lnTo>
                    <a:lnTo>
                      <a:pt x="242783" y="185299"/>
                    </a:lnTo>
                    <a:lnTo>
                      <a:pt x="236847" y="183462"/>
                    </a:lnTo>
                    <a:lnTo>
                      <a:pt x="237695" y="183462"/>
                    </a:lnTo>
                    <a:cubicBezTo>
                      <a:pt x="232390" y="182536"/>
                      <a:pt x="227216" y="180970"/>
                      <a:pt x="222289" y="178797"/>
                    </a:cubicBezTo>
                    <a:cubicBezTo>
                      <a:pt x="227518" y="180070"/>
                      <a:pt x="210275" y="171730"/>
                      <a:pt x="216918" y="173568"/>
                    </a:cubicBezTo>
                    <a:cubicBezTo>
                      <a:pt x="212187" y="171330"/>
                      <a:pt x="207204" y="169669"/>
                      <a:pt x="202077" y="168621"/>
                    </a:cubicBezTo>
                    <a:cubicBezTo>
                      <a:pt x="200774" y="169174"/>
                      <a:pt x="199389" y="169508"/>
                      <a:pt x="197978" y="169610"/>
                    </a:cubicBezTo>
                    <a:lnTo>
                      <a:pt x="191476" y="165229"/>
                    </a:lnTo>
                    <a:cubicBezTo>
                      <a:pt x="190991" y="165608"/>
                      <a:pt x="190471" y="165939"/>
                      <a:pt x="189922" y="166218"/>
                    </a:cubicBezTo>
                    <a:cubicBezTo>
                      <a:pt x="191759" y="168338"/>
                      <a:pt x="193879" y="171024"/>
                      <a:pt x="196847" y="174981"/>
                    </a:cubicBezTo>
                    <a:cubicBezTo>
                      <a:pt x="192890" y="170317"/>
                      <a:pt x="192324" y="170317"/>
                      <a:pt x="191759" y="170599"/>
                    </a:cubicBezTo>
                    <a:cubicBezTo>
                      <a:pt x="191194" y="170882"/>
                      <a:pt x="190911" y="171306"/>
                      <a:pt x="185257" y="164805"/>
                    </a:cubicBezTo>
                    <a:cubicBezTo>
                      <a:pt x="190560" y="174047"/>
                      <a:pt x="196611" y="182839"/>
                      <a:pt x="203349" y="191094"/>
                    </a:cubicBezTo>
                    <a:cubicBezTo>
                      <a:pt x="207817" y="195733"/>
                      <a:pt x="210943" y="201498"/>
                      <a:pt x="212395" y="207772"/>
                    </a:cubicBezTo>
                    <a:cubicBezTo>
                      <a:pt x="221724" y="216112"/>
                      <a:pt x="204056" y="189963"/>
                      <a:pt x="208013" y="195193"/>
                    </a:cubicBezTo>
                    <a:cubicBezTo>
                      <a:pt x="208013" y="193356"/>
                      <a:pt x="209850" y="195193"/>
                      <a:pt x="212253" y="198585"/>
                    </a:cubicBezTo>
                    <a:cubicBezTo>
                      <a:pt x="214652" y="201516"/>
                      <a:pt x="216736" y="204690"/>
                      <a:pt x="218473" y="208055"/>
                    </a:cubicBezTo>
                    <a:cubicBezTo>
                      <a:pt x="221582" y="213568"/>
                      <a:pt x="219179" y="218373"/>
                      <a:pt x="225116" y="230246"/>
                    </a:cubicBezTo>
                    <a:cubicBezTo>
                      <a:pt x="225116" y="229115"/>
                      <a:pt x="224268" y="229115"/>
                      <a:pt x="223702" y="227984"/>
                    </a:cubicBezTo>
                    <a:cubicBezTo>
                      <a:pt x="225116" y="232790"/>
                      <a:pt x="229073" y="236182"/>
                      <a:pt x="230063" y="242119"/>
                    </a:cubicBezTo>
                    <a:cubicBezTo>
                      <a:pt x="233313" y="244380"/>
                      <a:pt x="232889" y="249327"/>
                      <a:pt x="235716" y="249327"/>
                    </a:cubicBezTo>
                    <a:cubicBezTo>
                      <a:pt x="234114" y="245652"/>
                      <a:pt x="232418" y="241977"/>
                      <a:pt x="230628" y="238302"/>
                    </a:cubicBezTo>
                    <a:cubicBezTo>
                      <a:pt x="235848" y="244806"/>
                      <a:pt x="239564" y="252384"/>
                      <a:pt x="241511" y="260493"/>
                    </a:cubicBezTo>
                    <a:cubicBezTo>
                      <a:pt x="240094" y="258740"/>
                      <a:pt x="238862" y="256846"/>
                      <a:pt x="237836" y="254840"/>
                    </a:cubicBezTo>
                    <a:cubicBezTo>
                      <a:pt x="237836" y="258232"/>
                      <a:pt x="240380" y="260634"/>
                      <a:pt x="240380" y="264168"/>
                    </a:cubicBezTo>
                    <a:cubicBezTo>
                      <a:pt x="237554" y="264168"/>
                      <a:pt x="235575" y="250034"/>
                      <a:pt x="230628" y="244521"/>
                    </a:cubicBezTo>
                    <a:cubicBezTo>
                      <a:pt x="230628" y="248196"/>
                      <a:pt x="237412" y="256677"/>
                      <a:pt x="233313" y="254274"/>
                    </a:cubicBezTo>
                    <a:cubicBezTo>
                      <a:pt x="238684" y="257949"/>
                      <a:pt x="236988" y="266288"/>
                      <a:pt x="241370" y="274062"/>
                    </a:cubicBezTo>
                    <a:lnTo>
                      <a:pt x="239532" y="274062"/>
                    </a:lnTo>
                    <a:cubicBezTo>
                      <a:pt x="240544" y="276056"/>
                      <a:pt x="241213" y="278206"/>
                      <a:pt x="241511" y="280422"/>
                    </a:cubicBezTo>
                    <a:cubicBezTo>
                      <a:pt x="240716" y="278993"/>
                      <a:pt x="239819" y="277623"/>
                      <a:pt x="238826" y="276323"/>
                    </a:cubicBezTo>
                    <a:cubicBezTo>
                      <a:pt x="241794" y="282825"/>
                      <a:pt x="238826" y="289185"/>
                      <a:pt x="238826" y="294839"/>
                    </a:cubicBezTo>
                    <a:cubicBezTo>
                      <a:pt x="239532" y="282542"/>
                      <a:pt x="241087" y="292154"/>
                      <a:pt x="242359" y="286641"/>
                    </a:cubicBezTo>
                    <a:cubicBezTo>
                      <a:pt x="243631" y="295122"/>
                      <a:pt x="241652" y="297242"/>
                      <a:pt x="239956" y="299362"/>
                    </a:cubicBezTo>
                    <a:cubicBezTo>
                      <a:pt x="237154" y="302434"/>
                      <a:pt x="234690" y="305799"/>
                      <a:pt x="232607" y="309397"/>
                    </a:cubicBezTo>
                    <a:cubicBezTo>
                      <a:pt x="233737" y="307842"/>
                      <a:pt x="237412" y="303461"/>
                      <a:pt x="236564" y="306712"/>
                    </a:cubicBezTo>
                    <a:cubicBezTo>
                      <a:pt x="234879" y="309072"/>
                      <a:pt x="232582" y="310929"/>
                      <a:pt x="229921" y="312083"/>
                    </a:cubicBezTo>
                    <a:cubicBezTo>
                      <a:pt x="222148" y="318443"/>
                      <a:pt x="232324" y="312083"/>
                      <a:pt x="229921" y="315899"/>
                    </a:cubicBezTo>
                    <a:cubicBezTo>
                      <a:pt x="225681" y="315899"/>
                      <a:pt x="225822" y="319574"/>
                      <a:pt x="221158" y="322259"/>
                    </a:cubicBezTo>
                    <a:lnTo>
                      <a:pt x="221158" y="320563"/>
                    </a:lnTo>
                    <a:cubicBezTo>
                      <a:pt x="215080" y="321977"/>
                      <a:pt x="214515" y="322401"/>
                      <a:pt x="213949" y="323390"/>
                    </a:cubicBezTo>
                    <a:cubicBezTo>
                      <a:pt x="213384" y="324379"/>
                      <a:pt x="212677" y="325651"/>
                      <a:pt x="207165" y="323390"/>
                    </a:cubicBezTo>
                    <a:cubicBezTo>
                      <a:pt x="208803" y="323012"/>
                      <a:pt x="210375" y="322393"/>
                      <a:pt x="211829" y="321553"/>
                    </a:cubicBezTo>
                    <a:cubicBezTo>
                      <a:pt x="210045" y="321762"/>
                      <a:pt x="208243" y="321762"/>
                      <a:pt x="206458" y="321553"/>
                    </a:cubicBezTo>
                    <a:lnTo>
                      <a:pt x="208013" y="319857"/>
                    </a:lnTo>
                    <a:cubicBezTo>
                      <a:pt x="203360" y="320124"/>
                      <a:pt x="198925" y="317853"/>
                      <a:pt x="196423" y="313920"/>
                    </a:cubicBezTo>
                    <a:cubicBezTo>
                      <a:pt x="196423" y="315758"/>
                      <a:pt x="193455" y="316040"/>
                      <a:pt x="189498" y="311093"/>
                    </a:cubicBezTo>
                    <a:cubicBezTo>
                      <a:pt x="187801" y="306994"/>
                      <a:pt x="192042" y="312083"/>
                      <a:pt x="186953" y="304874"/>
                    </a:cubicBezTo>
                    <a:cubicBezTo>
                      <a:pt x="189491" y="305979"/>
                      <a:pt x="191406" y="308154"/>
                      <a:pt x="192183" y="310811"/>
                    </a:cubicBezTo>
                    <a:cubicBezTo>
                      <a:pt x="192890" y="310811"/>
                      <a:pt x="194162" y="311517"/>
                      <a:pt x="194868" y="311517"/>
                    </a:cubicBezTo>
                    <a:cubicBezTo>
                      <a:pt x="192890" y="307842"/>
                      <a:pt x="188649" y="302613"/>
                      <a:pt x="187095" y="299927"/>
                    </a:cubicBezTo>
                    <a:cubicBezTo>
                      <a:pt x="187095" y="301058"/>
                      <a:pt x="188225" y="302189"/>
                      <a:pt x="188508" y="303037"/>
                    </a:cubicBezTo>
                    <a:cubicBezTo>
                      <a:pt x="185555" y="299765"/>
                      <a:pt x="182861" y="296268"/>
                      <a:pt x="180452" y="292578"/>
                    </a:cubicBezTo>
                    <a:cubicBezTo>
                      <a:pt x="180452" y="290316"/>
                      <a:pt x="181300" y="291730"/>
                      <a:pt x="182431" y="292578"/>
                    </a:cubicBezTo>
                    <a:cubicBezTo>
                      <a:pt x="180851" y="290178"/>
                      <a:pt x="179434" y="287676"/>
                      <a:pt x="178190" y="285086"/>
                    </a:cubicBezTo>
                    <a:cubicBezTo>
                      <a:pt x="179745" y="285086"/>
                      <a:pt x="181017" y="285086"/>
                      <a:pt x="183703" y="289609"/>
                    </a:cubicBezTo>
                    <a:cubicBezTo>
                      <a:pt x="181520" y="286023"/>
                      <a:pt x="179583" y="282293"/>
                      <a:pt x="177907" y="278444"/>
                    </a:cubicBezTo>
                    <a:cubicBezTo>
                      <a:pt x="177907" y="277454"/>
                      <a:pt x="177907" y="271659"/>
                      <a:pt x="177907" y="273072"/>
                    </a:cubicBezTo>
                    <a:cubicBezTo>
                      <a:pt x="176777" y="269065"/>
                      <a:pt x="175360" y="265145"/>
                      <a:pt x="173667" y="261341"/>
                    </a:cubicBezTo>
                    <a:cubicBezTo>
                      <a:pt x="172765" y="259083"/>
                      <a:pt x="172010" y="256770"/>
                      <a:pt x="171406" y="254415"/>
                    </a:cubicBezTo>
                    <a:cubicBezTo>
                      <a:pt x="170344" y="250474"/>
                      <a:pt x="169589" y="246458"/>
                      <a:pt x="169144" y="242401"/>
                    </a:cubicBezTo>
                    <a:cubicBezTo>
                      <a:pt x="168393" y="240626"/>
                      <a:pt x="167824" y="238779"/>
                      <a:pt x="167448" y="236889"/>
                    </a:cubicBezTo>
                    <a:cubicBezTo>
                      <a:pt x="166600" y="229680"/>
                      <a:pt x="166176" y="221907"/>
                      <a:pt x="165752" y="213426"/>
                    </a:cubicBezTo>
                    <a:cubicBezTo>
                      <a:pt x="165328" y="204946"/>
                      <a:pt x="164339" y="195759"/>
                      <a:pt x="163208" y="188691"/>
                    </a:cubicBezTo>
                    <a:cubicBezTo>
                      <a:pt x="162218" y="190387"/>
                      <a:pt x="160946" y="193214"/>
                      <a:pt x="159816" y="195617"/>
                    </a:cubicBezTo>
                    <a:cubicBezTo>
                      <a:pt x="158022" y="196805"/>
                      <a:pt x="156321" y="198128"/>
                      <a:pt x="154728" y="199575"/>
                    </a:cubicBezTo>
                    <a:cubicBezTo>
                      <a:pt x="150205" y="208055"/>
                      <a:pt x="152325" y="205794"/>
                      <a:pt x="153455" y="205652"/>
                    </a:cubicBezTo>
                    <a:cubicBezTo>
                      <a:pt x="154586" y="205511"/>
                      <a:pt x="154727" y="206924"/>
                      <a:pt x="148650" y="218373"/>
                    </a:cubicBezTo>
                    <a:cubicBezTo>
                      <a:pt x="140169" y="234345"/>
                      <a:pt x="144975" y="220493"/>
                      <a:pt x="141583" y="224875"/>
                    </a:cubicBezTo>
                    <a:cubicBezTo>
                      <a:pt x="138190" y="229256"/>
                      <a:pt x="136494" y="236041"/>
                      <a:pt x="133385" y="241412"/>
                    </a:cubicBezTo>
                    <a:cubicBezTo>
                      <a:pt x="131220" y="245995"/>
                      <a:pt x="128197" y="250121"/>
                      <a:pt x="124480" y="253567"/>
                    </a:cubicBezTo>
                    <a:cubicBezTo>
                      <a:pt x="124763" y="250034"/>
                      <a:pt x="126459" y="248196"/>
                      <a:pt x="127872" y="245935"/>
                    </a:cubicBezTo>
                    <a:close/>
                    <a:moveTo>
                      <a:pt x="57201" y="296677"/>
                    </a:moveTo>
                    <a:cubicBezTo>
                      <a:pt x="58756" y="296677"/>
                      <a:pt x="61442" y="297525"/>
                      <a:pt x="62007" y="298655"/>
                    </a:cubicBezTo>
                    <a:cubicBezTo>
                      <a:pt x="59887" y="300069"/>
                      <a:pt x="59887" y="298797"/>
                      <a:pt x="57625" y="296677"/>
                    </a:cubicBezTo>
                    <a:close/>
                    <a:moveTo>
                      <a:pt x="100876" y="179504"/>
                    </a:moveTo>
                    <a:cubicBezTo>
                      <a:pt x="103581" y="179134"/>
                      <a:pt x="106334" y="179375"/>
                      <a:pt x="108933" y="180211"/>
                    </a:cubicBezTo>
                    <a:cubicBezTo>
                      <a:pt x="106370" y="180245"/>
                      <a:pt x="103812" y="180008"/>
                      <a:pt x="101300" y="179504"/>
                    </a:cubicBezTo>
                    <a:close/>
                    <a:moveTo>
                      <a:pt x="153879" y="56819"/>
                    </a:moveTo>
                    <a:lnTo>
                      <a:pt x="153879" y="56819"/>
                    </a:lnTo>
                    <a:cubicBezTo>
                      <a:pt x="153173" y="51872"/>
                      <a:pt x="153455" y="53568"/>
                      <a:pt x="154303" y="56819"/>
                    </a:cubicBezTo>
                    <a:close/>
                    <a:moveTo>
                      <a:pt x="154869" y="62897"/>
                    </a:moveTo>
                    <a:cubicBezTo>
                      <a:pt x="154869" y="62897"/>
                      <a:pt x="154869" y="62897"/>
                      <a:pt x="154869" y="62897"/>
                    </a:cubicBezTo>
                    <a:cubicBezTo>
                      <a:pt x="154869" y="62897"/>
                      <a:pt x="154162" y="62049"/>
                      <a:pt x="154021" y="60918"/>
                    </a:cubicBezTo>
                    <a:cubicBezTo>
                      <a:pt x="153964" y="61786"/>
                      <a:pt x="154480" y="62588"/>
                      <a:pt x="155293" y="62897"/>
                    </a:cubicBezTo>
                    <a:close/>
                    <a:moveTo>
                      <a:pt x="235575" y="221059"/>
                    </a:moveTo>
                    <a:lnTo>
                      <a:pt x="235575" y="223037"/>
                    </a:lnTo>
                    <a:cubicBezTo>
                      <a:pt x="234161" y="219363"/>
                      <a:pt x="235010" y="220211"/>
                      <a:pt x="235999" y="2210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7" name="Google Shape;3747;p67"/>
              <p:cNvSpPr/>
              <p:nvPr/>
            </p:nvSpPr>
            <p:spPr>
              <a:xfrm>
                <a:off x="7748002" y="2389195"/>
                <a:ext cx="3250" cy="161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615" extrusionOk="0">
                    <a:moveTo>
                      <a:pt x="3251" y="0"/>
                    </a:moveTo>
                    <a:lnTo>
                      <a:pt x="0" y="1413"/>
                    </a:lnTo>
                    <a:cubicBezTo>
                      <a:pt x="0" y="1413"/>
                      <a:pt x="424" y="2403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8" name="Google Shape;3748;p67"/>
              <p:cNvSpPr/>
              <p:nvPr/>
            </p:nvSpPr>
            <p:spPr>
              <a:xfrm>
                <a:off x="7801288" y="24468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9" name="Google Shape;3749;p67"/>
              <p:cNvSpPr/>
              <p:nvPr/>
            </p:nvSpPr>
            <p:spPr>
              <a:xfrm>
                <a:off x="7710547" y="2259019"/>
                <a:ext cx="31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674" extrusionOk="0">
                    <a:moveTo>
                      <a:pt x="0" y="0"/>
                    </a:moveTo>
                    <a:cubicBezTo>
                      <a:pt x="201" y="1217"/>
                      <a:pt x="201" y="2458"/>
                      <a:pt x="0" y="3675"/>
                    </a:cubicBezTo>
                    <a:cubicBezTo>
                      <a:pt x="0" y="3675"/>
                      <a:pt x="707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0" name="Google Shape;3750;p67"/>
              <p:cNvSpPr/>
              <p:nvPr/>
            </p:nvSpPr>
            <p:spPr>
              <a:xfrm>
                <a:off x="7793026" y="2276404"/>
                <a:ext cx="6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64" h="3674" extrusionOk="0">
                    <a:moveTo>
                      <a:pt x="64" y="0"/>
                    </a:moveTo>
                    <a:lnTo>
                      <a:pt x="64" y="2120"/>
                    </a:lnTo>
                    <a:cubicBezTo>
                      <a:pt x="64" y="2120"/>
                      <a:pt x="64" y="2968"/>
                      <a:pt x="64" y="2120"/>
                    </a:cubicBezTo>
                    <a:lnTo>
                      <a:pt x="64" y="3675"/>
                    </a:lnTo>
                    <a:cubicBezTo>
                      <a:pt x="-21" y="2451"/>
                      <a:pt x="-21" y="1223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1" name="Google Shape;3751;p67"/>
              <p:cNvSpPr/>
              <p:nvPr/>
            </p:nvSpPr>
            <p:spPr>
              <a:xfrm>
                <a:off x="7806763" y="2262553"/>
                <a:ext cx="2581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7" extrusionOk="0">
                    <a:moveTo>
                      <a:pt x="1451" y="2544"/>
                    </a:moveTo>
                    <a:cubicBezTo>
                      <a:pt x="1451" y="1696"/>
                      <a:pt x="2299" y="848"/>
                      <a:pt x="2581" y="0"/>
                    </a:cubicBezTo>
                    <a:lnTo>
                      <a:pt x="1733" y="0"/>
                    </a:lnTo>
                    <a:cubicBezTo>
                      <a:pt x="-528" y="3251"/>
                      <a:pt x="-528" y="6078"/>
                      <a:pt x="145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2" name="Google Shape;3752;p67"/>
              <p:cNvSpPr/>
              <p:nvPr/>
            </p:nvSpPr>
            <p:spPr>
              <a:xfrm>
                <a:off x="7793090" y="2287605"/>
                <a:ext cx="1413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224" extrusionOk="0">
                    <a:moveTo>
                      <a:pt x="0" y="6325"/>
                    </a:moveTo>
                    <a:cubicBezTo>
                      <a:pt x="0" y="10849"/>
                      <a:pt x="707" y="6325"/>
                      <a:pt x="1414" y="2792"/>
                    </a:cubicBezTo>
                    <a:lnTo>
                      <a:pt x="1414" y="2792"/>
                    </a:lnTo>
                    <a:cubicBezTo>
                      <a:pt x="1272" y="-3003"/>
                      <a:pt x="707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67"/>
              <p:cNvSpPr/>
              <p:nvPr/>
            </p:nvSpPr>
            <p:spPr>
              <a:xfrm>
                <a:off x="7794786" y="2286030"/>
                <a:ext cx="706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19" extrusionOk="0">
                    <a:moveTo>
                      <a:pt x="0" y="3519"/>
                    </a:moveTo>
                    <a:cubicBezTo>
                      <a:pt x="133" y="2600"/>
                      <a:pt x="371" y="1700"/>
                      <a:pt x="707" y="834"/>
                    </a:cubicBezTo>
                    <a:cubicBezTo>
                      <a:pt x="707" y="-1428"/>
                      <a:pt x="424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4" name="Google Shape;3754;p67"/>
              <p:cNvSpPr/>
              <p:nvPr/>
            </p:nvSpPr>
            <p:spPr>
              <a:xfrm>
                <a:off x="7790167" y="2270197"/>
                <a:ext cx="1399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646" extrusionOk="0">
                    <a:moveTo>
                      <a:pt x="237" y="2391"/>
                    </a:moveTo>
                    <a:cubicBezTo>
                      <a:pt x="237" y="3663"/>
                      <a:pt x="1368" y="-295"/>
                      <a:pt x="1085" y="977"/>
                    </a:cubicBezTo>
                    <a:cubicBezTo>
                      <a:pt x="1792" y="-295"/>
                      <a:pt x="1085" y="-12"/>
                      <a:pt x="1085" y="129"/>
                    </a:cubicBezTo>
                    <a:cubicBezTo>
                      <a:pt x="1085" y="271"/>
                      <a:pt x="-611" y="836"/>
                      <a:pt x="237" y="2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5" name="Google Shape;3755;p67"/>
              <p:cNvSpPr/>
              <p:nvPr/>
            </p:nvSpPr>
            <p:spPr>
              <a:xfrm>
                <a:off x="7792666" y="2302270"/>
                <a:ext cx="989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784" extrusionOk="0">
                    <a:moveTo>
                      <a:pt x="989" y="4099"/>
                    </a:moveTo>
                    <a:lnTo>
                      <a:pt x="565" y="0"/>
                    </a:lnTo>
                    <a:lnTo>
                      <a:pt x="0" y="6785"/>
                    </a:lnTo>
                    <a:lnTo>
                      <a:pt x="989" y="4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67"/>
              <p:cNvSpPr/>
              <p:nvPr/>
            </p:nvSpPr>
            <p:spPr>
              <a:xfrm>
                <a:off x="7788426" y="2295899"/>
                <a:ext cx="706" cy="77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83" extrusionOk="0">
                    <a:moveTo>
                      <a:pt x="0" y="293"/>
                    </a:moveTo>
                    <a:lnTo>
                      <a:pt x="707" y="7784"/>
                    </a:lnTo>
                    <a:cubicBezTo>
                      <a:pt x="707" y="6795"/>
                      <a:pt x="707" y="7077"/>
                      <a:pt x="707" y="7784"/>
                    </a:cubicBezTo>
                    <a:cubicBezTo>
                      <a:pt x="707" y="3685"/>
                      <a:pt x="141" y="-1262"/>
                      <a:pt x="0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67"/>
              <p:cNvSpPr/>
              <p:nvPr/>
            </p:nvSpPr>
            <p:spPr>
              <a:xfrm>
                <a:off x="7789698" y="2303542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0" y="1979"/>
                      <a:pt x="0" y="3816"/>
                      <a:pt x="707" y="3816"/>
                    </a:cubicBezTo>
                    <a:cubicBezTo>
                      <a:pt x="553" y="2530"/>
                      <a:pt x="317" y="125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67"/>
              <p:cNvSpPr/>
              <p:nvPr/>
            </p:nvSpPr>
            <p:spPr>
              <a:xfrm>
                <a:off x="7791253" y="2316970"/>
                <a:ext cx="0" cy="385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854" extrusionOk="0">
                    <a:moveTo>
                      <a:pt x="0" y="1979"/>
                    </a:moveTo>
                    <a:cubicBezTo>
                      <a:pt x="0" y="1979"/>
                      <a:pt x="0" y="1979"/>
                      <a:pt x="0" y="1979"/>
                    </a:cubicBezTo>
                    <a:lnTo>
                      <a:pt x="0" y="1979"/>
                    </a:lnTo>
                    <a:cubicBezTo>
                      <a:pt x="0" y="4240"/>
                      <a:pt x="0" y="1272"/>
                      <a:pt x="0" y="0"/>
                    </a:cubicBezTo>
                    <a:cubicBezTo>
                      <a:pt x="0" y="1696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67"/>
              <p:cNvSpPr/>
              <p:nvPr/>
            </p:nvSpPr>
            <p:spPr>
              <a:xfrm>
                <a:off x="7759348" y="2224249"/>
                <a:ext cx="56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6126" extrusionOk="0">
                    <a:moveTo>
                      <a:pt x="5615" y="5654"/>
                    </a:moveTo>
                    <a:cubicBezTo>
                      <a:pt x="3982" y="3670"/>
                      <a:pt x="2236" y="1783"/>
                      <a:pt x="385" y="0"/>
                    </a:cubicBezTo>
                    <a:cubicBezTo>
                      <a:pt x="-604" y="0"/>
                      <a:pt x="385" y="1555"/>
                      <a:pt x="2505" y="3675"/>
                    </a:cubicBezTo>
                    <a:cubicBezTo>
                      <a:pt x="4626" y="5795"/>
                      <a:pt x="5898" y="6784"/>
                      <a:pt x="5615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67"/>
              <p:cNvSpPr/>
              <p:nvPr/>
            </p:nvSpPr>
            <p:spPr>
              <a:xfrm>
                <a:off x="7769345" y="2248277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917" y="2364"/>
                      <a:pt x="1917" y="1169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1" name="Google Shape;3761;p67"/>
              <p:cNvSpPr/>
              <p:nvPr/>
            </p:nvSpPr>
            <p:spPr>
              <a:xfrm>
                <a:off x="7756860" y="2230563"/>
                <a:ext cx="5169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590" extrusionOk="0">
                    <a:moveTo>
                      <a:pt x="4145" y="3015"/>
                    </a:moveTo>
                    <a:cubicBezTo>
                      <a:pt x="3297" y="3015"/>
                      <a:pt x="-3346" y="-3769"/>
                      <a:pt x="2167" y="3015"/>
                    </a:cubicBezTo>
                    <a:cubicBezTo>
                      <a:pt x="3156" y="3015"/>
                      <a:pt x="6972" y="8810"/>
                      <a:pt x="4145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2" name="Google Shape;3762;p67"/>
              <p:cNvSpPr/>
              <p:nvPr/>
            </p:nvSpPr>
            <p:spPr>
              <a:xfrm>
                <a:off x="7704045" y="2269620"/>
                <a:ext cx="395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696" extrusionOk="0">
                    <a:moveTo>
                      <a:pt x="3958" y="1696"/>
                    </a:moveTo>
                    <a:lnTo>
                      <a:pt x="3251" y="0"/>
                    </a:lnTo>
                    <a:lnTo>
                      <a:pt x="0" y="1414"/>
                    </a:lnTo>
                    <a:lnTo>
                      <a:pt x="3958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3" name="Google Shape;3763;p67"/>
              <p:cNvSpPr/>
              <p:nvPr/>
            </p:nvSpPr>
            <p:spPr>
              <a:xfrm>
                <a:off x="7704842" y="2320315"/>
                <a:ext cx="18306" cy="7679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7679" extrusionOk="0">
                    <a:moveTo>
                      <a:pt x="1464" y="2167"/>
                    </a:moveTo>
                    <a:cubicBezTo>
                      <a:pt x="16729" y="8810"/>
                      <a:pt x="3584" y="47"/>
                      <a:pt x="18001" y="7679"/>
                    </a:cubicBezTo>
                    <a:cubicBezTo>
                      <a:pt x="20545" y="7679"/>
                      <a:pt x="6270" y="1319"/>
                      <a:pt x="9521" y="2026"/>
                    </a:cubicBezTo>
                    <a:cubicBezTo>
                      <a:pt x="2454" y="612"/>
                      <a:pt x="-2634" y="-1791"/>
                      <a:pt x="1464" y="2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4" name="Google Shape;3764;p67"/>
              <p:cNvSpPr/>
              <p:nvPr/>
            </p:nvSpPr>
            <p:spPr>
              <a:xfrm>
                <a:off x="7714363" y="232234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0" y="0"/>
                    </a:moveTo>
                    <a:lnTo>
                      <a:pt x="381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5" name="Google Shape;3765;p67"/>
              <p:cNvSpPr/>
              <p:nvPr/>
            </p:nvSpPr>
            <p:spPr>
              <a:xfrm>
                <a:off x="7841853" y="2330538"/>
                <a:ext cx="593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989" extrusionOk="0">
                    <a:moveTo>
                      <a:pt x="5937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6" name="Google Shape;3766;p67"/>
              <p:cNvSpPr/>
              <p:nvPr/>
            </p:nvSpPr>
            <p:spPr>
              <a:xfrm>
                <a:off x="7832949" y="2334355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838"/>
                    </a:moveTo>
                    <a:lnTo>
                      <a:pt x="2685" y="0"/>
                    </a:lnTo>
                    <a:lnTo>
                      <a:pt x="0" y="3110"/>
                    </a:lnTo>
                    <a:cubicBezTo>
                      <a:pt x="1478" y="2311"/>
                      <a:pt x="3125" y="1875"/>
                      <a:pt x="480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7" name="Google Shape;3767;p67"/>
              <p:cNvSpPr/>
              <p:nvPr/>
            </p:nvSpPr>
            <p:spPr>
              <a:xfrm>
                <a:off x="7686801" y="2491527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0" y="848"/>
                      <a:pt x="0" y="1555"/>
                      <a:pt x="848" y="2968"/>
                    </a:cubicBezTo>
                    <a:cubicBezTo>
                      <a:pt x="656" y="1991"/>
                      <a:pt x="608" y="99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8" name="Google Shape;3768;p67"/>
              <p:cNvSpPr/>
              <p:nvPr/>
            </p:nvSpPr>
            <p:spPr>
              <a:xfrm>
                <a:off x="7731465" y="2483753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9" name="Google Shape;3769;p67"/>
              <p:cNvSpPr/>
              <p:nvPr/>
            </p:nvSpPr>
            <p:spPr>
              <a:xfrm>
                <a:off x="7769062" y="2416474"/>
                <a:ext cx="9154" cy="15547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15547" extrusionOk="0">
                    <a:moveTo>
                      <a:pt x="8905" y="0"/>
                    </a:moveTo>
                    <a:cubicBezTo>
                      <a:pt x="6078" y="4947"/>
                      <a:pt x="2827" y="11166"/>
                      <a:pt x="0" y="15548"/>
                    </a:cubicBezTo>
                    <a:cubicBezTo>
                      <a:pt x="6502" y="4806"/>
                      <a:pt x="10177" y="3392"/>
                      <a:pt x="8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67"/>
              <p:cNvSpPr/>
              <p:nvPr/>
            </p:nvSpPr>
            <p:spPr>
              <a:xfrm>
                <a:off x="4565691" y="1745807"/>
                <a:ext cx="169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4" extrusionOk="0">
                    <a:moveTo>
                      <a:pt x="1696" y="0"/>
                    </a:moveTo>
                    <a:cubicBezTo>
                      <a:pt x="1696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1" name="Google Shape;3771;p67"/>
              <p:cNvSpPr/>
              <p:nvPr/>
            </p:nvSpPr>
            <p:spPr>
              <a:xfrm>
                <a:off x="4569931" y="1748775"/>
                <a:ext cx="155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565" extrusionOk="0">
                    <a:moveTo>
                      <a:pt x="707" y="141"/>
                    </a:moveTo>
                    <a:lnTo>
                      <a:pt x="0" y="0"/>
                    </a:lnTo>
                    <a:lnTo>
                      <a:pt x="1555" y="565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2" name="Google Shape;3772;p67"/>
              <p:cNvSpPr/>
              <p:nvPr/>
            </p:nvSpPr>
            <p:spPr>
              <a:xfrm>
                <a:off x="4569083" y="1750330"/>
                <a:ext cx="229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554" extrusionOk="0">
                    <a:moveTo>
                      <a:pt x="1131" y="1555"/>
                    </a:moveTo>
                    <a:cubicBezTo>
                      <a:pt x="3675" y="1555"/>
                      <a:pt x="1131" y="424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0" y="0"/>
                      <a:pt x="1838" y="1131"/>
                      <a:pt x="1131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67"/>
              <p:cNvSpPr/>
              <p:nvPr/>
            </p:nvSpPr>
            <p:spPr>
              <a:xfrm>
                <a:off x="4564560" y="1751744"/>
                <a:ext cx="69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4134" extrusionOk="0">
                    <a:moveTo>
                      <a:pt x="0" y="0"/>
                    </a:moveTo>
                    <a:cubicBezTo>
                      <a:pt x="989" y="0"/>
                      <a:pt x="848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4" name="Google Shape;3774;p67"/>
              <p:cNvSpPr/>
              <p:nvPr/>
            </p:nvSpPr>
            <p:spPr>
              <a:xfrm>
                <a:off x="4564325" y="1751602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377" y="0"/>
                    </a:moveTo>
                    <a:cubicBezTo>
                      <a:pt x="377" y="0"/>
                      <a:pt x="-471" y="0"/>
                      <a:pt x="3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67"/>
              <p:cNvSpPr/>
              <p:nvPr/>
            </p:nvSpPr>
            <p:spPr>
              <a:xfrm>
                <a:off x="4563147" y="1752733"/>
                <a:ext cx="1837" cy="9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4" extrusionOk="0">
                    <a:moveTo>
                      <a:pt x="1837" y="0"/>
                    </a:moveTo>
                    <a:lnTo>
                      <a:pt x="1131" y="0"/>
                    </a:lnTo>
                    <a:cubicBezTo>
                      <a:pt x="1131" y="0"/>
                      <a:pt x="1131" y="0"/>
                      <a:pt x="0" y="0"/>
                    </a:cubicBezTo>
                    <a:cubicBezTo>
                      <a:pt x="606" y="126"/>
                      <a:pt x="1231" y="126"/>
                      <a:pt x="1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67"/>
              <p:cNvSpPr/>
              <p:nvPr/>
            </p:nvSpPr>
            <p:spPr>
              <a:xfrm>
                <a:off x="4566366" y="1753455"/>
                <a:ext cx="31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5" extrusionOk="0">
                    <a:moveTo>
                      <a:pt x="314" y="126"/>
                    </a:moveTo>
                    <a:lnTo>
                      <a:pt x="314" y="126"/>
                    </a:lnTo>
                    <a:cubicBezTo>
                      <a:pt x="314" y="126"/>
                      <a:pt x="-393" y="-157"/>
                      <a:pt x="314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67"/>
              <p:cNvSpPr/>
              <p:nvPr/>
            </p:nvSpPr>
            <p:spPr>
              <a:xfrm>
                <a:off x="4565691" y="1752733"/>
                <a:ext cx="85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86" extrusionOk="0">
                    <a:moveTo>
                      <a:pt x="0" y="0"/>
                    </a:moveTo>
                    <a:lnTo>
                      <a:pt x="707" y="0"/>
                    </a:lnTo>
                    <a:lnTo>
                      <a:pt x="707" y="0"/>
                    </a:lnTo>
                    <a:cubicBezTo>
                      <a:pt x="1131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3778;p67"/>
              <p:cNvSpPr/>
              <p:nvPr/>
            </p:nvSpPr>
            <p:spPr>
              <a:xfrm>
                <a:off x="4566107" y="1752303"/>
                <a:ext cx="1704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30" extrusionOk="0">
                    <a:moveTo>
                      <a:pt x="8" y="430"/>
                    </a:moveTo>
                    <a:cubicBezTo>
                      <a:pt x="549" y="195"/>
                      <a:pt x="1164" y="195"/>
                      <a:pt x="1704" y="430"/>
                    </a:cubicBezTo>
                    <a:cubicBezTo>
                      <a:pt x="1563" y="6"/>
                      <a:pt x="-133" y="-276"/>
                      <a:pt x="8" y="4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3779;p67"/>
              <p:cNvSpPr/>
              <p:nvPr/>
            </p:nvSpPr>
            <p:spPr>
              <a:xfrm>
                <a:off x="4572381" y="1752529"/>
                <a:ext cx="1083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2" extrusionOk="0">
                    <a:moveTo>
                      <a:pt x="377" y="63"/>
                    </a:moveTo>
                    <a:lnTo>
                      <a:pt x="1084" y="63"/>
                    </a:lnTo>
                    <a:lnTo>
                      <a:pt x="377" y="63"/>
                    </a:lnTo>
                    <a:cubicBezTo>
                      <a:pt x="377" y="63"/>
                      <a:pt x="-471" y="-78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0" name="Google Shape;3780;p67"/>
              <p:cNvSpPr/>
              <p:nvPr/>
            </p:nvSpPr>
            <p:spPr>
              <a:xfrm>
                <a:off x="4563147" y="1753440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60" y="798"/>
                      <a:pt x="533" y="46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67"/>
              <p:cNvSpPr/>
              <p:nvPr/>
            </p:nvSpPr>
            <p:spPr>
              <a:xfrm>
                <a:off x="4564984" y="1754429"/>
                <a:ext cx="251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3782;p67"/>
              <p:cNvSpPr/>
              <p:nvPr/>
            </p:nvSpPr>
            <p:spPr>
              <a:xfrm>
                <a:off x="4567953" y="1753440"/>
                <a:ext cx="155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" extrusionOk="0">
                    <a:moveTo>
                      <a:pt x="1555" y="1272"/>
                    </a:moveTo>
                    <a:lnTo>
                      <a:pt x="0" y="0"/>
                    </a:lnTo>
                    <a:lnTo>
                      <a:pt x="1414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3783;p67"/>
              <p:cNvSpPr/>
              <p:nvPr/>
            </p:nvSpPr>
            <p:spPr>
              <a:xfrm>
                <a:off x="4561734" y="1753440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848" y="848"/>
                    </a:moveTo>
                    <a:lnTo>
                      <a:pt x="0" y="0"/>
                    </a:lnTo>
                    <a:lnTo>
                      <a:pt x="1272" y="1272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3784;p67"/>
              <p:cNvSpPr/>
              <p:nvPr/>
            </p:nvSpPr>
            <p:spPr>
              <a:xfrm>
                <a:off x="4560461" y="1754005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555"/>
                    </a:moveTo>
                    <a:cubicBezTo>
                      <a:pt x="1131" y="1555"/>
                      <a:pt x="424" y="565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1131" y="424"/>
                      <a:pt x="1838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67"/>
              <p:cNvSpPr/>
              <p:nvPr/>
            </p:nvSpPr>
            <p:spPr>
              <a:xfrm>
                <a:off x="4561592" y="1754570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67"/>
              <p:cNvSpPr/>
              <p:nvPr/>
            </p:nvSpPr>
            <p:spPr>
              <a:xfrm>
                <a:off x="4563854" y="1755560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67"/>
              <p:cNvSpPr/>
              <p:nvPr/>
            </p:nvSpPr>
            <p:spPr>
              <a:xfrm>
                <a:off x="4565267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67"/>
              <p:cNvSpPr/>
              <p:nvPr/>
            </p:nvSpPr>
            <p:spPr>
              <a:xfrm>
                <a:off x="4567387" y="1755560"/>
                <a:ext cx="268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54" extrusionOk="0">
                    <a:moveTo>
                      <a:pt x="0" y="0"/>
                    </a:moveTo>
                    <a:cubicBezTo>
                      <a:pt x="684" y="819"/>
                      <a:pt x="1635" y="1370"/>
                      <a:pt x="2686" y="1555"/>
                    </a:cubicBezTo>
                    <a:cubicBezTo>
                      <a:pt x="1748" y="1113"/>
                      <a:pt x="850" y="59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67"/>
              <p:cNvSpPr/>
              <p:nvPr/>
            </p:nvSpPr>
            <p:spPr>
              <a:xfrm>
                <a:off x="4565550" y="175570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1272" y="707"/>
                    </a:moveTo>
                    <a:lnTo>
                      <a:pt x="1272" y="7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67"/>
              <p:cNvSpPr/>
              <p:nvPr/>
            </p:nvSpPr>
            <p:spPr>
              <a:xfrm>
                <a:off x="4566681" y="1756408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67"/>
              <p:cNvSpPr/>
              <p:nvPr/>
            </p:nvSpPr>
            <p:spPr>
              <a:xfrm>
                <a:off x="4563712" y="1756396"/>
                <a:ext cx="132" cy="100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01" extrusionOk="0">
                    <a:moveTo>
                      <a:pt x="0" y="12"/>
                    </a:moveTo>
                    <a:cubicBezTo>
                      <a:pt x="177" y="318"/>
                      <a:pt x="177" y="695"/>
                      <a:pt x="0" y="1002"/>
                    </a:cubicBezTo>
                    <a:lnTo>
                      <a:pt x="0" y="1002"/>
                    </a:lnTo>
                    <a:cubicBezTo>
                      <a:pt x="0" y="1002"/>
                      <a:pt x="0" y="-129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67"/>
              <p:cNvSpPr/>
              <p:nvPr/>
            </p:nvSpPr>
            <p:spPr>
              <a:xfrm>
                <a:off x="4564419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67"/>
              <p:cNvSpPr/>
              <p:nvPr/>
            </p:nvSpPr>
            <p:spPr>
              <a:xfrm>
                <a:off x="4562440" y="175852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0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67"/>
              <p:cNvSpPr/>
              <p:nvPr/>
            </p:nvSpPr>
            <p:spPr>
              <a:xfrm>
                <a:off x="4564984" y="17573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67"/>
              <p:cNvSpPr/>
              <p:nvPr/>
            </p:nvSpPr>
            <p:spPr>
              <a:xfrm>
                <a:off x="4562582" y="1756691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67"/>
              <p:cNvSpPr/>
              <p:nvPr/>
            </p:nvSpPr>
            <p:spPr>
              <a:xfrm>
                <a:off x="4564074" y="1755560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67"/>
              <p:cNvSpPr/>
              <p:nvPr/>
            </p:nvSpPr>
            <p:spPr>
              <a:xfrm>
                <a:off x="4564136" y="1755560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67"/>
              <p:cNvSpPr/>
              <p:nvPr/>
            </p:nvSpPr>
            <p:spPr>
              <a:xfrm>
                <a:off x="4562299" y="1758811"/>
                <a:ext cx="5088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763" extrusionOk="0">
                    <a:moveTo>
                      <a:pt x="5088" y="8198"/>
                    </a:moveTo>
                    <a:cubicBezTo>
                      <a:pt x="5088" y="6926"/>
                      <a:pt x="4099" y="5512"/>
                      <a:pt x="5088" y="6360"/>
                    </a:cubicBezTo>
                    <a:cubicBezTo>
                      <a:pt x="3708" y="4006"/>
                      <a:pt x="1994" y="1863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5" y="2686"/>
                      <a:pt x="3110" y="3958"/>
                    </a:cubicBezTo>
                    <a:cubicBezTo>
                      <a:pt x="3534" y="5230"/>
                      <a:pt x="2403" y="3958"/>
                      <a:pt x="1696" y="3958"/>
                    </a:cubicBezTo>
                    <a:cubicBezTo>
                      <a:pt x="989" y="3958"/>
                      <a:pt x="2403" y="6643"/>
                      <a:pt x="3816" y="8763"/>
                    </a:cubicBezTo>
                    <a:lnTo>
                      <a:pt x="3816" y="7633"/>
                    </a:lnTo>
                    <a:cubicBezTo>
                      <a:pt x="3816" y="7633"/>
                      <a:pt x="4664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67"/>
              <p:cNvSpPr/>
              <p:nvPr/>
            </p:nvSpPr>
            <p:spPr>
              <a:xfrm>
                <a:off x="4561734" y="1757397"/>
                <a:ext cx="169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" extrusionOk="0">
                    <a:moveTo>
                      <a:pt x="1696" y="1131"/>
                    </a:moveTo>
                    <a:lnTo>
                      <a:pt x="1696" y="1131"/>
                    </a:lnTo>
                    <a:cubicBezTo>
                      <a:pt x="1696" y="1131"/>
                      <a:pt x="848" y="1131"/>
                      <a:pt x="0" y="0"/>
                    </a:cubicBezTo>
                    <a:cubicBezTo>
                      <a:pt x="219" y="507"/>
                      <a:pt x="504" y="982"/>
                      <a:pt x="848" y="1414"/>
                    </a:cubicBezTo>
                    <a:lnTo>
                      <a:pt x="1555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67"/>
              <p:cNvSpPr/>
              <p:nvPr/>
            </p:nvSpPr>
            <p:spPr>
              <a:xfrm>
                <a:off x="4563288" y="1757821"/>
                <a:ext cx="296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109" extrusionOk="0">
                    <a:moveTo>
                      <a:pt x="565" y="0"/>
                    </a:moveTo>
                    <a:cubicBezTo>
                      <a:pt x="1276" y="1103"/>
                      <a:pt x="2080" y="2143"/>
                      <a:pt x="2968" y="3110"/>
                    </a:cubicBezTo>
                    <a:cubicBezTo>
                      <a:pt x="2968" y="3110"/>
                      <a:pt x="2968" y="1837"/>
                      <a:pt x="2120" y="1131"/>
                    </a:cubicBezTo>
                    <a:cubicBezTo>
                      <a:pt x="1272" y="424"/>
                      <a:pt x="2120" y="283"/>
                      <a:pt x="707" y="141"/>
                    </a:cubicBezTo>
                    <a:cubicBezTo>
                      <a:pt x="-707" y="0"/>
                      <a:pt x="707" y="141"/>
                      <a:pt x="707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cubicBezTo>
                      <a:pt x="69" y="468"/>
                      <a:pt x="69" y="804"/>
                      <a:pt x="0" y="1131"/>
                    </a:cubicBezTo>
                    <a:cubicBezTo>
                      <a:pt x="0" y="1131"/>
                      <a:pt x="565" y="424"/>
                      <a:pt x="5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67"/>
              <p:cNvSpPr/>
              <p:nvPr/>
            </p:nvSpPr>
            <p:spPr>
              <a:xfrm>
                <a:off x="4572554" y="1758811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67"/>
              <p:cNvSpPr/>
              <p:nvPr/>
            </p:nvSpPr>
            <p:spPr>
              <a:xfrm>
                <a:off x="4568518" y="1757821"/>
                <a:ext cx="424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989" extrusionOk="0">
                    <a:moveTo>
                      <a:pt x="3110" y="989"/>
                    </a:moveTo>
                    <a:cubicBezTo>
                      <a:pt x="3110" y="989"/>
                      <a:pt x="2403" y="989"/>
                      <a:pt x="3110" y="989"/>
                    </a:cubicBezTo>
                    <a:cubicBezTo>
                      <a:pt x="3816" y="989"/>
                      <a:pt x="3110" y="989"/>
                      <a:pt x="4240" y="989"/>
                    </a:cubicBezTo>
                    <a:cubicBezTo>
                      <a:pt x="3937" y="405"/>
                      <a:pt x="3344" y="27"/>
                      <a:pt x="2686" y="0"/>
                    </a:cubicBezTo>
                    <a:lnTo>
                      <a:pt x="2686" y="0"/>
                    </a:lnTo>
                    <a:cubicBezTo>
                      <a:pt x="1801" y="191"/>
                      <a:pt x="885" y="19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67"/>
              <p:cNvSpPr/>
              <p:nvPr/>
            </p:nvSpPr>
            <p:spPr>
              <a:xfrm>
                <a:off x="4567811" y="1758952"/>
                <a:ext cx="141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0" extrusionOk="0">
                    <a:moveTo>
                      <a:pt x="0" y="0"/>
                    </a:moveTo>
                    <a:lnTo>
                      <a:pt x="0" y="1131"/>
                    </a:lnTo>
                    <a:lnTo>
                      <a:pt x="1413" y="1131"/>
                    </a:lnTo>
                    <a:lnTo>
                      <a:pt x="1413" y="1131"/>
                    </a:lnTo>
                    <a:cubicBezTo>
                      <a:pt x="1413" y="1131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67"/>
              <p:cNvSpPr/>
              <p:nvPr/>
            </p:nvSpPr>
            <p:spPr>
              <a:xfrm>
                <a:off x="4561168" y="1756691"/>
                <a:ext cx="98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78" extrusionOk="0">
                    <a:moveTo>
                      <a:pt x="848" y="1272"/>
                    </a:moveTo>
                    <a:lnTo>
                      <a:pt x="0" y="0"/>
                    </a:lnTo>
                    <a:lnTo>
                      <a:pt x="989" y="1979"/>
                    </a:lnTo>
                    <a:lnTo>
                      <a:pt x="848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5" name="Google Shape;3805;p67"/>
              <p:cNvSpPr/>
              <p:nvPr/>
            </p:nvSpPr>
            <p:spPr>
              <a:xfrm>
                <a:off x="4560744" y="1757397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1131"/>
                    </a:moveTo>
                    <a:lnTo>
                      <a:pt x="0" y="0"/>
                    </a:lnTo>
                    <a:lnTo>
                      <a:pt x="424" y="848"/>
                    </a:lnTo>
                    <a:lnTo>
                      <a:pt x="84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6" name="Google Shape;3806;p67"/>
              <p:cNvSpPr/>
              <p:nvPr/>
            </p:nvSpPr>
            <p:spPr>
              <a:xfrm>
                <a:off x="4525974" y="1722282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67"/>
              <p:cNvSpPr/>
              <p:nvPr/>
            </p:nvSpPr>
            <p:spPr>
              <a:xfrm>
                <a:off x="4524419" y="172454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67"/>
              <p:cNvSpPr/>
              <p:nvPr/>
            </p:nvSpPr>
            <p:spPr>
              <a:xfrm>
                <a:off x="4541946" y="1755187"/>
                <a:ext cx="1377" cy="2068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068" extrusionOk="0">
                    <a:moveTo>
                      <a:pt x="141" y="2069"/>
                    </a:moveTo>
                    <a:cubicBezTo>
                      <a:pt x="848" y="938"/>
                      <a:pt x="1979" y="-758"/>
                      <a:pt x="989" y="373"/>
                    </a:cubicBezTo>
                    <a:lnTo>
                      <a:pt x="0" y="1645"/>
                    </a:lnTo>
                    <a:cubicBezTo>
                      <a:pt x="0" y="1645"/>
                      <a:pt x="283" y="1786"/>
                      <a:pt x="141" y="20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9" name="Google Shape;3809;p67"/>
              <p:cNvSpPr/>
              <p:nvPr/>
            </p:nvSpPr>
            <p:spPr>
              <a:xfrm>
                <a:off x="4527105" y="1745383"/>
                <a:ext cx="155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0" name="Google Shape;3810;p67"/>
              <p:cNvSpPr/>
              <p:nvPr/>
            </p:nvSpPr>
            <p:spPr>
              <a:xfrm>
                <a:off x="4521168" y="1745100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67"/>
              <p:cNvSpPr/>
              <p:nvPr/>
            </p:nvSpPr>
            <p:spPr>
              <a:xfrm>
                <a:off x="4536166" y="1708917"/>
                <a:ext cx="12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54" extrusionOk="0">
                    <a:moveTo>
                      <a:pt x="126" y="1555"/>
                    </a:moveTo>
                    <a:lnTo>
                      <a:pt x="126" y="0"/>
                    </a:lnTo>
                    <a:cubicBezTo>
                      <a:pt x="126" y="0"/>
                      <a:pt x="-157" y="848"/>
                      <a:pt x="126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2" name="Google Shape;3812;p67"/>
              <p:cNvSpPr/>
              <p:nvPr/>
            </p:nvSpPr>
            <p:spPr>
              <a:xfrm>
                <a:off x="4553614" y="1760507"/>
                <a:ext cx="62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4" extrusionOk="0">
                    <a:moveTo>
                      <a:pt x="63" y="848"/>
                    </a:moveTo>
                    <a:cubicBezTo>
                      <a:pt x="63" y="848"/>
                      <a:pt x="63" y="0"/>
                      <a:pt x="63" y="0"/>
                    </a:cubicBezTo>
                    <a:cubicBezTo>
                      <a:pt x="63" y="0"/>
                      <a:pt x="-79" y="2120"/>
                      <a:pt x="6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3" name="Google Shape;3813;p67"/>
              <p:cNvSpPr/>
              <p:nvPr/>
            </p:nvSpPr>
            <p:spPr>
              <a:xfrm>
                <a:off x="4539082" y="1731249"/>
                <a:ext cx="3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6" extrusionOk="0">
                    <a:moveTo>
                      <a:pt x="37" y="707"/>
                    </a:moveTo>
                    <a:cubicBezTo>
                      <a:pt x="37" y="707"/>
                      <a:pt x="37" y="707"/>
                      <a:pt x="37" y="0"/>
                    </a:cubicBezTo>
                    <a:cubicBezTo>
                      <a:pt x="-12" y="233"/>
                      <a:pt x="-12" y="474"/>
                      <a:pt x="37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4" name="Google Shape;3814;p67"/>
              <p:cNvSpPr/>
              <p:nvPr/>
            </p:nvSpPr>
            <p:spPr>
              <a:xfrm>
                <a:off x="4552264" y="1760004"/>
                <a:ext cx="12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502" extrusionOk="0">
                    <a:moveTo>
                      <a:pt x="0" y="503"/>
                    </a:moveTo>
                    <a:lnTo>
                      <a:pt x="0" y="503"/>
                    </a:ln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3"/>
                      <a:pt x="283" y="-628"/>
                      <a:pt x="0" y="5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67"/>
              <p:cNvSpPr/>
              <p:nvPr/>
            </p:nvSpPr>
            <p:spPr>
              <a:xfrm>
                <a:off x="4585338" y="1723334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6" name="Google Shape;3816;p67"/>
              <p:cNvSpPr/>
              <p:nvPr/>
            </p:nvSpPr>
            <p:spPr>
              <a:xfrm>
                <a:off x="4576292" y="174142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7" name="Google Shape;3817;p67"/>
              <p:cNvSpPr/>
              <p:nvPr/>
            </p:nvSpPr>
            <p:spPr>
              <a:xfrm>
                <a:off x="4558483" y="17593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8" name="Google Shape;3818;p67"/>
              <p:cNvSpPr/>
              <p:nvPr/>
            </p:nvSpPr>
            <p:spPr>
              <a:xfrm>
                <a:off x="4561551" y="1764606"/>
                <a:ext cx="4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06" extrusionOk="0">
                    <a:moveTo>
                      <a:pt x="41" y="0"/>
                    </a:moveTo>
                    <a:cubicBezTo>
                      <a:pt x="-14" y="232"/>
                      <a:pt x="-14" y="474"/>
                      <a:pt x="41" y="707"/>
                    </a:cubicBezTo>
                    <a:cubicBezTo>
                      <a:pt x="-14" y="474"/>
                      <a:pt x="-14" y="232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9" name="Google Shape;3819;p67"/>
              <p:cNvSpPr/>
              <p:nvPr/>
            </p:nvSpPr>
            <p:spPr>
              <a:xfrm>
                <a:off x="4558907" y="175980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67"/>
              <p:cNvSpPr/>
              <p:nvPr/>
            </p:nvSpPr>
            <p:spPr>
              <a:xfrm>
                <a:off x="4558624" y="1759109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141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3821;p67"/>
              <p:cNvSpPr/>
              <p:nvPr/>
            </p:nvSpPr>
            <p:spPr>
              <a:xfrm>
                <a:off x="4558341" y="17595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2" name="Google Shape;3822;p67"/>
              <p:cNvSpPr/>
              <p:nvPr/>
            </p:nvSpPr>
            <p:spPr>
              <a:xfrm>
                <a:off x="4560885" y="1711618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3" name="Google Shape;3823;p67"/>
              <p:cNvSpPr/>
              <p:nvPr/>
            </p:nvSpPr>
            <p:spPr>
              <a:xfrm>
                <a:off x="4525974" y="1762910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141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4" name="Google Shape;3824;p67"/>
              <p:cNvSpPr/>
              <p:nvPr/>
            </p:nvSpPr>
            <p:spPr>
              <a:xfrm>
                <a:off x="4524278" y="1759941"/>
                <a:ext cx="522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685" extrusionOk="0">
                    <a:moveTo>
                      <a:pt x="0" y="2686"/>
                    </a:moveTo>
                    <a:cubicBezTo>
                      <a:pt x="1837" y="2686"/>
                      <a:pt x="1837" y="2686"/>
                      <a:pt x="1837" y="2686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5" name="Google Shape;3825;p67"/>
              <p:cNvSpPr/>
              <p:nvPr/>
            </p:nvSpPr>
            <p:spPr>
              <a:xfrm>
                <a:off x="4519430" y="1706514"/>
                <a:ext cx="68310" cy="73305"/>
              </a:xfrm>
              <a:custGeom>
                <a:avLst/>
                <a:gdLst/>
                <a:ahLst/>
                <a:cxnLst/>
                <a:rect l="l" t="t" r="r" b="b"/>
                <a:pathLst>
                  <a:path w="68310" h="73305" extrusionOk="0">
                    <a:moveTo>
                      <a:pt x="10502" y="10318"/>
                    </a:moveTo>
                    <a:lnTo>
                      <a:pt x="8947" y="10318"/>
                    </a:lnTo>
                    <a:cubicBezTo>
                      <a:pt x="8099" y="7915"/>
                      <a:pt x="8947" y="7774"/>
                      <a:pt x="7251" y="7067"/>
                    </a:cubicBezTo>
                    <a:cubicBezTo>
                      <a:pt x="10502" y="10601"/>
                      <a:pt x="4848" y="10318"/>
                      <a:pt x="8382" y="13569"/>
                    </a:cubicBezTo>
                    <a:lnTo>
                      <a:pt x="7675" y="13569"/>
                    </a:lnTo>
                    <a:cubicBezTo>
                      <a:pt x="7675" y="13569"/>
                      <a:pt x="7675" y="13569"/>
                      <a:pt x="7675" y="13569"/>
                    </a:cubicBezTo>
                    <a:cubicBezTo>
                      <a:pt x="5131" y="13569"/>
                      <a:pt x="9937" y="16396"/>
                      <a:pt x="8665" y="17102"/>
                    </a:cubicBezTo>
                    <a:cubicBezTo>
                      <a:pt x="8182" y="17534"/>
                      <a:pt x="7452" y="17534"/>
                      <a:pt x="6969" y="17102"/>
                    </a:cubicBezTo>
                    <a:lnTo>
                      <a:pt x="6968" y="18657"/>
                    </a:lnTo>
                    <a:cubicBezTo>
                      <a:pt x="6968" y="18657"/>
                      <a:pt x="5979" y="18657"/>
                      <a:pt x="6968" y="18657"/>
                    </a:cubicBezTo>
                    <a:lnTo>
                      <a:pt x="6968" y="20353"/>
                    </a:lnTo>
                    <a:lnTo>
                      <a:pt x="6968" y="20353"/>
                    </a:lnTo>
                    <a:cubicBezTo>
                      <a:pt x="7539" y="20970"/>
                      <a:pt x="8059" y="21632"/>
                      <a:pt x="8523" y="22332"/>
                    </a:cubicBezTo>
                    <a:cubicBezTo>
                      <a:pt x="7675" y="22332"/>
                      <a:pt x="8523" y="22332"/>
                      <a:pt x="7534" y="22332"/>
                    </a:cubicBezTo>
                    <a:lnTo>
                      <a:pt x="8240" y="23604"/>
                    </a:lnTo>
                    <a:cubicBezTo>
                      <a:pt x="6968" y="23604"/>
                      <a:pt x="6120" y="22191"/>
                      <a:pt x="6686" y="21767"/>
                    </a:cubicBezTo>
                    <a:cubicBezTo>
                      <a:pt x="1880" y="20353"/>
                      <a:pt x="6686" y="22897"/>
                      <a:pt x="4142" y="23463"/>
                    </a:cubicBezTo>
                    <a:lnTo>
                      <a:pt x="4142" y="22332"/>
                    </a:lnTo>
                    <a:cubicBezTo>
                      <a:pt x="1456" y="22332"/>
                      <a:pt x="2022" y="22332"/>
                      <a:pt x="43" y="23321"/>
                    </a:cubicBezTo>
                    <a:cubicBezTo>
                      <a:pt x="1032" y="23321"/>
                      <a:pt x="4848" y="23321"/>
                      <a:pt x="5555" y="24452"/>
                    </a:cubicBezTo>
                    <a:cubicBezTo>
                      <a:pt x="6262" y="25583"/>
                      <a:pt x="5555" y="24452"/>
                      <a:pt x="5555" y="25724"/>
                    </a:cubicBezTo>
                    <a:cubicBezTo>
                      <a:pt x="3859" y="25724"/>
                      <a:pt x="4142" y="25724"/>
                      <a:pt x="4000" y="25724"/>
                    </a:cubicBezTo>
                    <a:lnTo>
                      <a:pt x="1880" y="24876"/>
                    </a:lnTo>
                    <a:cubicBezTo>
                      <a:pt x="1880" y="25866"/>
                      <a:pt x="3294" y="26148"/>
                      <a:pt x="4142" y="26855"/>
                    </a:cubicBezTo>
                    <a:cubicBezTo>
                      <a:pt x="4990" y="27562"/>
                      <a:pt x="1880" y="26855"/>
                      <a:pt x="325" y="26855"/>
                    </a:cubicBezTo>
                    <a:cubicBezTo>
                      <a:pt x="-1229" y="26855"/>
                      <a:pt x="3294" y="26855"/>
                      <a:pt x="3294" y="28410"/>
                    </a:cubicBezTo>
                    <a:cubicBezTo>
                      <a:pt x="3294" y="29964"/>
                      <a:pt x="3294" y="30247"/>
                      <a:pt x="4142" y="31661"/>
                    </a:cubicBezTo>
                    <a:cubicBezTo>
                      <a:pt x="4990" y="33074"/>
                      <a:pt x="2728" y="31661"/>
                      <a:pt x="2163" y="31661"/>
                    </a:cubicBezTo>
                    <a:lnTo>
                      <a:pt x="3718" y="32650"/>
                    </a:lnTo>
                    <a:lnTo>
                      <a:pt x="2870" y="32650"/>
                    </a:lnTo>
                    <a:cubicBezTo>
                      <a:pt x="2870" y="32650"/>
                      <a:pt x="5131" y="32650"/>
                      <a:pt x="5555" y="33922"/>
                    </a:cubicBezTo>
                    <a:cubicBezTo>
                      <a:pt x="5979" y="35194"/>
                      <a:pt x="1598" y="35053"/>
                      <a:pt x="4283" y="36466"/>
                    </a:cubicBezTo>
                    <a:cubicBezTo>
                      <a:pt x="4283" y="36466"/>
                      <a:pt x="2870" y="36466"/>
                      <a:pt x="2022" y="36466"/>
                    </a:cubicBezTo>
                    <a:cubicBezTo>
                      <a:pt x="3085" y="37627"/>
                      <a:pt x="4387" y="38543"/>
                      <a:pt x="5838" y="39152"/>
                    </a:cubicBezTo>
                    <a:lnTo>
                      <a:pt x="4424" y="40141"/>
                    </a:lnTo>
                    <a:cubicBezTo>
                      <a:pt x="6211" y="39719"/>
                      <a:pt x="8092" y="40025"/>
                      <a:pt x="9654" y="40989"/>
                    </a:cubicBezTo>
                    <a:lnTo>
                      <a:pt x="11633" y="40989"/>
                    </a:lnTo>
                    <a:lnTo>
                      <a:pt x="12763" y="41979"/>
                    </a:lnTo>
                    <a:lnTo>
                      <a:pt x="11209" y="41979"/>
                    </a:lnTo>
                    <a:cubicBezTo>
                      <a:pt x="10106" y="42335"/>
                      <a:pt x="8919" y="42335"/>
                      <a:pt x="7816" y="41979"/>
                    </a:cubicBezTo>
                    <a:lnTo>
                      <a:pt x="9230" y="41979"/>
                    </a:lnTo>
                    <a:cubicBezTo>
                      <a:pt x="7825" y="41765"/>
                      <a:pt x="6395" y="41765"/>
                      <a:pt x="4990" y="41979"/>
                    </a:cubicBezTo>
                    <a:cubicBezTo>
                      <a:pt x="5208" y="41852"/>
                      <a:pt x="5478" y="41852"/>
                      <a:pt x="5696" y="41979"/>
                    </a:cubicBezTo>
                    <a:lnTo>
                      <a:pt x="4707" y="41979"/>
                    </a:lnTo>
                    <a:lnTo>
                      <a:pt x="5555" y="41979"/>
                    </a:lnTo>
                    <a:lnTo>
                      <a:pt x="3011" y="41979"/>
                    </a:lnTo>
                    <a:lnTo>
                      <a:pt x="4000" y="41979"/>
                    </a:lnTo>
                    <a:lnTo>
                      <a:pt x="2446" y="43816"/>
                    </a:lnTo>
                    <a:cubicBezTo>
                      <a:pt x="5191" y="44425"/>
                      <a:pt x="7850" y="45375"/>
                      <a:pt x="10361" y="46643"/>
                    </a:cubicBezTo>
                    <a:cubicBezTo>
                      <a:pt x="8635" y="46794"/>
                      <a:pt x="6929" y="47125"/>
                      <a:pt x="5272" y="47632"/>
                    </a:cubicBezTo>
                    <a:cubicBezTo>
                      <a:pt x="7392" y="46643"/>
                      <a:pt x="4000" y="46360"/>
                      <a:pt x="4283" y="45229"/>
                    </a:cubicBezTo>
                    <a:cubicBezTo>
                      <a:pt x="4566" y="44099"/>
                      <a:pt x="3011" y="45229"/>
                      <a:pt x="2728" y="45229"/>
                    </a:cubicBezTo>
                    <a:lnTo>
                      <a:pt x="5131" y="46643"/>
                    </a:lnTo>
                    <a:cubicBezTo>
                      <a:pt x="3435" y="46643"/>
                      <a:pt x="3859" y="46643"/>
                      <a:pt x="3294" y="48056"/>
                    </a:cubicBezTo>
                    <a:cubicBezTo>
                      <a:pt x="6686" y="46784"/>
                      <a:pt x="5838" y="48763"/>
                      <a:pt x="7110" y="49187"/>
                    </a:cubicBezTo>
                    <a:cubicBezTo>
                      <a:pt x="5979" y="49187"/>
                      <a:pt x="4707" y="49187"/>
                      <a:pt x="4848" y="49187"/>
                    </a:cubicBezTo>
                    <a:cubicBezTo>
                      <a:pt x="2587" y="51024"/>
                      <a:pt x="8947" y="49187"/>
                      <a:pt x="7251" y="50742"/>
                    </a:cubicBezTo>
                    <a:cubicBezTo>
                      <a:pt x="5555" y="52296"/>
                      <a:pt x="7251" y="50742"/>
                      <a:pt x="7251" y="50742"/>
                    </a:cubicBezTo>
                    <a:cubicBezTo>
                      <a:pt x="7251" y="50742"/>
                      <a:pt x="8240" y="52296"/>
                      <a:pt x="7251" y="52296"/>
                    </a:cubicBezTo>
                    <a:lnTo>
                      <a:pt x="7251" y="52296"/>
                    </a:lnTo>
                    <a:cubicBezTo>
                      <a:pt x="7251" y="53851"/>
                      <a:pt x="9089" y="56537"/>
                      <a:pt x="11774" y="55123"/>
                    </a:cubicBezTo>
                    <a:lnTo>
                      <a:pt x="7958" y="57102"/>
                    </a:lnTo>
                    <a:cubicBezTo>
                      <a:pt x="11348" y="56199"/>
                      <a:pt x="14657" y="55017"/>
                      <a:pt x="17852" y="53569"/>
                    </a:cubicBezTo>
                    <a:cubicBezTo>
                      <a:pt x="15590" y="54841"/>
                      <a:pt x="11067" y="59081"/>
                      <a:pt x="9089" y="58940"/>
                    </a:cubicBezTo>
                    <a:cubicBezTo>
                      <a:pt x="7110" y="58798"/>
                      <a:pt x="9089" y="60070"/>
                      <a:pt x="10219" y="60212"/>
                    </a:cubicBezTo>
                    <a:cubicBezTo>
                      <a:pt x="11066" y="59170"/>
                      <a:pt x="12067" y="58264"/>
                      <a:pt x="13187" y="57526"/>
                    </a:cubicBezTo>
                    <a:cubicBezTo>
                      <a:pt x="11491" y="59929"/>
                      <a:pt x="12339" y="58940"/>
                      <a:pt x="11209" y="61484"/>
                    </a:cubicBezTo>
                    <a:cubicBezTo>
                      <a:pt x="11209" y="60777"/>
                      <a:pt x="14742" y="58516"/>
                      <a:pt x="14884" y="58940"/>
                    </a:cubicBezTo>
                    <a:cubicBezTo>
                      <a:pt x="15025" y="59364"/>
                      <a:pt x="11915" y="61625"/>
                      <a:pt x="11491" y="61766"/>
                    </a:cubicBezTo>
                    <a:lnTo>
                      <a:pt x="15308" y="60070"/>
                    </a:lnTo>
                    <a:cubicBezTo>
                      <a:pt x="14143" y="61035"/>
                      <a:pt x="13141" y="62180"/>
                      <a:pt x="12339" y="63463"/>
                    </a:cubicBezTo>
                    <a:cubicBezTo>
                      <a:pt x="12339" y="63463"/>
                      <a:pt x="13329" y="64311"/>
                      <a:pt x="13894" y="64311"/>
                    </a:cubicBezTo>
                    <a:lnTo>
                      <a:pt x="13894" y="63321"/>
                    </a:lnTo>
                    <a:cubicBezTo>
                      <a:pt x="14742" y="64876"/>
                      <a:pt x="18700" y="60070"/>
                      <a:pt x="19548" y="61060"/>
                    </a:cubicBezTo>
                    <a:cubicBezTo>
                      <a:pt x="20396" y="62049"/>
                      <a:pt x="16156" y="64735"/>
                      <a:pt x="16580" y="65724"/>
                    </a:cubicBezTo>
                    <a:cubicBezTo>
                      <a:pt x="17993" y="64452"/>
                      <a:pt x="23364" y="58657"/>
                      <a:pt x="24919" y="57667"/>
                    </a:cubicBezTo>
                    <a:lnTo>
                      <a:pt x="24919" y="58657"/>
                    </a:lnTo>
                    <a:lnTo>
                      <a:pt x="26191" y="58657"/>
                    </a:lnTo>
                    <a:cubicBezTo>
                      <a:pt x="23698" y="62025"/>
                      <a:pt x="20694" y="64982"/>
                      <a:pt x="17286" y="67420"/>
                    </a:cubicBezTo>
                    <a:cubicBezTo>
                      <a:pt x="17286" y="68551"/>
                      <a:pt x="17286" y="68551"/>
                      <a:pt x="17286" y="68975"/>
                    </a:cubicBezTo>
                    <a:cubicBezTo>
                      <a:pt x="17174" y="69668"/>
                      <a:pt x="16520" y="70139"/>
                      <a:pt x="15827" y="70026"/>
                    </a:cubicBezTo>
                    <a:cubicBezTo>
                      <a:pt x="15746" y="70013"/>
                      <a:pt x="15667" y="69993"/>
                      <a:pt x="15590" y="69964"/>
                    </a:cubicBezTo>
                    <a:lnTo>
                      <a:pt x="17286" y="71802"/>
                    </a:lnTo>
                    <a:cubicBezTo>
                      <a:pt x="18417" y="69682"/>
                      <a:pt x="19972" y="70530"/>
                      <a:pt x="20820" y="68833"/>
                    </a:cubicBezTo>
                    <a:lnTo>
                      <a:pt x="17569" y="69823"/>
                    </a:lnTo>
                    <a:cubicBezTo>
                      <a:pt x="18841" y="67703"/>
                      <a:pt x="22233" y="64593"/>
                      <a:pt x="23081" y="65583"/>
                    </a:cubicBezTo>
                    <a:cubicBezTo>
                      <a:pt x="22403" y="67135"/>
                      <a:pt x="21550" y="68606"/>
                      <a:pt x="20537" y="69964"/>
                    </a:cubicBezTo>
                    <a:cubicBezTo>
                      <a:pt x="20537" y="69964"/>
                      <a:pt x="22516" y="69964"/>
                      <a:pt x="22375" y="69964"/>
                    </a:cubicBezTo>
                    <a:lnTo>
                      <a:pt x="21244" y="70812"/>
                    </a:lnTo>
                    <a:cubicBezTo>
                      <a:pt x="21244" y="72084"/>
                      <a:pt x="23788" y="68551"/>
                      <a:pt x="23929" y="70812"/>
                    </a:cubicBezTo>
                    <a:cubicBezTo>
                      <a:pt x="24071" y="73074"/>
                      <a:pt x="23929" y="74063"/>
                      <a:pt x="23929" y="72650"/>
                    </a:cubicBezTo>
                    <a:cubicBezTo>
                      <a:pt x="24892" y="68363"/>
                      <a:pt x="26314" y="64193"/>
                      <a:pt x="28170" y="60212"/>
                    </a:cubicBezTo>
                    <a:cubicBezTo>
                      <a:pt x="28170" y="60212"/>
                      <a:pt x="28170" y="63039"/>
                      <a:pt x="28170" y="64452"/>
                    </a:cubicBezTo>
                    <a:cubicBezTo>
                      <a:pt x="28170" y="65865"/>
                      <a:pt x="26050" y="69116"/>
                      <a:pt x="25908" y="70954"/>
                    </a:cubicBezTo>
                    <a:cubicBezTo>
                      <a:pt x="26092" y="70430"/>
                      <a:pt x="26381" y="69949"/>
                      <a:pt x="26756" y="69540"/>
                    </a:cubicBezTo>
                    <a:cubicBezTo>
                      <a:pt x="26756" y="69540"/>
                      <a:pt x="26050" y="71378"/>
                      <a:pt x="26756" y="71378"/>
                    </a:cubicBezTo>
                    <a:cubicBezTo>
                      <a:pt x="27463" y="69116"/>
                      <a:pt x="28170" y="71378"/>
                      <a:pt x="27604" y="69540"/>
                    </a:cubicBezTo>
                    <a:cubicBezTo>
                      <a:pt x="28452" y="69540"/>
                      <a:pt x="28311" y="69540"/>
                      <a:pt x="29159" y="70247"/>
                    </a:cubicBezTo>
                    <a:cubicBezTo>
                      <a:pt x="29515" y="68183"/>
                      <a:pt x="30284" y="66211"/>
                      <a:pt x="31421" y="64452"/>
                    </a:cubicBezTo>
                    <a:lnTo>
                      <a:pt x="31420" y="63180"/>
                    </a:lnTo>
                    <a:cubicBezTo>
                      <a:pt x="32693" y="63180"/>
                      <a:pt x="33258" y="64876"/>
                      <a:pt x="34530" y="64876"/>
                    </a:cubicBezTo>
                    <a:cubicBezTo>
                      <a:pt x="34768" y="65611"/>
                      <a:pt x="34768" y="66402"/>
                      <a:pt x="34530" y="67137"/>
                    </a:cubicBezTo>
                    <a:cubicBezTo>
                      <a:pt x="34530" y="67137"/>
                      <a:pt x="34530" y="65865"/>
                      <a:pt x="35237" y="65865"/>
                    </a:cubicBezTo>
                    <a:cubicBezTo>
                      <a:pt x="35944" y="65865"/>
                      <a:pt x="34389" y="65865"/>
                      <a:pt x="35237" y="68692"/>
                    </a:cubicBezTo>
                    <a:cubicBezTo>
                      <a:pt x="35237" y="67279"/>
                      <a:pt x="36368" y="66713"/>
                      <a:pt x="36933" y="65865"/>
                    </a:cubicBezTo>
                    <a:cubicBezTo>
                      <a:pt x="37498" y="65017"/>
                      <a:pt x="35661" y="65865"/>
                      <a:pt x="34954" y="65865"/>
                    </a:cubicBezTo>
                    <a:cubicBezTo>
                      <a:pt x="35006" y="63246"/>
                      <a:pt x="35684" y="60677"/>
                      <a:pt x="36933" y="58374"/>
                    </a:cubicBezTo>
                    <a:cubicBezTo>
                      <a:pt x="36933" y="57667"/>
                      <a:pt x="36933" y="60212"/>
                      <a:pt x="36933" y="59788"/>
                    </a:cubicBezTo>
                    <a:cubicBezTo>
                      <a:pt x="36933" y="59364"/>
                      <a:pt x="36933" y="54417"/>
                      <a:pt x="39053" y="56395"/>
                    </a:cubicBezTo>
                    <a:cubicBezTo>
                      <a:pt x="39625" y="58003"/>
                      <a:pt x="40051" y="59658"/>
                      <a:pt x="40325" y="61343"/>
                    </a:cubicBezTo>
                    <a:cubicBezTo>
                      <a:pt x="39618" y="62332"/>
                      <a:pt x="38912" y="60494"/>
                      <a:pt x="38488" y="60636"/>
                    </a:cubicBezTo>
                    <a:lnTo>
                      <a:pt x="38488" y="61342"/>
                    </a:lnTo>
                    <a:cubicBezTo>
                      <a:pt x="38488" y="61342"/>
                      <a:pt x="38488" y="62615"/>
                      <a:pt x="37498" y="62190"/>
                    </a:cubicBezTo>
                    <a:cubicBezTo>
                      <a:pt x="36509" y="61766"/>
                      <a:pt x="40608" y="62190"/>
                      <a:pt x="42445" y="63039"/>
                    </a:cubicBezTo>
                    <a:cubicBezTo>
                      <a:pt x="42736" y="62362"/>
                      <a:pt x="42736" y="61595"/>
                      <a:pt x="42445" y="60919"/>
                    </a:cubicBezTo>
                    <a:lnTo>
                      <a:pt x="42445" y="60918"/>
                    </a:lnTo>
                    <a:cubicBezTo>
                      <a:pt x="41597" y="59505"/>
                      <a:pt x="42445" y="58516"/>
                      <a:pt x="42445" y="58091"/>
                    </a:cubicBezTo>
                    <a:cubicBezTo>
                      <a:pt x="42445" y="57667"/>
                      <a:pt x="42445" y="55123"/>
                      <a:pt x="43435" y="55547"/>
                    </a:cubicBezTo>
                    <a:lnTo>
                      <a:pt x="44424" y="57526"/>
                    </a:lnTo>
                    <a:cubicBezTo>
                      <a:pt x="44424" y="57526"/>
                      <a:pt x="43435" y="56537"/>
                      <a:pt x="43576" y="57526"/>
                    </a:cubicBezTo>
                    <a:cubicBezTo>
                      <a:pt x="43717" y="58516"/>
                      <a:pt x="45837" y="59646"/>
                      <a:pt x="44848" y="57526"/>
                    </a:cubicBezTo>
                    <a:lnTo>
                      <a:pt x="43717" y="56395"/>
                    </a:lnTo>
                    <a:cubicBezTo>
                      <a:pt x="43717" y="55265"/>
                      <a:pt x="43717" y="53144"/>
                      <a:pt x="43717" y="53427"/>
                    </a:cubicBezTo>
                    <a:cubicBezTo>
                      <a:pt x="42445" y="51590"/>
                      <a:pt x="43717" y="53427"/>
                      <a:pt x="42304" y="51590"/>
                    </a:cubicBezTo>
                    <a:cubicBezTo>
                      <a:pt x="44000" y="54275"/>
                      <a:pt x="41173" y="51590"/>
                      <a:pt x="42304" y="54699"/>
                    </a:cubicBezTo>
                    <a:cubicBezTo>
                      <a:pt x="40749" y="52296"/>
                      <a:pt x="41173" y="53851"/>
                      <a:pt x="39901" y="51731"/>
                    </a:cubicBezTo>
                    <a:cubicBezTo>
                      <a:pt x="39901" y="52438"/>
                      <a:pt x="39901" y="53003"/>
                      <a:pt x="39901" y="52720"/>
                    </a:cubicBezTo>
                    <a:lnTo>
                      <a:pt x="39901" y="53427"/>
                    </a:lnTo>
                    <a:lnTo>
                      <a:pt x="39901" y="53427"/>
                    </a:lnTo>
                    <a:cubicBezTo>
                      <a:pt x="39928" y="53757"/>
                      <a:pt x="39928" y="54087"/>
                      <a:pt x="39901" y="54417"/>
                    </a:cubicBezTo>
                    <a:cubicBezTo>
                      <a:pt x="39901" y="55971"/>
                      <a:pt x="39901" y="56254"/>
                      <a:pt x="39901" y="57102"/>
                    </a:cubicBezTo>
                    <a:cubicBezTo>
                      <a:pt x="39901" y="57950"/>
                      <a:pt x="39901" y="57102"/>
                      <a:pt x="39901" y="55689"/>
                    </a:cubicBezTo>
                    <a:lnTo>
                      <a:pt x="39901" y="56961"/>
                    </a:lnTo>
                    <a:cubicBezTo>
                      <a:pt x="39901" y="55406"/>
                      <a:pt x="38488" y="54558"/>
                      <a:pt x="38912" y="53569"/>
                    </a:cubicBezTo>
                    <a:lnTo>
                      <a:pt x="38912" y="53569"/>
                    </a:lnTo>
                    <a:cubicBezTo>
                      <a:pt x="38912" y="52720"/>
                      <a:pt x="37922" y="52438"/>
                      <a:pt x="37922" y="53569"/>
                    </a:cubicBezTo>
                    <a:cubicBezTo>
                      <a:pt x="37922" y="54699"/>
                      <a:pt x="37922" y="55406"/>
                      <a:pt x="37922" y="53569"/>
                    </a:cubicBezTo>
                    <a:cubicBezTo>
                      <a:pt x="37948" y="53945"/>
                      <a:pt x="37948" y="54323"/>
                      <a:pt x="37922" y="54699"/>
                    </a:cubicBezTo>
                    <a:lnTo>
                      <a:pt x="37922" y="54699"/>
                    </a:lnTo>
                    <a:cubicBezTo>
                      <a:pt x="37922" y="54699"/>
                      <a:pt x="36226" y="57243"/>
                      <a:pt x="35237" y="54699"/>
                    </a:cubicBezTo>
                    <a:cubicBezTo>
                      <a:pt x="35237" y="54699"/>
                      <a:pt x="35237" y="55689"/>
                      <a:pt x="34106" y="54699"/>
                    </a:cubicBezTo>
                    <a:lnTo>
                      <a:pt x="34106" y="53286"/>
                    </a:lnTo>
                    <a:cubicBezTo>
                      <a:pt x="34106" y="53286"/>
                      <a:pt x="33258" y="51731"/>
                      <a:pt x="32834" y="53286"/>
                    </a:cubicBezTo>
                    <a:cubicBezTo>
                      <a:pt x="32834" y="49752"/>
                      <a:pt x="31420" y="52296"/>
                      <a:pt x="31138" y="51448"/>
                    </a:cubicBezTo>
                    <a:lnTo>
                      <a:pt x="31138" y="53144"/>
                    </a:lnTo>
                    <a:cubicBezTo>
                      <a:pt x="31138" y="53144"/>
                      <a:pt x="30148" y="53144"/>
                      <a:pt x="29442" y="53144"/>
                    </a:cubicBezTo>
                    <a:lnTo>
                      <a:pt x="29442" y="54699"/>
                    </a:lnTo>
                    <a:cubicBezTo>
                      <a:pt x="28311" y="55689"/>
                      <a:pt x="28594" y="53144"/>
                      <a:pt x="27887" y="52862"/>
                    </a:cubicBezTo>
                    <a:cubicBezTo>
                      <a:pt x="27180" y="52579"/>
                      <a:pt x="27887" y="52862"/>
                      <a:pt x="27887" y="52862"/>
                    </a:cubicBezTo>
                    <a:cubicBezTo>
                      <a:pt x="28876" y="49328"/>
                      <a:pt x="24778" y="54275"/>
                      <a:pt x="25484" y="51448"/>
                    </a:cubicBezTo>
                    <a:cubicBezTo>
                      <a:pt x="25484" y="51448"/>
                      <a:pt x="25484" y="51448"/>
                      <a:pt x="25484" y="51448"/>
                    </a:cubicBezTo>
                    <a:lnTo>
                      <a:pt x="25484" y="51448"/>
                    </a:lnTo>
                    <a:lnTo>
                      <a:pt x="25484" y="50600"/>
                    </a:lnTo>
                    <a:cubicBezTo>
                      <a:pt x="25462" y="50883"/>
                      <a:pt x="25462" y="51166"/>
                      <a:pt x="25484" y="51448"/>
                    </a:cubicBezTo>
                    <a:lnTo>
                      <a:pt x="21809" y="51448"/>
                    </a:lnTo>
                    <a:lnTo>
                      <a:pt x="22799" y="50035"/>
                    </a:lnTo>
                    <a:lnTo>
                      <a:pt x="22799" y="50035"/>
                    </a:lnTo>
                    <a:cubicBezTo>
                      <a:pt x="22799" y="50035"/>
                      <a:pt x="22799" y="50035"/>
                      <a:pt x="21527" y="51590"/>
                    </a:cubicBezTo>
                    <a:lnTo>
                      <a:pt x="20537" y="51590"/>
                    </a:lnTo>
                    <a:cubicBezTo>
                      <a:pt x="22233" y="49470"/>
                      <a:pt x="19407" y="51590"/>
                      <a:pt x="21244" y="49611"/>
                    </a:cubicBezTo>
                    <a:cubicBezTo>
                      <a:pt x="19972" y="50600"/>
                      <a:pt x="19689" y="49611"/>
                      <a:pt x="17286" y="51307"/>
                    </a:cubicBezTo>
                    <a:lnTo>
                      <a:pt x="17286" y="51307"/>
                    </a:lnTo>
                    <a:cubicBezTo>
                      <a:pt x="17286" y="51307"/>
                      <a:pt x="17286" y="50459"/>
                      <a:pt x="16580" y="51307"/>
                    </a:cubicBezTo>
                    <a:lnTo>
                      <a:pt x="18135" y="49894"/>
                    </a:lnTo>
                    <a:lnTo>
                      <a:pt x="15449" y="51166"/>
                    </a:lnTo>
                    <a:cubicBezTo>
                      <a:pt x="16169" y="50080"/>
                      <a:pt x="17205" y="49241"/>
                      <a:pt x="18417" y="48763"/>
                    </a:cubicBezTo>
                    <a:cubicBezTo>
                      <a:pt x="15873" y="49611"/>
                      <a:pt x="17145" y="48763"/>
                      <a:pt x="14601" y="49470"/>
                    </a:cubicBezTo>
                    <a:lnTo>
                      <a:pt x="15873" y="48763"/>
                    </a:lnTo>
                    <a:cubicBezTo>
                      <a:pt x="15873" y="48763"/>
                      <a:pt x="13894" y="48763"/>
                      <a:pt x="14742" y="48763"/>
                    </a:cubicBezTo>
                    <a:cubicBezTo>
                      <a:pt x="15590" y="48763"/>
                      <a:pt x="13611" y="45653"/>
                      <a:pt x="15873" y="43392"/>
                    </a:cubicBezTo>
                    <a:cubicBezTo>
                      <a:pt x="11915" y="44523"/>
                      <a:pt x="17569" y="42261"/>
                      <a:pt x="14460" y="43392"/>
                    </a:cubicBezTo>
                    <a:cubicBezTo>
                      <a:pt x="15199" y="43187"/>
                      <a:pt x="15981" y="43187"/>
                      <a:pt x="16721" y="43392"/>
                    </a:cubicBezTo>
                    <a:cubicBezTo>
                      <a:pt x="15590" y="42685"/>
                      <a:pt x="17852" y="42120"/>
                      <a:pt x="15308" y="41837"/>
                    </a:cubicBezTo>
                    <a:lnTo>
                      <a:pt x="17286" y="41837"/>
                    </a:lnTo>
                    <a:cubicBezTo>
                      <a:pt x="17286" y="41837"/>
                      <a:pt x="16438" y="41837"/>
                      <a:pt x="17286" y="41837"/>
                    </a:cubicBezTo>
                    <a:lnTo>
                      <a:pt x="18559" y="41837"/>
                    </a:lnTo>
                    <a:cubicBezTo>
                      <a:pt x="18559" y="41131"/>
                      <a:pt x="15449" y="41837"/>
                      <a:pt x="12622" y="41837"/>
                    </a:cubicBezTo>
                    <a:cubicBezTo>
                      <a:pt x="13894" y="41837"/>
                      <a:pt x="13753" y="41837"/>
                      <a:pt x="11915" y="40848"/>
                    </a:cubicBezTo>
                    <a:cubicBezTo>
                      <a:pt x="12763" y="40848"/>
                      <a:pt x="13753" y="40848"/>
                      <a:pt x="14177" y="40848"/>
                    </a:cubicBezTo>
                    <a:cubicBezTo>
                      <a:pt x="14601" y="40848"/>
                      <a:pt x="15449" y="39010"/>
                      <a:pt x="13187" y="38869"/>
                    </a:cubicBezTo>
                    <a:cubicBezTo>
                      <a:pt x="13187" y="38869"/>
                      <a:pt x="13187" y="38869"/>
                      <a:pt x="13187" y="38869"/>
                    </a:cubicBezTo>
                    <a:cubicBezTo>
                      <a:pt x="13187" y="38869"/>
                      <a:pt x="13187" y="38869"/>
                      <a:pt x="13187" y="37314"/>
                    </a:cubicBezTo>
                    <a:lnTo>
                      <a:pt x="13187" y="37314"/>
                    </a:lnTo>
                    <a:cubicBezTo>
                      <a:pt x="10502" y="37314"/>
                      <a:pt x="13187" y="36466"/>
                      <a:pt x="12481" y="35901"/>
                    </a:cubicBezTo>
                    <a:lnTo>
                      <a:pt x="12481" y="35901"/>
                    </a:lnTo>
                    <a:cubicBezTo>
                      <a:pt x="14601" y="34911"/>
                      <a:pt x="11633" y="35901"/>
                      <a:pt x="14035" y="34346"/>
                    </a:cubicBezTo>
                    <a:lnTo>
                      <a:pt x="12481" y="34346"/>
                    </a:lnTo>
                    <a:cubicBezTo>
                      <a:pt x="8947" y="33498"/>
                      <a:pt x="14742" y="33639"/>
                      <a:pt x="13611" y="32650"/>
                    </a:cubicBezTo>
                    <a:lnTo>
                      <a:pt x="12622" y="32650"/>
                    </a:lnTo>
                    <a:cubicBezTo>
                      <a:pt x="11491" y="31802"/>
                      <a:pt x="17711" y="32650"/>
                      <a:pt x="18276" y="32650"/>
                    </a:cubicBezTo>
                    <a:cubicBezTo>
                      <a:pt x="18841" y="32650"/>
                      <a:pt x="18276" y="32650"/>
                      <a:pt x="18276" y="32650"/>
                    </a:cubicBezTo>
                    <a:cubicBezTo>
                      <a:pt x="20679" y="32650"/>
                      <a:pt x="16297" y="31802"/>
                      <a:pt x="16014" y="30954"/>
                    </a:cubicBezTo>
                    <a:cubicBezTo>
                      <a:pt x="15732" y="30106"/>
                      <a:pt x="18841" y="32226"/>
                      <a:pt x="19265" y="31802"/>
                    </a:cubicBezTo>
                    <a:cubicBezTo>
                      <a:pt x="19689" y="31378"/>
                      <a:pt x="16156" y="28975"/>
                      <a:pt x="18417" y="29399"/>
                    </a:cubicBezTo>
                    <a:cubicBezTo>
                      <a:pt x="17542" y="29241"/>
                      <a:pt x="16745" y="28793"/>
                      <a:pt x="16156" y="28127"/>
                    </a:cubicBezTo>
                    <a:cubicBezTo>
                      <a:pt x="16156" y="28127"/>
                      <a:pt x="19972" y="28834"/>
                      <a:pt x="17711" y="26855"/>
                    </a:cubicBezTo>
                    <a:lnTo>
                      <a:pt x="18417" y="26855"/>
                    </a:lnTo>
                    <a:cubicBezTo>
                      <a:pt x="18417" y="26148"/>
                      <a:pt x="18417" y="25159"/>
                      <a:pt x="17004" y="23887"/>
                    </a:cubicBezTo>
                    <a:cubicBezTo>
                      <a:pt x="21668" y="27279"/>
                      <a:pt x="17004" y="20071"/>
                      <a:pt x="20537" y="23887"/>
                    </a:cubicBezTo>
                    <a:lnTo>
                      <a:pt x="21809" y="20777"/>
                    </a:lnTo>
                    <a:lnTo>
                      <a:pt x="21809" y="20777"/>
                    </a:lnTo>
                    <a:cubicBezTo>
                      <a:pt x="21809" y="20777"/>
                      <a:pt x="21809" y="19364"/>
                      <a:pt x="21809" y="18092"/>
                    </a:cubicBezTo>
                    <a:lnTo>
                      <a:pt x="22516" y="19081"/>
                    </a:lnTo>
                    <a:cubicBezTo>
                      <a:pt x="24071" y="19081"/>
                      <a:pt x="23929" y="19081"/>
                      <a:pt x="23364" y="16254"/>
                    </a:cubicBezTo>
                    <a:lnTo>
                      <a:pt x="24353" y="17668"/>
                    </a:lnTo>
                    <a:cubicBezTo>
                      <a:pt x="24353" y="16537"/>
                      <a:pt x="27039" y="19364"/>
                      <a:pt x="27180" y="17668"/>
                    </a:cubicBezTo>
                    <a:cubicBezTo>
                      <a:pt x="27180" y="17668"/>
                      <a:pt x="27180" y="17668"/>
                      <a:pt x="27180" y="18516"/>
                    </a:cubicBezTo>
                    <a:cubicBezTo>
                      <a:pt x="27180" y="15830"/>
                      <a:pt x="31138" y="22191"/>
                      <a:pt x="30007" y="15972"/>
                    </a:cubicBezTo>
                    <a:lnTo>
                      <a:pt x="30007" y="14275"/>
                    </a:lnTo>
                    <a:cubicBezTo>
                      <a:pt x="28735" y="14275"/>
                      <a:pt x="30007" y="11449"/>
                      <a:pt x="29018" y="10601"/>
                    </a:cubicBezTo>
                    <a:cubicBezTo>
                      <a:pt x="28028" y="9753"/>
                      <a:pt x="30572" y="12155"/>
                      <a:pt x="30007" y="12579"/>
                    </a:cubicBezTo>
                    <a:lnTo>
                      <a:pt x="30007" y="12579"/>
                    </a:lnTo>
                    <a:cubicBezTo>
                      <a:pt x="30007" y="15830"/>
                      <a:pt x="31703" y="13427"/>
                      <a:pt x="31986" y="15830"/>
                    </a:cubicBezTo>
                    <a:cubicBezTo>
                      <a:pt x="34247" y="15830"/>
                      <a:pt x="36368" y="17244"/>
                      <a:pt x="38205" y="17809"/>
                    </a:cubicBezTo>
                    <a:lnTo>
                      <a:pt x="38205" y="15265"/>
                    </a:lnTo>
                    <a:lnTo>
                      <a:pt x="38205" y="15265"/>
                    </a:lnTo>
                    <a:cubicBezTo>
                      <a:pt x="38205" y="15265"/>
                      <a:pt x="38205" y="17244"/>
                      <a:pt x="38205" y="17102"/>
                    </a:cubicBezTo>
                    <a:cubicBezTo>
                      <a:pt x="38205" y="16961"/>
                      <a:pt x="39194" y="15972"/>
                      <a:pt x="39336" y="15548"/>
                    </a:cubicBezTo>
                    <a:cubicBezTo>
                      <a:pt x="39477" y="15124"/>
                      <a:pt x="38346" y="18374"/>
                      <a:pt x="38629" y="18516"/>
                    </a:cubicBezTo>
                    <a:lnTo>
                      <a:pt x="38629" y="18516"/>
                    </a:lnTo>
                    <a:lnTo>
                      <a:pt x="38629" y="18516"/>
                    </a:lnTo>
                    <a:cubicBezTo>
                      <a:pt x="38629" y="17668"/>
                      <a:pt x="39477" y="16537"/>
                      <a:pt x="40042" y="16820"/>
                    </a:cubicBezTo>
                    <a:cubicBezTo>
                      <a:pt x="40608" y="17102"/>
                      <a:pt x="40042" y="18374"/>
                      <a:pt x="40042" y="18516"/>
                    </a:cubicBezTo>
                    <a:cubicBezTo>
                      <a:pt x="40042" y="18657"/>
                      <a:pt x="40042" y="18516"/>
                      <a:pt x="40042" y="18516"/>
                    </a:cubicBezTo>
                    <a:lnTo>
                      <a:pt x="40891" y="18516"/>
                    </a:lnTo>
                    <a:lnTo>
                      <a:pt x="40891" y="16396"/>
                    </a:lnTo>
                    <a:cubicBezTo>
                      <a:pt x="40891" y="15548"/>
                      <a:pt x="41739" y="16396"/>
                      <a:pt x="42021" y="14417"/>
                    </a:cubicBezTo>
                    <a:cubicBezTo>
                      <a:pt x="42021" y="17809"/>
                      <a:pt x="44707" y="17102"/>
                      <a:pt x="44707" y="18233"/>
                    </a:cubicBezTo>
                    <a:cubicBezTo>
                      <a:pt x="45837" y="17244"/>
                      <a:pt x="46403" y="17526"/>
                      <a:pt x="46968" y="18233"/>
                    </a:cubicBezTo>
                    <a:cubicBezTo>
                      <a:pt x="47534" y="18940"/>
                      <a:pt x="48099" y="15830"/>
                      <a:pt x="48523" y="16396"/>
                    </a:cubicBezTo>
                    <a:cubicBezTo>
                      <a:pt x="45696" y="20212"/>
                      <a:pt x="48523" y="18798"/>
                      <a:pt x="46685" y="21767"/>
                    </a:cubicBezTo>
                    <a:cubicBezTo>
                      <a:pt x="47675" y="19788"/>
                      <a:pt x="48382" y="21767"/>
                      <a:pt x="49936" y="19505"/>
                    </a:cubicBezTo>
                    <a:cubicBezTo>
                      <a:pt x="49936" y="19505"/>
                      <a:pt x="48806" y="20919"/>
                      <a:pt x="48240" y="21908"/>
                    </a:cubicBezTo>
                    <a:cubicBezTo>
                      <a:pt x="50360" y="21908"/>
                      <a:pt x="49088" y="24594"/>
                      <a:pt x="50502" y="25159"/>
                    </a:cubicBezTo>
                    <a:cubicBezTo>
                      <a:pt x="51105" y="24573"/>
                      <a:pt x="51768" y="24052"/>
                      <a:pt x="52480" y="23604"/>
                    </a:cubicBezTo>
                    <a:lnTo>
                      <a:pt x="50502" y="26148"/>
                    </a:lnTo>
                    <a:cubicBezTo>
                      <a:pt x="50502" y="26148"/>
                      <a:pt x="53470" y="24311"/>
                      <a:pt x="52056" y="26148"/>
                    </a:cubicBezTo>
                    <a:cubicBezTo>
                      <a:pt x="52369" y="25726"/>
                      <a:pt x="52819" y="25427"/>
                      <a:pt x="53329" y="25300"/>
                    </a:cubicBezTo>
                    <a:cubicBezTo>
                      <a:pt x="52198" y="28975"/>
                      <a:pt x="58558" y="29964"/>
                      <a:pt x="53329" y="34487"/>
                    </a:cubicBezTo>
                    <a:cubicBezTo>
                      <a:pt x="54318" y="33781"/>
                      <a:pt x="54601" y="34487"/>
                      <a:pt x="54601" y="34487"/>
                    </a:cubicBezTo>
                    <a:cubicBezTo>
                      <a:pt x="55397" y="34358"/>
                      <a:pt x="56208" y="34358"/>
                      <a:pt x="57004" y="34487"/>
                    </a:cubicBezTo>
                    <a:lnTo>
                      <a:pt x="54883" y="36183"/>
                    </a:lnTo>
                    <a:cubicBezTo>
                      <a:pt x="57286" y="36183"/>
                      <a:pt x="54883" y="37455"/>
                      <a:pt x="57569" y="37314"/>
                    </a:cubicBezTo>
                    <a:lnTo>
                      <a:pt x="57569" y="37314"/>
                    </a:lnTo>
                    <a:cubicBezTo>
                      <a:pt x="60605" y="36931"/>
                      <a:pt x="63590" y="36220"/>
                      <a:pt x="66473" y="35194"/>
                    </a:cubicBezTo>
                    <a:cubicBezTo>
                      <a:pt x="63364" y="35194"/>
                      <a:pt x="70431" y="32085"/>
                      <a:pt x="66473" y="31661"/>
                    </a:cubicBezTo>
                    <a:cubicBezTo>
                      <a:pt x="67180" y="31661"/>
                      <a:pt x="67604" y="31661"/>
                      <a:pt x="68311" y="31661"/>
                    </a:cubicBezTo>
                    <a:cubicBezTo>
                      <a:pt x="66897" y="31661"/>
                      <a:pt x="66615" y="31661"/>
                      <a:pt x="66897" y="30388"/>
                    </a:cubicBezTo>
                    <a:lnTo>
                      <a:pt x="66897" y="30388"/>
                    </a:lnTo>
                    <a:cubicBezTo>
                      <a:pt x="65767" y="28410"/>
                      <a:pt x="66897" y="26996"/>
                      <a:pt x="66897" y="24170"/>
                    </a:cubicBezTo>
                    <a:lnTo>
                      <a:pt x="65484" y="25018"/>
                    </a:lnTo>
                    <a:cubicBezTo>
                      <a:pt x="65484" y="25018"/>
                      <a:pt x="65484" y="24170"/>
                      <a:pt x="66191" y="23746"/>
                    </a:cubicBezTo>
                    <a:cubicBezTo>
                      <a:pt x="63647" y="23746"/>
                      <a:pt x="66191" y="25159"/>
                      <a:pt x="63929" y="25866"/>
                    </a:cubicBezTo>
                    <a:cubicBezTo>
                      <a:pt x="66897" y="23604"/>
                      <a:pt x="62092" y="22615"/>
                      <a:pt x="65201" y="20212"/>
                    </a:cubicBezTo>
                    <a:cubicBezTo>
                      <a:pt x="65201" y="19364"/>
                      <a:pt x="63647" y="21484"/>
                      <a:pt x="63222" y="20212"/>
                    </a:cubicBezTo>
                    <a:lnTo>
                      <a:pt x="63929" y="19505"/>
                    </a:lnTo>
                    <a:lnTo>
                      <a:pt x="62798" y="19505"/>
                    </a:lnTo>
                    <a:cubicBezTo>
                      <a:pt x="62798" y="19505"/>
                      <a:pt x="63505" y="17950"/>
                      <a:pt x="64212" y="17385"/>
                    </a:cubicBezTo>
                    <a:cubicBezTo>
                      <a:pt x="64919" y="16820"/>
                      <a:pt x="64212" y="17385"/>
                      <a:pt x="64212" y="17385"/>
                    </a:cubicBezTo>
                    <a:cubicBezTo>
                      <a:pt x="64212" y="17385"/>
                      <a:pt x="62798" y="15689"/>
                      <a:pt x="62798" y="15406"/>
                    </a:cubicBezTo>
                    <a:cubicBezTo>
                      <a:pt x="62867" y="15733"/>
                      <a:pt x="62867" y="16069"/>
                      <a:pt x="62798" y="16396"/>
                    </a:cubicBezTo>
                    <a:cubicBezTo>
                      <a:pt x="60537" y="15124"/>
                      <a:pt x="59406" y="12014"/>
                      <a:pt x="56297" y="12014"/>
                    </a:cubicBezTo>
                    <a:lnTo>
                      <a:pt x="56297" y="12014"/>
                    </a:lnTo>
                    <a:cubicBezTo>
                      <a:pt x="54035" y="12014"/>
                      <a:pt x="56297" y="10601"/>
                      <a:pt x="53894" y="9894"/>
                    </a:cubicBezTo>
                    <a:lnTo>
                      <a:pt x="53894" y="9894"/>
                    </a:lnTo>
                    <a:cubicBezTo>
                      <a:pt x="53046" y="9894"/>
                      <a:pt x="52480" y="9894"/>
                      <a:pt x="52198" y="9894"/>
                    </a:cubicBezTo>
                    <a:cubicBezTo>
                      <a:pt x="53046" y="9894"/>
                      <a:pt x="52198" y="7915"/>
                      <a:pt x="53470" y="7350"/>
                    </a:cubicBezTo>
                    <a:cubicBezTo>
                      <a:pt x="51067" y="7350"/>
                      <a:pt x="51915" y="7350"/>
                      <a:pt x="49512" y="9894"/>
                    </a:cubicBezTo>
                    <a:lnTo>
                      <a:pt x="49512" y="8622"/>
                    </a:lnTo>
                    <a:cubicBezTo>
                      <a:pt x="48523" y="9470"/>
                      <a:pt x="48240" y="10035"/>
                      <a:pt x="47251" y="9894"/>
                    </a:cubicBezTo>
                    <a:cubicBezTo>
                      <a:pt x="48382" y="9894"/>
                      <a:pt x="47251" y="7915"/>
                      <a:pt x="49088" y="6926"/>
                    </a:cubicBezTo>
                    <a:cubicBezTo>
                      <a:pt x="49088" y="3534"/>
                      <a:pt x="45413" y="8339"/>
                      <a:pt x="46120" y="4099"/>
                    </a:cubicBezTo>
                    <a:cubicBezTo>
                      <a:pt x="44000" y="7208"/>
                      <a:pt x="46968" y="6643"/>
                      <a:pt x="46120" y="7208"/>
                    </a:cubicBezTo>
                    <a:cubicBezTo>
                      <a:pt x="45272" y="7774"/>
                      <a:pt x="44565" y="9329"/>
                      <a:pt x="44141" y="8905"/>
                    </a:cubicBezTo>
                    <a:cubicBezTo>
                      <a:pt x="43717" y="8481"/>
                      <a:pt x="44141" y="4240"/>
                      <a:pt x="43152" y="3816"/>
                    </a:cubicBezTo>
                    <a:lnTo>
                      <a:pt x="43152" y="3816"/>
                    </a:lnTo>
                    <a:cubicBezTo>
                      <a:pt x="43152" y="2686"/>
                      <a:pt x="41597" y="4664"/>
                      <a:pt x="41315" y="2968"/>
                    </a:cubicBezTo>
                    <a:cubicBezTo>
                      <a:pt x="40467" y="5088"/>
                      <a:pt x="40467" y="2968"/>
                      <a:pt x="39760" y="5371"/>
                    </a:cubicBezTo>
                    <a:lnTo>
                      <a:pt x="41173" y="5371"/>
                    </a:lnTo>
                    <a:cubicBezTo>
                      <a:pt x="40184" y="5371"/>
                      <a:pt x="38912" y="8763"/>
                      <a:pt x="37922" y="7208"/>
                    </a:cubicBezTo>
                    <a:cubicBezTo>
                      <a:pt x="38215" y="6591"/>
                      <a:pt x="38596" y="6020"/>
                      <a:pt x="39053" y="5512"/>
                    </a:cubicBezTo>
                    <a:cubicBezTo>
                      <a:pt x="39053" y="4664"/>
                      <a:pt x="38205" y="5512"/>
                      <a:pt x="37922" y="5512"/>
                    </a:cubicBezTo>
                    <a:cubicBezTo>
                      <a:pt x="37640" y="5512"/>
                      <a:pt x="39760" y="5512"/>
                      <a:pt x="41032" y="3392"/>
                    </a:cubicBezTo>
                    <a:cubicBezTo>
                      <a:pt x="42304" y="1272"/>
                      <a:pt x="39053" y="4947"/>
                      <a:pt x="40042" y="2120"/>
                    </a:cubicBezTo>
                    <a:cubicBezTo>
                      <a:pt x="38629" y="5795"/>
                      <a:pt x="38488" y="2120"/>
                      <a:pt x="36933" y="4099"/>
                    </a:cubicBezTo>
                    <a:lnTo>
                      <a:pt x="36933" y="2403"/>
                    </a:lnTo>
                    <a:cubicBezTo>
                      <a:pt x="36933" y="2403"/>
                      <a:pt x="36933" y="3392"/>
                      <a:pt x="35944" y="3392"/>
                    </a:cubicBezTo>
                    <a:lnTo>
                      <a:pt x="36792" y="1272"/>
                    </a:lnTo>
                    <a:cubicBezTo>
                      <a:pt x="35661" y="2968"/>
                      <a:pt x="35096" y="-565"/>
                      <a:pt x="34106" y="424"/>
                    </a:cubicBezTo>
                    <a:cubicBezTo>
                      <a:pt x="36085" y="424"/>
                      <a:pt x="34106" y="2403"/>
                      <a:pt x="35096" y="3675"/>
                    </a:cubicBezTo>
                    <a:cubicBezTo>
                      <a:pt x="32834" y="5795"/>
                      <a:pt x="34106" y="-707"/>
                      <a:pt x="31279" y="141"/>
                    </a:cubicBezTo>
                    <a:cubicBezTo>
                      <a:pt x="31279" y="141"/>
                      <a:pt x="32693" y="989"/>
                      <a:pt x="32127" y="1838"/>
                    </a:cubicBezTo>
                    <a:cubicBezTo>
                      <a:pt x="31473" y="1354"/>
                      <a:pt x="30941" y="725"/>
                      <a:pt x="30572" y="0"/>
                    </a:cubicBezTo>
                    <a:cubicBezTo>
                      <a:pt x="28876" y="0"/>
                      <a:pt x="30572" y="1696"/>
                      <a:pt x="30572" y="2827"/>
                    </a:cubicBezTo>
                    <a:cubicBezTo>
                      <a:pt x="30572" y="848"/>
                      <a:pt x="30572" y="3675"/>
                      <a:pt x="29159" y="4382"/>
                    </a:cubicBezTo>
                    <a:lnTo>
                      <a:pt x="29159" y="2686"/>
                    </a:lnTo>
                    <a:cubicBezTo>
                      <a:pt x="27180" y="1696"/>
                      <a:pt x="29159" y="6219"/>
                      <a:pt x="27322" y="5230"/>
                    </a:cubicBezTo>
                    <a:lnTo>
                      <a:pt x="27322" y="2686"/>
                    </a:lnTo>
                    <a:lnTo>
                      <a:pt x="27322" y="3534"/>
                    </a:lnTo>
                    <a:lnTo>
                      <a:pt x="27322" y="1555"/>
                    </a:lnTo>
                    <a:cubicBezTo>
                      <a:pt x="27322" y="3110"/>
                      <a:pt x="26191" y="2827"/>
                      <a:pt x="25202" y="2544"/>
                    </a:cubicBezTo>
                    <a:cubicBezTo>
                      <a:pt x="24212" y="2262"/>
                      <a:pt x="25202" y="5512"/>
                      <a:pt x="25202" y="5795"/>
                    </a:cubicBezTo>
                    <a:cubicBezTo>
                      <a:pt x="25202" y="6078"/>
                      <a:pt x="25202" y="4099"/>
                      <a:pt x="24071" y="4664"/>
                    </a:cubicBezTo>
                    <a:cubicBezTo>
                      <a:pt x="22940" y="5230"/>
                      <a:pt x="24071" y="2262"/>
                      <a:pt x="24919" y="3675"/>
                    </a:cubicBezTo>
                    <a:lnTo>
                      <a:pt x="24919" y="1979"/>
                    </a:lnTo>
                    <a:cubicBezTo>
                      <a:pt x="24071" y="989"/>
                      <a:pt x="23223" y="1979"/>
                      <a:pt x="22799" y="1979"/>
                    </a:cubicBezTo>
                    <a:lnTo>
                      <a:pt x="23505" y="1979"/>
                    </a:lnTo>
                    <a:cubicBezTo>
                      <a:pt x="23113" y="2898"/>
                      <a:pt x="22782" y="3842"/>
                      <a:pt x="22516" y="4806"/>
                    </a:cubicBezTo>
                    <a:cubicBezTo>
                      <a:pt x="22304" y="4309"/>
                      <a:pt x="22304" y="3747"/>
                      <a:pt x="22516" y="3251"/>
                    </a:cubicBezTo>
                    <a:cubicBezTo>
                      <a:pt x="22516" y="3251"/>
                      <a:pt x="22516" y="4382"/>
                      <a:pt x="21809" y="4664"/>
                    </a:cubicBezTo>
                    <a:cubicBezTo>
                      <a:pt x="21103" y="4947"/>
                      <a:pt x="20961" y="1979"/>
                      <a:pt x="21809" y="1131"/>
                    </a:cubicBezTo>
                    <a:lnTo>
                      <a:pt x="20679" y="3251"/>
                    </a:lnTo>
                    <a:cubicBezTo>
                      <a:pt x="20679" y="3251"/>
                      <a:pt x="19124" y="2120"/>
                      <a:pt x="19124" y="1555"/>
                    </a:cubicBezTo>
                    <a:cubicBezTo>
                      <a:pt x="19124" y="989"/>
                      <a:pt x="17993" y="4806"/>
                      <a:pt x="16438" y="4523"/>
                    </a:cubicBezTo>
                    <a:lnTo>
                      <a:pt x="16438" y="5512"/>
                    </a:lnTo>
                    <a:cubicBezTo>
                      <a:pt x="15166" y="5512"/>
                      <a:pt x="13329" y="5512"/>
                      <a:pt x="13187" y="7491"/>
                    </a:cubicBezTo>
                    <a:lnTo>
                      <a:pt x="10926" y="5936"/>
                    </a:lnTo>
                    <a:cubicBezTo>
                      <a:pt x="10926" y="7067"/>
                      <a:pt x="13753" y="7774"/>
                      <a:pt x="12905" y="9611"/>
                    </a:cubicBezTo>
                    <a:cubicBezTo>
                      <a:pt x="12057" y="11449"/>
                      <a:pt x="11209" y="8339"/>
                      <a:pt x="10361" y="8198"/>
                    </a:cubicBezTo>
                    <a:cubicBezTo>
                      <a:pt x="9513" y="8057"/>
                      <a:pt x="11633" y="12155"/>
                      <a:pt x="9371" y="11590"/>
                    </a:cubicBezTo>
                    <a:cubicBezTo>
                      <a:pt x="9937" y="10742"/>
                      <a:pt x="10361" y="10742"/>
                      <a:pt x="10502" y="10318"/>
                    </a:cubicBezTo>
                    <a:close/>
                    <a:moveTo>
                      <a:pt x="3859" y="22049"/>
                    </a:moveTo>
                    <a:cubicBezTo>
                      <a:pt x="3859" y="22049"/>
                      <a:pt x="2870" y="20777"/>
                      <a:pt x="3859" y="20919"/>
                    </a:cubicBezTo>
                    <a:cubicBezTo>
                      <a:pt x="4848" y="21060"/>
                      <a:pt x="4566" y="21908"/>
                      <a:pt x="3859" y="22049"/>
                    </a:cubicBezTo>
                    <a:close/>
                    <a:moveTo>
                      <a:pt x="4707" y="40565"/>
                    </a:moveTo>
                    <a:cubicBezTo>
                      <a:pt x="4707" y="40565"/>
                      <a:pt x="4707" y="40565"/>
                      <a:pt x="4707" y="39858"/>
                    </a:cubicBezTo>
                    <a:cubicBezTo>
                      <a:pt x="4707" y="39152"/>
                      <a:pt x="5131" y="40283"/>
                      <a:pt x="4707" y="40565"/>
                    </a:cubicBezTo>
                    <a:close/>
                    <a:moveTo>
                      <a:pt x="37640" y="54699"/>
                    </a:moveTo>
                    <a:lnTo>
                      <a:pt x="37640" y="54699"/>
                    </a:lnTo>
                    <a:cubicBezTo>
                      <a:pt x="37640" y="54699"/>
                      <a:pt x="37357" y="54275"/>
                      <a:pt x="37640" y="54558"/>
                    </a:cubicBezTo>
                    <a:close/>
                    <a:moveTo>
                      <a:pt x="37640" y="54699"/>
                    </a:moveTo>
                    <a:cubicBezTo>
                      <a:pt x="37640" y="54699"/>
                      <a:pt x="37640" y="54699"/>
                      <a:pt x="37640" y="54699"/>
                    </a:cubicBezTo>
                    <a:cubicBezTo>
                      <a:pt x="37640" y="54699"/>
                      <a:pt x="38346" y="55547"/>
                      <a:pt x="38346" y="55123"/>
                    </a:cubicBezTo>
                    <a:close/>
                    <a:moveTo>
                      <a:pt x="40749" y="16678"/>
                    </a:moveTo>
                    <a:lnTo>
                      <a:pt x="40749" y="16678"/>
                    </a:lnTo>
                    <a:cubicBezTo>
                      <a:pt x="40749" y="16678"/>
                      <a:pt x="41597" y="16678"/>
                      <a:pt x="41456" y="17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67"/>
              <p:cNvSpPr/>
              <p:nvPr/>
            </p:nvSpPr>
            <p:spPr>
              <a:xfrm>
                <a:off x="4521875" y="1745242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67"/>
              <p:cNvSpPr/>
              <p:nvPr/>
            </p:nvSpPr>
            <p:spPr>
              <a:xfrm>
                <a:off x="4536292" y="1710472"/>
                <a:ext cx="141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424" extrusionOk="0">
                    <a:moveTo>
                      <a:pt x="141" y="424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67"/>
              <p:cNvSpPr/>
              <p:nvPr/>
            </p:nvSpPr>
            <p:spPr>
              <a:xfrm>
                <a:off x="4543516" y="1774358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126" y="989"/>
                    </a:moveTo>
                    <a:cubicBezTo>
                      <a:pt x="48" y="664"/>
                      <a:pt x="48" y="325"/>
                      <a:pt x="126" y="0"/>
                    </a:cubicBezTo>
                    <a:cubicBezTo>
                      <a:pt x="126" y="0"/>
                      <a:pt x="-157" y="848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67"/>
              <p:cNvSpPr/>
              <p:nvPr/>
            </p:nvSpPr>
            <p:spPr>
              <a:xfrm>
                <a:off x="4559692" y="175796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67"/>
              <p:cNvSpPr/>
              <p:nvPr/>
            </p:nvSpPr>
            <p:spPr>
              <a:xfrm>
                <a:off x="4568408" y="1764684"/>
                <a:ext cx="25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62" extrusionOk="0">
                    <a:moveTo>
                      <a:pt x="251" y="63"/>
                    </a:moveTo>
                    <a:cubicBezTo>
                      <a:pt x="251" y="63"/>
                      <a:pt x="251" y="63"/>
                      <a:pt x="251" y="63"/>
                    </a:cubicBezTo>
                    <a:lnTo>
                      <a:pt x="251" y="63"/>
                    </a:lnTo>
                    <a:cubicBezTo>
                      <a:pt x="251" y="63"/>
                      <a:pt x="-314" y="-78"/>
                      <a:pt x="25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67"/>
              <p:cNvSpPr/>
              <p:nvPr/>
            </p:nvSpPr>
            <p:spPr>
              <a:xfrm>
                <a:off x="4562582" y="1762094"/>
                <a:ext cx="98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81" extrusionOk="0">
                    <a:moveTo>
                      <a:pt x="0" y="816"/>
                    </a:moveTo>
                    <a:cubicBezTo>
                      <a:pt x="707" y="2088"/>
                      <a:pt x="848" y="816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0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67"/>
              <p:cNvSpPr/>
              <p:nvPr/>
            </p:nvSpPr>
            <p:spPr>
              <a:xfrm>
                <a:off x="4563508" y="1762603"/>
                <a:ext cx="6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447" extrusionOk="0">
                    <a:moveTo>
                      <a:pt x="63" y="448"/>
                    </a:moveTo>
                    <a:lnTo>
                      <a:pt x="63" y="448"/>
                    </a:lnTo>
                    <a:cubicBezTo>
                      <a:pt x="-78" y="-400"/>
                      <a:pt x="63" y="165"/>
                      <a:pt x="63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67"/>
              <p:cNvSpPr/>
              <p:nvPr/>
            </p:nvSpPr>
            <p:spPr>
              <a:xfrm>
                <a:off x="4557968" y="1758948"/>
                <a:ext cx="373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861" extrusionOk="0">
                    <a:moveTo>
                      <a:pt x="373" y="1700"/>
                    </a:moveTo>
                    <a:cubicBezTo>
                      <a:pt x="373" y="1700"/>
                      <a:pt x="373" y="4"/>
                      <a:pt x="373" y="428"/>
                    </a:cubicBezTo>
                    <a:cubicBezTo>
                      <a:pt x="-192" y="-1268"/>
                      <a:pt x="-51" y="2690"/>
                      <a:pt x="373" y="1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67"/>
              <p:cNvSpPr/>
              <p:nvPr/>
            </p:nvSpPr>
            <p:spPr>
              <a:xfrm>
                <a:off x="4564136" y="1765454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272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67"/>
              <p:cNvSpPr/>
              <p:nvPr/>
            </p:nvSpPr>
            <p:spPr>
              <a:xfrm>
                <a:off x="4561576" y="1766302"/>
                <a:ext cx="72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16" y="707"/>
                    </a:moveTo>
                    <a:lnTo>
                      <a:pt x="723" y="707"/>
                    </a:lnTo>
                    <a:lnTo>
                      <a:pt x="723" y="0"/>
                    </a:lnTo>
                    <a:cubicBezTo>
                      <a:pt x="723" y="0"/>
                      <a:pt x="-126" y="283"/>
                      <a:pt x="16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67"/>
              <p:cNvSpPr/>
              <p:nvPr/>
            </p:nvSpPr>
            <p:spPr>
              <a:xfrm>
                <a:off x="4562299" y="17665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67"/>
              <p:cNvSpPr/>
              <p:nvPr/>
            </p:nvSpPr>
            <p:spPr>
              <a:xfrm>
                <a:off x="4563712" y="1767574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707" y="283"/>
                    </a:moveTo>
                    <a:lnTo>
                      <a:pt x="424" y="0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67"/>
              <p:cNvSpPr/>
              <p:nvPr/>
            </p:nvSpPr>
            <p:spPr>
              <a:xfrm>
                <a:off x="4555373" y="1767998"/>
                <a:ext cx="14134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989"/>
                      <a:pt x="0" y="707"/>
                    </a:cubicBezTo>
                    <a:cubicBezTo>
                      <a:pt x="0" y="424"/>
                      <a:pt x="0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67"/>
              <p:cNvSpPr/>
              <p:nvPr/>
            </p:nvSpPr>
            <p:spPr>
              <a:xfrm>
                <a:off x="4557776" y="1771390"/>
                <a:ext cx="14134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120" extrusionOk="0">
                    <a:moveTo>
                      <a:pt x="0" y="1272"/>
                    </a:moveTo>
                    <a:cubicBezTo>
                      <a:pt x="0" y="1272"/>
                      <a:pt x="0" y="565"/>
                      <a:pt x="0" y="0"/>
                    </a:cubicBez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67"/>
              <p:cNvSpPr/>
              <p:nvPr/>
            </p:nvSpPr>
            <p:spPr>
              <a:xfrm>
                <a:off x="4554871" y="1773369"/>
                <a:ext cx="1298" cy="170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08" extrusionOk="0">
                    <a:moveTo>
                      <a:pt x="503" y="0"/>
                    </a:moveTo>
                    <a:cubicBezTo>
                      <a:pt x="503" y="707"/>
                      <a:pt x="-628" y="1838"/>
                      <a:pt x="503" y="1696"/>
                    </a:cubicBezTo>
                    <a:cubicBezTo>
                      <a:pt x="1633" y="1555"/>
                      <a:pt x="1492" y="565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67"/>
              <p:cNvSpPr/>
              <p:nvPr/>
            </p:nvSpPr>
            <p:spPr>
              <a:xfrm>
                <a:off x="4544207" y="1765878"/>
                <a:ext cx="1272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392" extrusionOk="0">
                    <a:moveTo>
                      <a:pt x="0" y="3392"/>
                    </a:moveTo>
                    <a:lnTo>
                      <a:pt x="141" y="3392"/>
                    </a:lnTo>
                    <a:lnTo>
                      <a:pt x="1272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67"/>
              <p:cNvSpPr/>
              <p:nvPr/>
            </p:nvSpPr>
            <p:spPr>
              <a:xfrm>
                <a:off x="4530073" y="1769289"/>
                <a:ext cx="1758" cy="2281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281" extrusionOk="0">
                    <a:moveTo>
                      <a:pt x="0" y="1818"/>
                    </a:moveTo>
                    <a:cubicBezTo>
                      <a:pt x="0" y="3232"/>
                      <a:pt x="1555" y="264"/>
                      <a:pt x="1696" y="1818"/>
                    </a:cubicBezTo>
                    <a:cubicBezTo>
                      <a:pt x="1837" y="3373"/>
                      <a:pt x="1696" y="546"/>
                      <a:pt x="1696" y="122"/>
                    </a:cubicBezTo>
                    <a:cubicBezTo>
                      <a:pt x="1696" y="-302"/>
                      <a:pt x="1272" y="405"/>
                      <a:pt x="0" y="1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67"/>
              <p:cNvSpPr/>
              <p:nvPr/>
            </p:nvSpPr>
            <p:spPr>
              <a:xfrm>
                <a:off x="4532334" y="17696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67"/>
              <p:cNvSpPr/>
              <p:nvPr/>
            </p:nvSpPr>
            <p:spPr>
              <a:xfrm>
                <a:off x="4574030" y="1742698"/>
                <a:ext cx="1130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24" extrusionOk="0">
                    <a:moveTo>
                      <a:pt x="565" y="0"/>
                    </a:moveTo>
                    <a:lnTo>
                      <a:pt x="0" y="424"/>
                    </a:lnTo>
                    <a:lnTo>
                      <a:pt x="1131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67"/>
              <p:cNvSpPr/>
              <p:nvPr/>
            </p:nvSpPr>
            <p:spPr>
              <a:xfrm>
                <a:off x="4575161" y="1743122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2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838" y="141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67"/>
              <p:cNvSpPr/>
              <p:nvPr/>
            </p:nvSpPr>
            <p:spPr>
              <a:xfrm>
                <a:off x="4518342" y="172870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67"/>
              <p:cNvSpPr/>
              <p:nvPr/>
            </p:nvSpPr>
            <p:spPr>
              <a:xfrm>
                <a:off x="4524561" y="1720224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7" y="98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67"/>
              <p:cNvSpPr/>
              <p:nvPr/>
            </p:nvSpPr>
            <p:spPr>
              <a:xfrm>
                <a:off x="4528942" y="1711602"/>
                <a:ext cx="753" cy="130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309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1131"/>
                    </a:cubicBezTo>
                    <a:cubicBezTo>
                      <a:pt x="0" y="141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67"/>
              <p:cNvSpPr/>
              <p:nvPr/>
            </p:nvSpPr>
            <p:spPr>
              <a:xfrm>
                <a:off x="4601623" y="1724846"/>
                <a:ext cx="1796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869" extrusionOk="0">
                    <a:moveTo>
                      <a:pt x="817" y="184"/>
                    </a:moveTo>
                    <a:cubicBezTo>
                      <a:pt x="-1021" y="2021"/>
                      <a:pt x="817" y="2304"/>
                      <a:pt x="817" y="2869"/>
                    </a:cubicBezTo>
                    <a:cubicBezTo>
                      <a:pt x="3219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67"/>
              <p:cNvSpPr/>
              <p:nvPr/>
            </p:nvSpPr>
            <p:spPr>
              <a:xfrm>
                <a:off x="4625337" y="1683899"/>
                <a:ext cx="2261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077" extrusionOk="0">
                    <a:moveTo>
                      <a:pt x="0" y="5088"/>
                    </a:moveTo>
                    <a:lnTo>
                      <a:pt x="0" y="6078"/>
                    </a:lnTo>
                    <a:lnTo>
                      <a:pt x="2262" y="0"/>
                    </a:lnTo>
                    <a:lnTo>
                      <a:pt x="0" y="50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67"/>
              <p:cNvSpPr/>
              <p:nvPr/>
            </p:nvSpPr>
            <p:spPr>
              <a:xfrm>
                <a:off x="4633535" y="1654076"/>
                <a:ext cx="11307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23038" extrusionOk="0">
                    <a:moveTo>
                      <a:pt x="11307" y="0"/>
                    </a:moveTo>
                    <a:cubicBezTo>
                      <a:pt x="7633" y="2544"/>
                      <a:pt x="5512" y="14134"/>
                      <a:pt x="989" y="19222"/>
                    </a:cubicBezTo>
                    <a:lnTo>
                      <a:pt x="0" y="19222"/>
                    </a:lnTo>
                    <a:lnTo>
                      <a:pt x="0" y="23039"/>
                    </a:lnTo>
                    <a:cubicBezTo>
                      <a:pt x="4382" y="16678"/>
                      <a:pt x="8339" y="5512"/>
                      <a:pt x="11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67"/>
              <p:cNvSpPr/>
              <p:nvPr/>
            </p:nvSpPr>
            <p:spPr>
              <a:xfrm>
                <a:off x="4655302" y="1633110"/>
                <a:ext cx="1413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266" extrusionOk="0">
                    <a:moveTo>
                      <a:pt x="1413" y="754"/>
                    </a:moveTo>
                    <a:cubicBezTo>
                      <a:pt x="141" y="2168"/>
                      <a:pt x="1413" y="-4475"/>
                      <a:pt x="0" y="6267"/>
                    </a:cubicBezTo>
                    <a:lnTo>
                      <a:pt x="0" y="54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67"/>
              <p:cNvSpPr/>
              <p:nvPr/>
            </p:nvSpPr>
            <p:spPr>
              <a:xfrm>
                <a:off x="4655490" y="1637861"/>
                <a:ext cx="752" cy="217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78" extrusionOk="0">
                    <a:moveTo>
                      <a:pt x="236" y="668"/>
                    </a:moveTo>
                    <a:cubicBezTo>
                      <a:pt x="-754" y="5191"/>
                      <a:pt x="1791" y="-2159"/>
                      <a:pt x="236" y="6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67"/>
              <p:cNvSpPr/>
              <p:nvPr/>
            </p:nvSpPr>
            <p:spPr>
              <a:xfrm>
                <a:off x="4654921" y="1610557"/>
                <a:ext cx="264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869" extrusionOk="0">
                    <a:moveTo>
                      <a:pt x="522" y="3661"/>
                    </a:moveTo>
                    <a:cubicBezTo>
                      <a:pt x="1423" y="6003"/>
                      <a:pt x="2131" y="8414"/>
                      <a:pt x="2642" y="10870"/>
                    </a:cubicBezTo>
                    <a:cubicBezTo>
                      <a:pt x="2642" y="9315"/>
                      <a:pt x="2642" y="2530"/>
                      <a:pt x="2642" y="4933"/>
                    </a:cubicBezTo>
                    <a:cubicBezTo>
                      <a:pt x="98" y="-2416"/>
                      <a:pt x="-609" y="-438"/>
                      <a:pt x="522" y="36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67"/>
              <p:cNvSpPr/>
              <p:nvPr/>
            </p:nvSpPr>
            <p:spPr>
              <a:xfrm>
                <a:off x="4651062" y="1608706"/>
                <a:ext cx="2004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392" extrusionOk="0">
                    <a:moveTo>
                      <a:pt x="0" y="0"/>
                    </a:moveTo>
                    <a:cubicBezTo>
                      <a:pt x="814" y="1033"/>
                      <a:pt x="1480" y="2175"/>
                      <a:pt x="1979" y="3392"/>
                    </a:cubicBezTo>
                    <a:cubicBezTo>
                      <a:pt x="2120" y="254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67"/>
              <p:cNvSpPr/>
              <p:nvPr/>
            </p:nvSpPr>
            <p:spPr>
              <a:xfrm>
                <a:off x="4653040" y="1612098"/>
                <a:ext cx="268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491" extrusionOk="0">
                    <a:moveTo>
                      <a:pt x="2686" y="7491"/>
                    </a:moveTo>
                    <a:cubicBezTo>
                      <a:pt x="2131" y="4885"/>
                      <a:pt x="1227" y="2365"/>
                      <a:pt x="0" y="0"/>
                    </a:cubicBezTo>
                    <a:cubicBezTo>
                      <a:pt x="0" y="1131"/>
                      <a:pt x="0" y="1413"/>
                      <a:pt x="1413" y="3392"/>
                    </a:cubicBezTo>
                    <a:cubicBezTo>
                      <a:pt x="1272" y="2968"/>
                      <a:pt x="1272" y="4240"/>
                      <a:pt x="2686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67"/>
              <p:cNvSpPr/>
              <p:nvPr/>
            </p:nvSpPr>
            <p:spPr>
              <a:xfrm>
                <a:off x="4654030" y="1623971"/>
                <a:ext cx="1808" cy="10198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0198" extrusionOk="0">
                    <a:moveTo>
                      <a:pt x="1696" y="0"/>
                    </a:moveTo>
                    <a:cubicBezTo>
                      <a:pt x="1696" y="3958"/>
                      <a:pt x="283" y="8198"/>
                      <a:pt x="0" y="1838"/>
                    </a:cubicBezTo>
                    <a:cubicBezTo>
                      <a:pt x="0" y="8056"/>
                      <a:pt x="0" y="10459"/>
                      <a:pt x="0" y="10177"/>
                    </a:cubicBezTo>
                    <a:cubicBezTo>
                      <a:pt x="1489" y="7005"/>
                      <a:pt x="2076" y="3484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67"/>
              <p:cNvSpPr/>
              <p:nvPr/>
            </p:nvSpPr>
            <p:spPr>
              <a:xfrm>
                <a:off x="4640178" y="1651249"/>
                <a:ext cx="3228" cy="706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7067" extrusionOk="0">
                    <a:moveTo>
                      <a:pt x="3110" y="0"/>
                    </a:moveTo>
                    <a:lnTo>
                      <a:pt x="707" y="3534"/>
                    </a:lnTo>
                    <a:lnTo>
                      <a:pt x="0" y="7067"/>
                    </a:lnTo>
                    <a:cubicBezTo>
                      <a:pt x="0" y="5371"/>
                      <a:pt x="3958" y="141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67"/>
              <p:cNvSpPr/>
              <p:nvPr/>
            </p:nvSpPr>
            <p:spPr>
              <a:xfrm>
                <a:off x="4620814" y="1588070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696"/>
                      <a:pt x="2544" y="2544"/>
                    </a:cubicBezTo>
                    <a:lnTo>
                      <a:pt x="7491" y="2544"/>
                    </a:lnTo>
                    <a:cubicBezTo>
                      <a:pt x="5230" y="1837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67"/>
              <p:cNvSpPr/>
              <p:nvPr/>
            </p:nvSpPr>
            <p:spPr>
              <a:xfrm>
                <a:off x="4616009" y="1590295"/>
                <a:ext cx="7386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808" extrusionOk="0">
                    <a:moveTo>
                      <a:pt x="7350" y="319"/>
                    </a:moveTo>
                    <a:cubicBezTo>
                      <a:pt x="4918" y="-106"/>
                      <a:pt x="2431" y="-106"/>
                      <a:pt x="0" y="319"/>
                    </a:cubicBezTo>
                    <a:cubicBezTo>
                      <a:pt x="6361" y="743"/>
                      <a:pt x="7633" y="1167"/>
                      <a:pt x="7350" y="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67"/>
              <p:cNvSpPr/>
              <p:nvPr/>
            </p:nvSpPr>
            <p:spPr>
              <a:xfrm>
                <a:off x="4646680" y="1607010"/>
                <a:ext cx="7067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003" extrusionOk="0">
                    <a:moveTo>
                      <a:pt x="1414" y="1979"/>
                    </a:moveTo>
                    <a:cubicBezTo>
                      <a:pt x="4063" y="5208"/>
                      <a:pt x="5991" y="8967"/>
                      <a:pt x="7067" y="13003"/>
                    </a:cubicBezTo>
                    <a:cubicBezTo>
                      <a:pt x="5908" y="8118"/>
                      <a:pt x="3469" y="3630"/>
                      <a:pt x="0" y="0"/>
                    </a:cubicBezTo>
                    <a:cubicBezTo>
                      <a:pt x="550" y="600"/>
                      <a:pt x="1024" y="1264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67"/>
              <p:cNvSpPr/>
              <p:nvPr/>
            </p:nvSpPr>
            <p:spPr>
              <a:xfrm>
                <a:off x="4589719" y="1591462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44" y="1933"/>
                      <a:pt x="4437" y="888"/>
                      <a:pt x="5654" y="0"/>
                    </a:cubicBezTo>
                    <a:cubicBezTo>
                      <a:pt x="3566" y="1617"/>
                      <a:pt x="1669" y="3466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67"/>
              <p:cNvSpPr/>
              <p:nvPr/>
            </p:nvSpPr>
            <p:spPr>
              <a:xfrm>
                <a:off x="4569366" y="1605313"/>
                <a:ext cx="8992" cy="10883"/>
              </a:xfrm>
              <a:custGeom>
                <a:avLst/>
                <a:gdLst/>
                <a:ahLst/>
                <a:cxnLst/>
                <a:rect l="l" t="t" r="r" b="b"/>
                <a:pathLst>
                  <a:path w="8992" h="10883" extrusionOk="0">
                    <a:moveTo>
                      <a:pt x="8763" y="989"/>
                    </a:moveTo>
                    <a:cubicBezTo>
                      <a:pt x="10177" y="-1837"/>
                      <a:pt x="4523" y="2686"/>
                      <a:pt x="6360" y="0"/>
                    </a:cubicBezTo>
                    <a:cubicBezTo>
                      <a:pt x="3710" y="3291"/>
                      <a:pt x="1566" y="6959"/>
                      <a:pt x="0" y="10883"/>
                    </a:cubicBezTo>
                    <a:cubicBezTo>
                      <a:pt x="2213" y="7020"/>
                      <a:pt x="5196" y="3653"/>
                      <a:pt x="8763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67"/>
              <p:cNvSpPr/>
              <p:nvPr/>
            </p:nvSpPr>
            <p:spPr>
              <a:xfrm>
                <a:off x="4567105" y="1616197"/>
                <a:ext cx="2261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512" extrusionOk="0">
                    <a:moveTo>
                      <a:pt x="0" y="5512"/>
                    </a:moveTo>
                    <a:cubicBezTo>
                      <a:pt x="848" y="3816"/>
                      <a:pt x="1272" y="1979"/>
                      <a:pt x="2262" y="0"/>
                    </a:cubicBezTo>
                    <a:cubicBezTo>
                      <a:pt x="1245" y="1718"/>
                      <a:pt x="483" y="3575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67"/>
              <p:cNvSpPr/>
              <p:nvPr/>
            </p:nvSpPr>
            <p:spPr>
              <a:xfrm>
                <a:off x="4597493" y="1592197"/>
                <a:ext cx="6077" cy="39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95" extrusionOk="0">
                    <a:moveTo>
                      <a:pt x="6078" y="395"/>
                    </a:moveTo>
                    <a:cubicBezTo>
                      <a:pt x="4086" y="-132"/>
                      <a:pt x="1992" y="-132"/>
                      <a:pt x="0" y="395"/>
                    </a:cubicBezTo>
                    <a:lnTo>
                      <a:pt x="3251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67"/>
              <p:cNvSpPr/>
              <p:nvPr/>
            </p:nvSpPr>
            <p:spPr>
              <a:xfrm>
                <a:off x="4595090" y="1593582"/>
                <a:ext cx="5795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402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3817" y="685"/>
                      <a:pt x="1882" y="1487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67"/>
              <p:cNvSpPr/>
              <p:nvPr/>
            </p:nvSpPr>
            <p:spPr>
              <a:xfrm>
                <a:off x="4604073" y="1592451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283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67"/>
              <p:cNvSpPr/>
              <p:nvPr/>
            </p:nvSpPr>
            <p:spPr>
              <a:xfrm>
                <a:off x="4625974" y="1595018"/>
                <a:ext cx="7985" cy="2097"/>
              </a:xfrm>
              <a:custGeom>
                <a:avLst/>
                <a:gdLst/>
                <a:ahLst/>
                <a:cxnLst/>
                <a:rect l="l" t="t" r="r" b="b"/>
                <a:pathLst>
                  <a:path w="7985" h="2097" extrusionOk="0">
                    <a:moveTo>
                      <a:pt x="7985" y="684"/>
                    </a:moveTo>
                    <a:cubicBezTo>
                      <a:pt x="3745" y="-447"/>
                      <a:pt x="-4453" y="-305"/>
                      <a:pt x="3038" y="2097"/>
                    </a:cubicBezTo>
                    <a:cubicBezTo>
                      <a:pt x="6006" y="2097"/>
                      <a:pt x="1766" y="-305"/>
                      <a:pt x="7985" y="6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67"/>
              <p:cNvSpPr/>
              <p:nvPr/>
            </p:nvSpPr>
            <p:spPr>
              <a:xfrm>
                <a:off x="4608094" y="1591886"/>
                <a:ext cx="7491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1413" extrusionOk="0">
                    <a:moveTo>
                      <a:pt x="0" y="1413"/>
                    </a:moveTo>
                    <a:lnTo>
                      <a:pt x="7491" y="1413"/>
                    </a:lnTo>
                    <a:cubicBezTo>
                      <a:pt x="7491" y="1413"/>
                      <a:pt x="5936" y="565"/>
                      <a:pt x="7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67"/>
              <p:cNvSpPr/>
              <p:nvPr/>
            </p:nvSpPr>
            <p:spPr>
              <a:xfrm>
                <a:off x="4604702" y="1593151"/>
                <a:ext cx="3392" cy="1562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62" extrusionOk="0">
                    <a:moveTo>
                      <a:pt x="0" y="1562"/>
                    </a:moveTo>
                    <a:cubicBezTo>
                      <a:pt x="1054" y="924"/>
                      <a:pt x="2197" y="447"/>
                      <a:pt x="3392" y="149"/>
                    </a:cubicBezTo>
                    <a:cubicBezTo>
                      <a:pt x="2460" y="-50"/>
                      <a:pt x="1497" y="-50"/>
                      <a:pt x="565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67"/>
              <p:cNvSpPr/>
              <p:nvPr/>
            </p:nvSpPr>
            <p:spPr>
              <a:xfrm>
                <a:off x="4569931" y="1610822"/>
                <a:ext cx="7515" cy="10462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10462" extrusionOk="0">
                    <a:moveTo>
                      <a:pt x="5230" y="1982"/>
                    </a:moveTo>
                    <a:cubicBezTo>
                      <a:pt x="3958" y="4809"/>
                      <a:pt x="1696" y="7353"/>
                      <a:pt x="0" y="10463"/>
                    </a:cubicBezTo>
                    <a:cubicBezTo>
                      <a:pt x="2262" y="7353"/>
                      <a:pt x="5230" y="4385"/>
                      <a:pt x="7491" y="1134"/>
                    </a:cubicBezTo>
                    <a:cubicBezTo>
                      <a:pt x="7491" y="427"/>
                      <a:pt x="7915" y="-1410"/>
                      <a:pt x="5230" y="19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67"/>
              <p:cNvSpPr/>
              <p:nvPr/>
            </p:nvSpPr>
            <p:spPr>
              <a:xfrm>
                <a:off x="4586044" y="160206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67"/>
              <p:cNvSpPr/>
              <p:nvPr/>
            </p:nvSpPr>
            <p:spPr>
              <a:xfrm>
                <a:off x="4556645" y="16470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0" y="141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67"/>
              <p:cNvSpPr/>
              <p:nvPr/>
            </p:nvSpPr>
            <p:spPr>
              <a:xfrm>
                <a:off x="4576841" y="1606586"/>
                <a:ext cx="5387" cy="6374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6374" extrusionOk="0">
                    <a:moveTo>
                      <a:pt x="1147" y="5088"/>
                    </a:moveTo>
                    <a:cubicBezTo>
                      <a:pt x="2794" y="3601"/>
                      <a:pt x="4221" y="1888"/>
                      <a:pt x="5387" y="0"/>
                    </a:cubicBezTo>
                    <a:cubicBezTo>
                      <a:pt x="3974" y="1696"/>
                      <a:pt x="1995" y="3392"/>
                      <a:pt x="581" y="5371"/>
                    </a:cubicBezTo>
                    <a:cubicBezTo>
                      <a:pt x="-832" y="7350"/>
                      <a:pt x="723" y="5936"/>
                      <a:pt x="1147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67"/>
              <p:cNvSpPr/>
              <p:nvPr/>
            </p:nvSpPr>
            <p:spPr>
              <a:xfrm>
                <a:off x="4562575" y="1626797"/>
                <a:ext cx="3257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3957" extrusionOk="0">
                    <a:moveTo>
                      <a:pt x="7" y="3958"/>
                    </a:moveTo>
                    <a:lnTo>
                      <a:pt x="3258" y="0"/>
                    </a:lnTo>
                    <a:cubicBezTo>
                      <a:pt x="1985" y="1555"/>
                      <a:pt x="-135" y="3392"/>
                      <a:pt x="7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6" name="Google Shape;3876;p67"/>
              <p:cNvSpPr/>
              <p:nvPr/>
            </p:nvSpPr>
            <p:spPr>
              <a:xfrm>
                <a:off x="4583854" y="1603052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-212" y="0"/>
                      <a:pt x="-212" y="0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7" name="Google Shape;3877;p67"/>
              <p:cNvSpPr/>
              <p:nvPr/>
            </p:nvSpPr>
            <p:spPr>
              <a:xfrm>
                <a:off x="4582228" y="1602628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262" y="424"/>
                    </a:moveTo>
                    <a:cubicBezTo>
                      <a:pt x="1440" y="1557"/>
                      <a:pt x="685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8" name="Google Shape;3878;p67"/>
              <p:cNvSpPr/>
              <p:nvPr/>
            </p:nvSpPr>
            <p:spPr>
              <a:xfrm>
                <a:off x="4556877" y="1647292"/>
                <a:ext cx="6983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26855" extrusionOk="0">
                    <a:moveTo>
                      <a:pt x="2454" y="20777"/>
                    </a:moveTo>
                    <a:cubicBezTo>
                      <a:pt x="2145" y="15228"/>
                      <a:pt x="3632" y="9727"/>
                      <a:pt x="6694" y="5088"/>
                    </a:cubicBezTo>
                    <a:cubicBezTo>
                      <a:pt x="8390" y="-1272"/>
                      <a:pt x="2171" y="989"/>
                      <a:pt x="51" y="0"/>
                    </a:cubicBezTo>
                    <a:cubicBezTo>
                      <a:pt x="51" y="0"/>
                      <a:pt x="899" y="989"/>
                      <a:pt x="51" y="5371"/>
                    </a:cubicBezTo>
                    <a:cubicBezTo>
                      <a:pt x="51" y="5371"/>
                      <a:pt x="4291" y="-989"/>
                      <a:pt x="4009" y="3392"/>
                    </a:cubicBezTo>
                    <a:cubicBezTo>
                      <a:pt x="2171" y="10318"/>
                      <a:pt x="1747" y="7915"/>
                      <a:pt x="475" y="9329"/>
                    </a:cubicBezTo>
                    <a:cubicBezTo>
                      <a:pt x="2313" y="9329"/>
                      <a:pt x="-1221" y="21060"/>
                      <a:pt x="475" y="26855"/>
                    </a:cubicBezTo>
                    <a:lnTo>
                      <a:pt x="2313" y="17385"/>
                    </a:lnTo>
                    <a:cubicBezTo>
                      <a:pt x="2313" y="17385"/>
                      <a:pt x="1606" y="22191"/>
                      <a:pt x="2454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67"/>
              <p:cNvSpPr/>
              <p:nvPr/>
            </p:nvSpPr>
            <p:spPr>
              <a:xfrm>
                <a:off x="4555968" y="1638388"/>
                <a:ext cx="4634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8621" extrusionOk="0">
                    <a:moveTo>
                      <a:pt x="3787" y="2544"/>
                    </a:moveTo>
                    <a:lnTo>
                      <a:pt x="4635" y="0"/>
                    </a:lnTo>
                    <a:cubicBezTo>
                      <a:pt x="3997" y="1293"/>
                      <a:pt x="3240" y="2523"/>
                      <a:pt x="2373" y="3675"/>
                    </a:cubicBezTo>
                    <a:cubicBezTo>
                      <a:pt x="1384" y="5230"/>
                      <a:pt x="819" y="5512"/>
                      <a:pt x="112" y="5654"/>
                    </a:cubicBezTo>
                    <a:cubicBezTo>
                      <a:pt x="-37" y="6637"/>
                      <a:pt x="-37" y="7638"/>
                      <a:pt x="112" y="8622"/>
                    </a:cubicBezTo>
                    <a:lnTo>
                      <a:pt x="336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67"/>
              <p:cNvSpPr/>
              <p:nvPr/>
            </p:nvSpPr>
            <p:spPr>
              <a:xfrm>
                <a:off x="4560461" y="1621992"/>
                <a:ext cx="10600" cy="17384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384" extrusionOk="0">
                    <a:moveTo>
                      <a:pt x="5936" y="6360"/>
                    </a:moveTo>
                    <a:cubicBezTo>
                      <a:pt x="5936" y="8904"/>
                      <a:pt x="3816" y="14982"/>
                      <a:pt x="7067" y="12155"/>
                    </a:cubicBezTo>
                    <a:cubicBezTo>
                      <a:pt x="8600" y="9044"/>
                      <a:pt x="9785" y="5774"/>
                      <a:pt x="10601" y="2403"/>
                    </a:cubicBezTo>
                    <a:cubicBezTo>
                      <a:pt x="4099" y="13569"/>
                      <a:pt x="11731" y="-1272"/>
                      <a:pt x="6078" y="6360"/>
                    </a:cubicBezTo>
                    <a:cubicBezTo>
                      <a:pt x="7208" y="3958"/>
                      <a:pt x="8339" y="1979"/>
                      <a:pt x="9470" y="0"/>
                    </a:cubicBezTo>
                    <a:lnTo>
                      <a:pt x="5371" y="5512"/>
                    </a:ln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5371" y="5512"/>
                      <a:pt x="5371" y="5512"/>
                      <a:pt x="5371" y="5512"/>
                    </a:cubicBezTo>
                    <a:lnTo>
                      <a:pt x="5371" y="5512"/>
                    </a:lnTo>
                    <a:cubicBezTo>
                      <a:pt x="5447" y="5742"/>
                      <a:pt x="5447" y="5990"/>
                      <a:pt x="5371" y="6219"/>
                    </a:cubicBezTo>
                    <a:cubicBezTo>
                      <a:pt x="3110" y="9329"/>
                      <a:pt x="4664" y="6219"/>
                      <a:pt x="5371" y="5512"/>
                    </a:cubicBez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3392" y="9470"/>
                      <a:pt x="1838" y="13427"/>
                      <a:pt x="0" y="17385"/>
                    </a:cubicBezTo>
                    <a:cubicBezTo>
                      <a:pt x="1696" y="14134"/>
                      <a:pt x="2968" y="11025"/>
                      <a:pt x="5936" y="6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67"/>
              <p:cNvSpPr/>
              <p:nvPr/>
            </p:nvSpPr>
            <p:spPr>
              <a:xfrm>
                <a:off x="4620830" y="1599110"/>
                <a:ext cx="69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25" extrusionOk="0">
                    <a:moveTo>
                      <a:pt x="691" y="126"/>
                    </a:moveTo>
                    <a:cubicBezTo>
                      <a:pt x="691" y="126"/>
                      <a:pt x="691" y="126"/>
                      <a:pt x="691" y="126"/>
                    </a:cubicBezTo>
                    <a:cubicBezTo>
                      <a:pt x="691" y="126"/>
                      <a:pt x="-864" y="-157"/>
                      <a:pt x="691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67"/>
              <p:cNvSpPr/>
              <p:nvPr/>
            </p:nvSpPr>
            <p:spPr>
              <a:xfrm>
                <a:off x="4609701" y="1594713"/>
                <a:ext cx="14744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4450" extrusionOk="0">
                    <a:moveTo>
                      <a:pt x="6732" y="2968"/>
                    </a:moveTo>
                    <a:cubicBezTo>
                      <a:pt x="8280" y="2382"/>
                      <a:pt x="9989" y="2382"/>
                      <a:pt x="11538" y="2968"/>
                    </a:cubicBezTo>
                    <a:cubicBezTo>
                      <a:pt x="14082" y="3816"/>
                      <a:pt x="11538" y="3675"/>
                      <a:pt x="11538" y="4240"/>
                    </a:cubicBezTo>
                    <a:cubicBezTo>
                      <a:pt x="11538" y="4806"/>
                      <a:pt x="18039" y="4240"/>
                      <a:pt x="12527" y="2403"/>
                    </a:cubicBezTo>
                    <a:lnTo>
                      <a:pt x="11538" y="2403"/>
                    </a:lnTo>
                    <a:cubicBezTo>
                      <a:pt x="6591" y="565"/>
                      <a:pt x="-901" y="707"/>
                      <a:pt x="89" y="0"/>
                    </a:cubicBezTo>
                    <a:cubicBezTo>
                      <a:pt x="2108" y="1378"/>
                      <a:pt x="4358" y="2383"/>
                      <a:pt x="6732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67"/>
              <p:cNvSpPr/>
              <p:nvPr/>
            </p:nvSpPr>
            <p:spPr>
              <a:xfrm>
                <a:off x="4580673" y="1606444"/>
                <a:ext cx="7214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339" extrusionOk="0">
                    <a:moveTo>
                      <a:pt x="7067" y="0"/>
                    </a:moveTo>
                    <a:cubicBezTo>
                      <a:pt x="4555" y="2643"/>
                      <a:pt x="2196" y="5428"/>
                      <a:pt x="0" y="8339"/>
                    </a:cubicBezTo>
                    <a:cubicBezTo>
                      <a:pt x="1465" y="7174"/>
                      <a:pt x="3025" y="6134"/>
                      <a:pt x="4664" y="5230"/>
                    </a:cubicBezTo>
                    <a:lnTo>
                      <a:pt x="3958" y="5230"/>
                    </a:lnTo>
                    <a:cubicBezTo>
                      <a:pt x="8481" y="848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67"/>
              <p:cNvSpPr/>
              <p:nvPr/>
            </p:nvSpPr>
            <p:spPr>
              <a:xfrm>
                <a:off x="4554525" y="1644748"/>
                <a:ext cx="848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381" extrusionOk="0">
                    <a:moveTo>
                      <a:pt x="848" y="1979"/>
                    </a:moveTo>
                    <a:lnTo>
                      <a:pt x="0" y="0"/>
                    </a:lnTo>
                    <a:cubicBezTo>
                      <a:pt x="350" y="1440"/>
                      <a:pt x="586" y="2905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67"/>
              <p:cNvSpPr/>
              <p:nvPr/>
            </p:nvSpPr>
            <p:spPr>
              <a:xfrm>
                <a:off x="4555373" y="1648423"/>
                <a:ext cx="14134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826" extrusionOk="0">
                    <a:moveTo>
                      <a:pt x="0" y="2827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67"/>
              <p:cNvSpPr/>
              <p:nvPr/>
            </p:nvSpPr>
            <p:spPr>
              <a:xfrm>
                <a:off x="4488660" y="1865524"/>
                <a:ext cx="1696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120" extrusionOk="0">
                    <a:moveTo>
                      <a:pt x="0" y="2120"/>
                    </a:moveTo>
                    <a:lnTo>
                      <a:pt x="1696" y="0"/>
                    </a:lnTo>
                    <a:cubicBezTo>
                      <a:pt x="1027" y="617"/>
                      <a:pt x="455" y="1332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67"/>
              <p:cNvSpPr/>
              <p:nvPr/>
            </p:nvSpPr>
            <p:spPr>
              <a:xfrm>
                <a:off x="4472688" y="1878863"/>
                <a:ext cx="478" cy="93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36" extrusionOk="0">
                    <a:moveTo>
                      <a:pt x="0" y="88"/>
                    </a:moveTo>
                    <a:lnTo>
                      <a:pt x="0" y="936"/>
                    </a:lnTo>
                    <a:cubicBezTo>
                      <a:pt x="565" y="230"/>
                      <a:pt x="707" y="-194"/>
                      <a:pt x="0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67"/>
              <p:cNvSpPr/>
              <p:nvPr/>
            </p:nvSpPr>
            <p:spPr>
              <a:xfrm>
                <a:off x="4463218" y="1677571"/>
                <a:ext cx="2968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360" extrusionOk="0">
                    <a:moveTo>
                      <a:pt x="2968" y="3360"/>
                    </a:moveTo>
                    <a:cubicBezTo>
                      <a:pt x="424" y="1099"/>
                      <a:pt x="0" y="-1021"/>
                      <a:pt x="0" y="533"/>
                    </a:cubicBezTo>
                    <a:lnTo>
                      <a:pt x="0" y="2229"/>
                    </a:lnTo>
                    <a:cubicBezTo>
                      <a:pt x="1091" y="2247"/>
                      <a:pt x="2142" y="2647"/>
                      <a:pt x="2968" y="3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67"/>
              <p:cNvSpPr/>
              <p:nvPr/>
            </p:nvSpPr>
            <p:spPr>
              <a:xfrm>
                <a:off x="4497988" y="176729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1555" y="1272"/>
                    </a:moveTo>
                    <a:lnTo>
                      <a:pt x="3816" y="0"/>
                    </a:lnTo>
                    <a:cubicBezTo>
                      <a:pt x="3816" y="0"/>
                      <a:pt x="3816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555" y="848"/>
                      <a:pt x="155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67"/>
              <p:cNvSpPr/>
              <p:nvPr/>
            </p:nvSpPr>
            <p:spPr>
              <a:xfrm>
                <a:off x="4502935" y="1766726"/>
                <a:ext cx="9045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219" extrusionOk="0">
                    <a:moveTo>
                      <a:pt x="9046" y="0"/>
                    </a:moveTo>
                    <a:lnTo>
                      <a:pt x="0" y="6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67"/>
              <p:cNvSpPr/>
              <p:nvPr/>
            </p:nvSpPr>
            <p:spPr>
              <a:xfrm>
                <a:off x="4561168" y="1824729"/>
                <a:ext cx="2544" cy="602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024" extrusionOk="0">
                    <a:moveTo>
                      <a:pt x="0" y="654"/>
                    </a:moveTo>
                    <a:lnTo>
                      <a:pt x="2544" y="6025"/>
                    </a:lnTo>
                    <a:cubicBezTo>
                      <a:pt x="707" y="-3728"/>
                      <a:pt x="848" y="1502"/>
                      <a:pt x="0" y="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67"/>
              <p:cNvSpPr/>
              <p:nvPr/>
            </p:nvSpPr>
            <p:spPr>
              <a:xfrm>
                <a:off x="4509296" y="1585101"/>
                <a:ext cx="9752" cy="6788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6788" extrusionOk="0">
                    <a:moveTo>
                      <a:pt x="9753" y="6784"/>
                    </a:moveTo>
                    <a:cubicBezTo>
                      <a:pt x="6938" y="3953"/>
                      <a:pt x="3634" y="1654"/>
                      <a:pt x="0" y="0"/>
                    </a:cubicBezTo>
                    <a:cubicBezTo>
                      <a:pt x="5230" y="3110"/>
                      <a:pt x="7774" y="6926"/>
                      <a:pt x="9753" y="67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67"/>
              <p:cNvSpPr/>
              <p:nvPr/>
            </p:nvSpPr>
            <p:spPr>
              <a:xfrm>
                <a:off x="4492325" y="1883186"/>
                <a:ext cx="1788" cy="240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2408" extrusionOk="0">
                    <a:moveTo>
                      <a:pt x="152" y="2408"/>
                    </a:moveTo>
                    <a:cubicBezTo>
                      <a:pt x="1565" y="995"/>
                      <a:pt x="1989" y="147"/>
                      <a:pt x="1706" y="6"/>
                    </a:cubicBezTo>
                    <a:cubicBezTo>
                      <a:pt x="1424" y="-136"/>
                      <a:pt x="-555" y="2408"/>
                      <a:pt x="152" y="2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67"/>
              <p:cNvSpPr/>
              <p:nvPr/>
            </p:nvSpPr>
            <p:spPr>
              <a:xfrm>
                <a:off x="4495020" y="1582103"/>
                <a:ext cx="14275" cy="2716"/>
              </a:xfrm>
              <a:custGeom>
                <a:avLst/>
                <a:gdLst/>
                <a:ahLst/>
                <a:cxnLst/>
                <a:rect l="l" t="t" r="r" b="b"/>
                <a:pathLst>
                  <a:path w="14275" h="2716" extrusionOk="0">
                    <a:moveTo>
                      <a:pt x="0" y="455"/>
                    </a:moveTo>
                    <a:lnTo>
                      <a:pt x="2686" y="455"/>
                    </a:lnTo>
                    <a:cubicBezTo>
                      <a:pt x="6660" y="436"/>
                      <a:pt x="10599" y="1204"/>
                      <a:pt x="14276" y="2716"/>
                    </a:cubicBezTo>
                    <a:cubicBezTo>
                      <a:pt x="9968" y="202"/>
                      <a:pt x="4874" y="-605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67"/>
              <p:cNvSpPr/>
              <p:nvPr/>
            </p:nvSpPr>
            <p:spPr>
              <a:xfrm>
                <a:off x="4710849" y="1763145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67"/>
              <p:cNvSpPr/>
              <p:nvPr/>
            </p:nvSpPr>
            <p:spPr>
              <a:xfrm>
                <a:off x="4628730" y="1704394"/>
                <a:ext cx="522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989" extrusionOk="0">
                    <a:moveTo>
                      <a:pt x="0" y="989"/>
                    </a:moveTo>
                    <a:cubicBezTo>
                      <a:pt x="1712" y="513"/>
                      <a:pt x="3462" y="182"/>
                      <a:pt x="5230" y="0"/>
                    </a:cubicBezTo>
                    <a:cubicBezTo>
                      <a:pt x="3463" y="191"/>
                      <a:pt x="1714" y="522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67"/>
              <p:cNvSpPr/>
              <p:nvPr/>
            </p:nvSpPr>
            <p:spPr>
              <a:xfrm>
                <a:off x="4551274" y="16509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67"/>
              <p:cNvSpPr/>
              <p:nvPr/>
            </p:nvSpPr>
            <p:spPr>
              <a:xfrm>
                <a:off x="4549912" y="1674571"/>
                <a:ext cx="90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554" extrusionOk="0">
                    <a:moveTo>
                      <a:pt x="90" y="0"/>
                    </a:moveTo>
                    <a:cubicBezTo>
                      <a:pt x="-30" y="511"/>
                      <a:pt x="-30" y="1043"/>
                      <a:pt x="90" y="1555"/>
                    </a:cubicBezTo>
                    <a:cubicBezTo>
                      <a:pt x="-30" y="1043"/>
                      <a:pt x="-30" y="511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67"/>
              <p:cNvSpPr/>
              <p:nvPr/>
            </p:nvSpPr>
            <p:spPr>
              <a:xfrm>
                <a:off x="4470568" y="1602663"/>
                <a:ext cx="14134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06" extrusionOk="0">
                    <a:moveTo>
                      <a:pt x="0" y="106"/>
                    </a:moveTo>
                    <a:lnTo>
                      <a:pt x="0" y="106"/>
                    </a:lnTo>
                    <a:cubicBezTo>
                      <a:pt x="0" y="-35"/>
                      <a:pt x="0" y="-35"/>
                      <a:pt x="0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67"/>
              <p:cNvSpPr/>
              <p:nvPr/>
            </p:nvSpPr>
            <p:spPr>
              <a:xfrm>
                <a:off x="4551133" y="16539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67"/>
              <p:cNvSpPr/>
              <p:nvPr/>
            </p:nvSpPr>
            <p:spPr>
              <a:xfrm>
                <a:off x="4551416" y="1651956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0" y="989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67"/>
              <p:cNvSpPr/>
              <p:nvPr/>
            </p:nvSpPr>
            <p:spPr>
              <a:xfrm>
                <a:off x="4550992" y="1649977"/>
                <a:ext cx="14134" cy="189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93" extrusionOk="0">
                    <a:moveTo>
                      <a:pt x="0" y="0"/>
                    </a:moveTo>
                    <a:cubicBezTo>
                      <a:pt x="0" y="0"/>
                      <a:pt x="0" y="989"/>
                      <a:pt x="0" y="1696"/>
                    </a:cubicBezTo>
                    <a:cubicBezTo>
                      <a:pt x="0" y="2403"/>
                      <a:pt x="0" y="989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67"/>
              <p:cNvSpPr/>
              <p:nvPr/>
            </p:nvSpPr>
            <p:spPr>
              <a:xfrm>
                <a:off x="4628988" y="1834765"/>
                <a:ext cx="1013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65" extrusionOk="0">
                    <a:moveTo>
                      <a:pt x="1013" y="2066"/>
                    </a:moveTo>
                    <a:lnTo>
                      <a:pt x="1013" y="1359"/>
                    </a:lnTo>
                    <a:cubicBezTo>
                      <a:pt x="-541" y="-1044"/>
                      <a:pt x="-117" y="87"/>
                      <a:pt x="1013" y="2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67"/>
              <p:cNvSpPr/>
              <p:nvPr/>
            </p:nvSpPr>
            <p:spPr>
              <a:xfrm>
                <a:off x="4409226" y="170269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41" y="283"/>
                    </a:moveTo>
                    <a:lnTo>
                      <a:pt x="283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67"/>
              <p:cNvSpPr/>
              <p:nvPr/>
            </p:nvSpPr>
            <p:spPr>
              <a:xfrm>
                <a:off x="4403855" y="1702981"/>
                <a:ext cx="537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632" extrusionOk="0">
                    <a:moveTo>
                      <a:pt x="2968" y="7633"/>
                    </a:moveTo>
                    <a:cubicBezTo>
                      <a:pt x="2154" y="4837"/>
                      <a:pt x="3102" y="1825"/>
                      <a:pt x="5371" y="0"/>
                    </a:cubicBezTo>
                    <a:lnTo>
                      <a:pt x="0" y="0"/>
                    </a:lnTo>
                    <a:cubicBezTo>
                      <a:pt x="717" y="2642"/>
                      <a:pt x="1712" y="5200"/>
                      <a:pt x="2968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67"/>
              <p:cNvSpPr/>
              <p:nvPr/>
            </p:nvSpPr>
            <p:spPr>
              <a:xfrm>
                <a:off x="4393634" y="1583688"/>
                <a:ext cx="333044" cy="337109"/>
              </a:xfrm>
              <a:custGeom>
                <a:avLst/>
                <a:gdLst/>
                <a:ahLst/>
                <a:cxnLst/>
                <a:rect l="l" t="t" r="r" b="b"/>
                <a:pathLst>
                  <a:path w="333044" h="337109" extrusionOk="0">
                    <a:moveTo>
                      <a:pt x="127110" y="245652"/>
                    </a:moveTo>
                    <a:lnTo>
                      <a:pt x="122022" y="250458"/>
                    </a:lnTo>
                    <a:cubicBezTo>
                      <a:pt x="123859" y="244239"/>
                      <a:pt x="132481" y="232790"/>
                      <a:pt x="124001" y="241836"/>
                    </a:cubicBezTo>
                    <a:cubicBezTo>
                      <a:pt x="127110" y="246217"/>
                      <a:pt x="108453" y="263603"/>
                      <a:pt x="111138" y="267136"/>
                    </a:cubicBezTo>
                    <a:lnTo>
                      <a:pt x="107464" y="269963"/>
                    </a:lnTo>
                    <a:cubicBezTo>
                      <a:pt x="107983" y="269176"/>
                      <a:pt x="108550" y="268421"/>
                      <a:pt x="109160" y="267701"/>
                    </a:cubicBezTo>
                    <a:cubicBezTo>
                      <a:pt x="101527" y="272649"/>
                      <a:pt x="107464" y="275051"/>
                      <a:pt x="98983" y="282542"/>
                    </a:cubicBezTo>
                    <a:cubicBezTo>
                      <a:pt x="95873" y="284804"/>
                      <a:pt x="93471" y="286217"/>
                      <a:pt x="95025" y="283956"/>
                    </a:cubicBezTo>
                    <a:cubicBezTo>
                      <a:pt x="93047" y="286076"/>
                      <a:pt x="91209" y="288337"/>
                      <a:pt x="89230" y="290316"/>
                    </a:cubicBezTo>
                    <a:cubicBezTo>
                      <a:pt x="87252" y="292295"/>
                      <a:pt x="87110" y="290316"/>
                      <a:pt x="89230" y="289327"/>
                    </a:cubicBezTo>
                    <a:cubicBezTo>
                      <a:pt x="86054" y="291938"/>
                      <a:pt x="82648" y="294256"/>
                      <a:pt x="79054" y="296253"/>
                    </a:cubicBezTo>
                    <a:lnTo>
                      <a:pt x="79054" y="296253"/>
                    </a:lnTo>
                    <a:cubicBezTo>
                      <a:pt x="77304" y="298158"/>
                      <a:pt x="75307" y="299822"/>
                      <a:pt x="73117" y="301200"/>
                    </a:cubicBezTo>
                    <a:cubicBezTo>
                      <a:pt x="70149" y="301199"/>
                      <a:pt x="74390" y="300210"/>
                      <a:pt x="73117" y="299927"/>
                    </a:cubicBezTo>
                    <a:cubicBezTo>
                      <a:pt x="71213" y="300864"/>
                      <a:pt x="69226" y="301622"/>
                      <a:pt x="67181" y="302189"/>
                    </a:cubicBezTo>
                    <a:cubicBezTo>
                      <a:pt x="64778" y="300917"/>
                      <a:pt x="69443" y="300069"/>
                      <a:pt x="73400" y="298655"/>
                    </a:cubicBezTo>
                    <a:cubicBezTo>
                      <a:pt x="70008" y="297242"/>
                      <a:pt x="69301" y="297525"/>
                      <a:pt x="67464" y="298655"/>
                    </a:cubicBezTo>
                    <a:cubicBezTo>
                      <a:pt x="64505" y="299875"/>
                      <a:pt x="61097" y="299080"/>
                      <a:pt x="58983" y="296677"/>
                    </a:cubicBezTo>
                    <a:cubicBezTo>
                      <a:pt x="60375" y="297258"/>
                      <a:pt x="61858" y="297593"/>
                      <a:pt x="63365" y="297666"/>
                    </a:cubicBezTo>
                    <a:cubicBezTo>
                      <a:pt x="61527" y="294556"/>
                      <a:pt x="58559" y="294274"/>
                      <a:pt x="56156" y="289044"/>
                    </a:cubicBezTo>
                    <a:cubicBezTo>
                      <a:pt x="56156" y="291023"/>
                      <a:pt x="61669" y="298797"/>
                      <a:pt x="56156" y="296818"/>
                    </a:cubicBezTo>
                    <a:cubicBezTo>
                      <a:pt x="54452" y="294932"/>
                      <a:pt x="52557" y="293227"/>
                      <a:pt x="50503" y="291730"/>
                    </a:cubicBezTo>
                    <a:cubicBezTo>
                      <a:pt x="51916" y="290599"/>
                      <a:pt x="49513" y="288479"/>
                      <a:pt x="48241" y="284804"/>
                    </a:cubicBezTo>
                    <a:lnTo>
                      <a:pt x="50503" y="284804"/>
                    </a:lnTo>
                    <a:cubicBezTo>
                      <a:pt x="48807" y="281270"/>
                      <a:pt x="47959" y="281553"/>
                      <a:pt x="46687" y="279009"/>
                    </a:cubicBezTo>
                    <a:cubicBezTo>
                      <a:pt x="46687" y="273779"/>
                      <a:pt x="49231" y="272931"/>
                      <a:pt x="50785" y="272083"/>
                    </a:cubicBezTo>
                    <a:cubicBezTo>
                      <a:pt x="53188" y="263885"/>
                      <a:pt x="46545" y="277313"/>
                      <a:pt x="48807" y="267136"/>
                    </a:cubicBezTo>
                    <a:cubicBezTo>
                      <a:pt x="52058" y="260210"/>
                      <a:pt x="53754" y="254698"/>
                      <a:pt x="57994" y="245511"/>
                    </a:cubicBezTo>
                    <a:cubicBezTo>
                      <a:pt x="61951" y="241129"/>
                      <a:pt x="57994" y="247207"/>
                      <a:pt x="60255" y="245511"/>
                    </a:cubicBezTo>
                    <a:lnTo>
                      <a:pt x="61810" y="240140"/>
                    </a:lnTo>
                    <a:cubicBezTo>
                      <a:pt x="62517" y="239150"/>
                      <a:pt x="62799" y="240140"/>
                      <a:pt x="62799" y="240140"/>
                    </a:cubicBezTo>
                    <a:cubicBezTo>
                      <a:pt x="64920" y="236182"/>
                      <a:pt x="61103" y="238444"/>
                      <a:pt x="65061" y="232507"/>
                    </a:cubicBezTo>
                    <a:cubicBezTo>
                      <a:pt x="64213" y="229398"/>
                      <a:pt x="76934" y="223603"/>
                      <a:pt x="81032" y="215546"/>
                    </a:cubicBezTo>
                    <a:cubicBezTo>
                      <a:pt x="83011" y="214416"/>
                      <a:pt x="81032" y="217243"/>
                      <a:pt x="82446" y="217384"/>
                    </a:cubicBezTo>
                    <a:cubicBezTo>
                      <a:pt x="84589" y="214109"/>
                      <a:pt x="86901" y="210949"/>
                      <a:pt x="89372" y="207914"/>
                    </a:cubicBezTo>
                    <a:cubicBezTo>
                      <a:pt x="91492" y="205370"/>
                      <a:pt x="93329" y="202826"/>
                      <a:pt x="96863" y="198020"/>
                    </a:cubicBezTo>
                    <a:lnTo>
                      <a:pt x="108736" y="189822"/>
                    </a:lnTo>
                    <a:cubicBezTo>
                      <a:pt x="98418" y="196183"/>
                      <a:pt x="104495" y="188409"/>
                      <a:pt x="105343" y="185441"/>
                    </a:cubicBezTo>
                    <a:lnTo>
                      <a:pt x="97287" y="189963"/>
                    </a:lnTo>
                    <a:cubicBezTo>
                      <a:pt x="98450" y="188662"/>
                      <a:pt x="99536" y="187294"/>
                      <a:pt x="100538" y="185865"/>
                    </a:cubicBezTo>
                    <a:lnTo>
                      <a:pt x="97711" y="185865"/>
                    </a:lnTo>
                    <a:cubicBezTo>
                      <a:pt x="97711" y="185865"/>
                      <a:pt x="99831" y="184875"/>
                      <a:pt x="103789" y="184168"/>
                    </a:cubicBezTo>
                    <a:lnTo>
                      <a:pt x="100679" y="184168"/>
                    </a:lnTo>
                    <a:cubicBezTo>
                      <a:pt x="98559" y="183320"/>
                      <a:pt x="103082" y="182190"/>
                      <a:pt x="110008" y="181059"/>
                    </a:cubicBezTo>
                    <a:cubicBezTo>
                      <a:pt x="110067" y="181291"/>
                      <a:pt x="110067" y="181534"/>
                      <a:pt x="110008" y="181766"/>
                    </a:cubicBezTo>
                    <a:cubicBezTo>
                      <a:pt x="109073" y="182422"/>
                      <a:pt x="108079" y="182990"/>
                      <a:pt x="107039" y="183462"/>
                    </a:cubicBezTo>
                    <a:cubicBezTo>
                      <a:pt x="108617" y="184901"/>
                      <a:pt x="110911" y="185237"/>
                      <a:pt x="112834" y="184310"/>
                    </a:cubicBezTo>
                    <a:cubicBezTo>
                      <a:pt x="113584" y="183198"/>
                      <a:pt x="114488" y="182198"/>
                      <a:pt x="115520" y="181341"/>
                    </a:cubicBezTo>
                    <a:cubicBezTo>
                      <a:pt x="115520" y="181342"/>
                      <a:pt x="115520" y="181342"/>
                      <a:pt x="116933" y="181342"/>
                    </a:cubicBezTo>
                    <a:cubicBezTo>
                      <a:pt x="118347" y="181342"/>
                      <a:pt x="118064" y="179928"/>
                      <a:pt x="118488" y="178939"/>
                    </a:cubicBezTo>
                    <a:lnTo>
                      <a:pt x="119760" y="178232"/>
                    </a:lnTo>
                    <a:cubicBezTo>
                      <a:pt x="120651" y="177634"/>
                      <a:pt x="121459" y="176922"/>
                      <a:pt x="122163" y="176112"/>
                    </a:cubicBezTo>
                    <a:lnTo>
                      <a:pt x="118629" y="177101"/>
                    </a:lnTo>
                    <a:lnTo>
                      <a:pt x="97145" y="174981"/>
                    </a:lnTo>
                    <a:lnTo>
                      <a:pt x="72835" y="176960"/>
                    </a:lnTo>
                    <a:cubicBezTo>
                      <a:pt x="65985" y="177849"/>
                      <a:pt x="59049" y="177849"/>
                      <a:pt x="52199" y="176960"/>
                    </a:cubicBezTo>
                    <a:cubicBezTo>
                      <a:pt x="56722" y="176112"/>
                      <a:pt x="53754" y="174133"/>
                      <a:pt x="54460" y="172013"/>
                    </a:cubicBezTo>
                    <a:cubicBezTo>
                      <a:pt x="58418" y="175405"/>
                      <a:pt x="67040" y="173709"/>
                      <a:pt x="75520" y="175264"/>
                    </a:cubicBezTo>
                    <a:cubicBezTo>
                      <a:pt x="70997" y="174416"/>
                      <a:pt x="72269" y="173568"/>
                      <a:pt x="73259" y="173285"/>
                    </a:cubicBezTo>
                    <a:lnTo>
                      <a:pt x="58135" y="173285"/>
                    </a:lnTo>
                    <a:cubicBezTo>
                      <a:pt x="58842" y="171589"/>
                      <a:pt x="55167" y="171306"/>
                      <a:pt x="51634" y="169610"/>
                    </a:cubicBezTo>
                    <a:cubicBezTo>
                      <a:pt x="53612" y="173850"/>
                      <a:pt x="40185" y="169610"/>
                      <a:pt x="34248" y="167773"/>
                    </a:cubicBezTo>
                    <a:cubicBezTo>
                      <a:pt x="34248" y="166501"/>
                      <a:pt x="36086" y="166077"/>
                      <a:pt x="42870" y="168621"/>
                    </a:cubicBezTo>
                    <a:cubicBezTo>
                      <a:pt x="36227" y="163533"/>
                      <a:pt x="31422" y="168621"/>
                      <a:pt x="25344" y="163391"/>
                    </a:cubicBezTo>
                    <a:cubicBezTo>
                      <a:pt x="26757" y="164239"/>
                      <a:pt x="27605" y="164805"/>
                      <a:pt x="28595" y="164522"/>
                    </a:cubicBezTo>
                    <a:cubicBezTo>
                      <a:pt x="24072" y="163815"/>
                      <a:pt x="16298" y="157455"/>
                      <a:pt x="18983" y="157879"/>
                    </a:cubicBezTo>
                    <a:lnTo>
                      <a:pt x="20397" y="158868"/>
                    </a:lnTo>
                    <a:cubicBezTo>
                      <a:pt x="14812" y="155180"/>
                      <a:pt x="10515" y="149845"/>
                      <a:pt x="8100" y="143603"/>
                    </a:cubicBezTo>
                    <a:cubicBezTo>
                      <a:pt x="5839" y="137384"/>
                      <a:pt x="6687" y="131165"/>
                      <a:pt x="5415" y="129469"/>
                    </a:cubicBezTo>
                    <a:cubicBezTo>
                      <a:pt x="6798" y="130245"/>
                      <a:pt x="8040" y="131249"/>
                      <a:pt x="9090" y="132437"/>
                    </a:cubicBezTo>
                    <a:cubicBezTo>
                      <a:pt x="6693" y="124848"/>
                      <a:pt x="6693" y="116705"/>
                      <a:pt x="9090" y="109116"/>
                    </a:cubicBezTo>
                    <a:cubicBezTo>
                      <a:pt x="9090" y="110812"/>
                      <a:pt x="11916" y="111236"/>
                      <a:pt x="13613" y="112508"/>
                    </a:cubicBezTo>
                    <a:cubicBezTo>
                      <a:pt x="15309" y="113780"/>
                      <a:pt x="15874" y="115476"/>
                      <a:pt x="14319" y="119293"/>
                    </a:cubicBezTo>
                    <a:cubicBezTo>
                      <a:pt x="15167" y="118445"/>
                      <a:pt x="15874" y="117314"/>
                      <a:pt x="17005" y="116324"/>
                    </a:cubicBezTo>
                    <a:cubicBezTo>
                      <a:pt x="18611" y="115123"/>
                      <a:pt x="20080" y="113748"/>
                      <a:pt x="21386" y="112226"/>
                    </a:cubicBezTo>
                    <a:cubicBezTo>
                      <a:pt x="19973" y="112225"/>
                      <a:pt x="15874" y="112225"/>
                      <a:pt x="17711" y="110105"/>
                    </a:cubicBezTo>
                    <a:cubicBezTo>
                      <a:pt x="19549" y="107985"/>
                      <a:pt x="22517" y="110105"/>
                      <a:pt x="23789" y="109116"/>
                    </a:cubicBezTo>
                    <a:cubicBezTo>
                      <a:pt x="26071" y="108618"/>
                      <a:pt x="28433" y="108618"/>
                      <a:pt x="30715" y="109116"/>
                    </a:cubicBezTo>
                    <a:cubicBezTo>
                      <a:pt x="28171" y="109116"/>
                      <a:pt x="29867" y="104169"/>
                      <a:pt x="34672" y="103886"/>
                    </a:cubicBezTo>
                    <a:cubicBezTo>
                      <a:pt x="34672" y="104593"/>
                      <a:pt x="34672" y="107844"/>
                      <a:pt x="33966" y="108409"/>
                    </a:cubicBezTo>
                    <a:cubicBezTo>
                      <a:pt x="37447" y="106682"/>
                      <a:pt x="41093" y="105309"/>
                      <a:pt x="44849" y="104310"/>
                    </a:cubicBezTo>
                    <a:cubicBezTo>
                      <a:pt x="41881" y="104310"/>
                      <a:pt x="44142" y="107703"/>
                      <a:pt x="46545" y="108975"/>
                    </a:cubicBezTo>
                    <a:cubicBezTo>
                      <a:pt x="45414" y="107844"/>
                      <a:pt x="55874" y="110247"/>
                      <a:pt x="58983" y="110812"/>
                    </a:cubicBezTo>
                    <a:cubicBezTo>
                      <a:pt x="57517" y="110060"/>
                      <a:pt x="56007" y="109399"/>
                      <a:pt x="54460" y="108833"/>
                    </a:cubicBezTo>
                    <a:cubicBezTo>
                      <a:pt x="56910" y="109475"/>
                      <a:pt x="59421" y="109854"/>
                      <a:pt x="61951" y="109964"/>
                    </a:cubicBezTo>
                    <a:lnTo>
                      <a:pt x="68736" y="109964"/>
                    </a:lnTo>
                    <a:cubicBezTo>
                      <a:pt x="73296" y="109322"/>
                      <a:pt x="77944" y="109958"/>
                      <a:pt x="82163" y="111801"/>
                    </a:cubicBezTo>
                    <a:cubicBezTo>
                      <a:pt x="82163" y="112791"/>
                      <a:pt x="82163" y="116890"/>
                      <a:pt x="93188" y="123109"/>
                    </a:cubicBezTo>
                    <a:cubicBezTo>
                      <a:pt x="94704" y="122153"/>
                      <a:pt x="95351" y="120272"/>
                      <a:pt x="94743" y="118586"/>
                    </a:cubicBezTo>
                    <a:cubicBezTo>
                      <a:pt x="93188" y="115052"/>
                      <a:pt x="93329" y="113780"/>
                      <a:pt x="92623" y="112367"/>
                    </a:cubicBezTo>
                    <a:lnTo>
                      <a:pt x="92623" y="112367"/>
                    </a:lnTo>
                    <a:lnTo>
                      <a:pt x="91209" y="110812"/>
                    </a:lnTo>
                    <a:lnTo>
                      <a:pt x="88382" y="107985"/>
                    </a:lnTo>
                    <a:lnTo>
                      <a:pt x="90220" y="108692"/>
                    </a:lnTo>
                    <a:lnTo>
                      <a:pt x="84001" y="101908"/>
                    </a:lnTo>
                    <a:cubicBezTo>
                      <a:pt x="86404" y="103886"/>
                      <a:pt x="89796" y="106996"/>
                      <a:pt x="94460" y="111519"/>
                    </a:cubicBezTo>
                    <a:lnTo>
                      <a:pt x="102658" y="119434"/>
                    </a:lnTo>
                    <a:cubicBezTo>
                      <a:pt x="106050" y="122685"/>
                      <a:pt x="110856" y="127208"/>
                      <a:pt x="111704" y="128480"/>
                    </a:cubicBezTo>
                    <a:cubicBezTo>
                      <a:pt x="112552" y="129752"/>
                      <a:pt x="109866" y="131448"/>
                      <a:pt x="106050" y="130600"/>
                    </a:cubicBezTo>
                    <a:cubicBezTo>
                      <a:pt x="112564" y="135165"/>
                      <a:pt x="119415" y="139228"/>
                      <a:pt x="126545" y="142755"/>
                    </a:cubicBezTo>
                    <a:cubicBezTo>
                      <a:pt x="135873" y="149116"/>
                      <a:pt x="123718" y="142755"/>
                      <a:pt x="118629" y="140635"/>
                    </a:cubicBezTo>
                    <a:lnTo>
                      <a:pt x="141103" y="153073"/>
                    </a:lnTo>
                    <a:lnTo>
                      <a:pt x="139548" y="150812"/>
                    </a:lnTo>
                    <a:lnTo>
                      <a:pt x="137287" y="147702"/>
                    </a:lnTo>
                    <a:lnTo>
                      <a:pt x="132481" y="141201"/>
                    </a:lnTo>
                    <a:cubicBezTo>
                      <a:pt x="125555" y="136395"/>
                      <a:pt x="108029" y="112932"/>
                      <a:pt x="105061" y="112932"/>
                    </a:cubicBezTo>
                    <a:lnTo>
                      <a:pt x="133329" y="146572"/>
                    </a:lnTo>
                    <a:cubicBezTo>
                      <a:pt x="129796" y="143886"/>
                      <a:pt x="120326" y="134557"/>
                      <a:pt x="112128" y="126077"/>
                    </a:cubicBezTo>
                    <a:cubicBezTo>
                      <a:pt x="105051" y="119276"/>
                      <a:pt x="98660" y="111796"/>
                      <a:pt x="93047" y="103745"/>
                    </a:cubicBezTo>
                    <a:cubicBezTo>
                      <a:pt x="93047" y="102473"/>
                      <a:pt x="94884" y="103745"/>
                      <a:pt x="97570" y="105724"/>
                    </a:cubicBezTo>
                    <a:cubicBezTo>
                      <a:pt x="100255" y="107703"/>
                      <a:pt x="103789" y="110671"/>
                      <a:pt x="104354" y="110953"/>
                    </a:cubicBezTo>
                    <a:cubicBezTo>
                      <a:pt x="101304" y="107842"/>
                      <a:pt x="98515" y="104486"/>
                      <a:pt x="96015" y="100918"/>
                    </a:cubicBezTo>
                    <a:cubicBezTo>
                      <a:pt x="94011" y="98332"/>
                      <a:pt x="92215" y="95591"/>
                      <a:pt x="90644" y="92720"/>
                    </a:cubicBezTo>
                    <a:lnTo>
                      <a:pt x="97004" y="100070"/>
                    </a:lnTo>
                    <a:cubicBezTo>
                      <a:pt x="91492" y="90317"/>
                      <a:pt x="82870" y="83816"/>
                      <a:pt x="82870" y="76890"/>
                    </a:cubicBezTo>
                    <a:cubicBezTo>
                      <a:pt x="81739" y="74346"/>
                      <a:pt x="82163" y="68268"/>
                      <a:pt x="80891" y="68268"/>
                    </a:cubicBezTo>
                    <a:cubicBezTo>
                      <a:pt x="79902" y="73498"/>
                      <a:pt x="72835" y="77879"/>
                      <a:pt x="69584" y="75759"/>
                    </a:cubicBezTo>
                    <a:lnTo>
                      <a:pt x="67888" y="67137"/>
                    </a:lnTo>
                    <a:cubicBezTo>
                      <a:pt x="67376" y="63628"/>
                      <a:pt x="67140" y="60083"/>
                      <a:pt x="67181" y="56537"/>
                    </a:cubicBezTo>
                    <a:cubicBezTo>
                      <a:pt x="68029" y="51590"/>
                      <a:pt x="74107" y="62049"/>
                      <a:pt x="74814" y="57667"/>
                    </a:cubicBezTo>
                    <a:cubicBezTo>
                      <a:pt x="74814" y="57667"/>
                      <a:pt x="72552" y="55547"/>
                      <a:pt x="72128" y="54558"/>
                    </a:cubicBezTo>
                    <a:cubicBezTo>
                      <a:pt x="71704" y="53569"/>
                      <a:pt x="74248" y="54558"/>
                      <a:pt x="72976" y="49470"/>
                    </a:cubicBezTo>
                    <a:cubicBezTo>
                      <a:pt x="70008" y="49470"/>
                      <a:pt x="72976" y="37456"/>
                      <a:pt x="70432" y="46926"/>
                    </a:cubicBezTo>
                    <a:cubicBezTo>
                      <a:pt x="70070" y="44868"/>
                      <a:pt x="70070" y="42764"/>
                      <a:pt x="70432" y="40707"/>
                    </a:cubicBezTo>
                    <a:cubicBezTo>
                      <a:pt x="70651" y="38458"/>
                      <a:pt x="71076" y="36234"/>
                      <a:pt x="71704" y="34063"/>
                    </a:cubicBezTo>
                    <a:cubicBezTo>
                      <a:pt x="70715" y="34911"/>
                      <a:pt x="69725" y="33215"/>
                      <a:pt x="69301" y="30106"/>
                    </a:cubicBezTo>
                    <a:cubicBezTo>
                      <a:pt x="69309" y="26654"/>
                      <a:pt x="70288" y="23274"/>
                      <a:pt x="72128" y="20353"/>
                    </a:cubicBezTo>
                    <a:cubicBezTo>
                      <a:pt x="72128" y="20353"/>
                      <a:pt x="73965" y="20353"/>
                      <a:pt x="74814" y="20353"/>
                    </a:cubicBezTo>
                    <a:cubicBezTo>
                      <a:pt x="82620" y="13035"/>
                      <a:pt x="93351" y="9701"/>
                      <a:pt x="103930" y="11307"/>
                    </a:cubicBezTo>
                    <a:cubicBezTo>
                      <a:pt x="105061" y="11307"/>
                      <a:pt x="109866" y="14134"/>
                      <a:pt x="107464" y="14417"/>
                    </a:cubicBezTo>
                    <a:cubicBezTo>
                      <a:pt x="109693" y="14270"/>
                      <a:pt x="111914" y="14813"/>
                      <a:pt x="113824" y="15972"/>
                    </a:cubicBezTo>
                    <a:cubicBezTo>
                      <a:pt x="115944" y="18798"/>
                      <a:pt x="113824" y="17668"/>
                      <a:pt x="112552" y="16678"/>
                    </a:cubicBezTo>
                    <a:cubicBezTo>
                      <a:pt x="111280" y="15689"/>
                      <a:pt x="108594" y="15124"/>
                      <a:pt x="110149" y="16678"/>
                    </a:cubicBezTo>
                    <a:cubicBezTo>
                      <a:pt x="111138" y="15265"/>
                      <a:pt x="118488" y="19364"/>
                      <a:pt x="122446" y="23039"/>
                    </a:cubicBezTo>
                    <a:cubicBezTo>
                      <a:pt x="123153" y="20212"/>
                      <a:pt x="114107" y="13852"/>
                      <a:pt x="109018" y="13569"/>
                    </a:cubicBezTo>
                    <a:cubicBezTo>
                      <a:pt x="109018" y="12155"/>
                      <a:pt x="112269" y="11449"/>
                      <a:pt x="116368" y="12580"/>
                    </a:cubicBezTo>
                    <a:cubicBezTo>
                      <a:pt x="121888" y="14319"/>
                      <a:pt x="126794" y="17605"/>
                      <a:pt x="130502" y="22050"/>
                    </a:cubicBezTo>
                    <a:cubicBezTo>
                      <a:pt x="137287" y="30530"/>
                      <a:pt x="131492" y="26996"/>
                      <a:pt x="133046" y="28268"/>
                    </a:cubicBezTo>
                    <a:cubicBezTo>
                      <a:pt x="135836" y="33624"/>
                      <a:pt x="139150" y="38690"/>
                      <a:pt x="142940" y="43392"/>
                    </a:cubicBezTo>
                    <a:cubicBezTo>
                      <a:pt x="146382" y="47375"/>
                      <a:pt x="148548" y="52299"/>
                      <a:pt x="149159" y="57526"/>
                    </a:cubicBezTo>
                    <a:cubicBezTo>
                      <a:pt x="149159" y="64311"/>
                      <a:pt x="145626" y="58940"/>
                      <a:pt x="144778" y="60777"/>
                    </a:cubicBezTo>
                    <a:cubicBezTo>
                      <a:pt x="141527" y="53003"/>
                      <a:pt x="141668" y="48198"/>
                      <a:pt x="139407" y="42827"/>
                    </a:cubicBezTo>
                    <a:lnTo>
                      <a:pt x="141244" y="49752"/>
                    </a:lnTo>
                    <a:cubicBezTo>
                      <a:pt x="139177" y="46580"/>
                      <a:pt x="137515" y="43161"/>
                      <a:pt x="136297" y="39576"/>
                    </a:cubicBezTo>
                    <a:cubicBezTo>
                      <a:pt x="142165" y="55216"/>
                      <a:pt x="146427" y="71412"/>
                      <a:pt x="149018" y="87915"/>
                    </a:cubicBezTo>
                    <a:cubicBezTo>
                      <a:pt x="150007" y="89893"/>
                      <a:pt x="151279" y="91872"/>
                      <a:pt x="151279" y="87915"/>
                    </a:cubicBezTo>
                    <a:lnTo>
                      <a:pt x="150290" y="84098"/>
                    </a:lnTo>
                    <a:cubicBezTo>
                      <a:pt x="150290" y="77597"/>
                      <a:pt x="152834" y="87208"/>
                      <a:pt x="152269" y="80848"/>
                    </a:cubicBezTo>
                    <a:cubicBezTo>
                      <a:pt x="153682" y="83533"/>
                      <a:pt x="154954" y="82120"/>
                      <a:pt x="155378" y="90459"/>
                    </a:cubicBezTo>
                    <a:lnTo>
                      <a:pt x="155378" y="99787"/>
                    </a:lnTo>
                    <a:cubicBezTo>
                      <a:pt x="155792" y="96976"/>
                      <a:pt x="155792" y="94118"/>
                      <a:pt x="155378" y="91307"/>
                    </a:cubicBezTo>
                    <a:cubicBezTo>
                      <a:pt x="155547" y="92951"/>
                      <a:pt x="155547" y="94609"/>
                      <a:pt x="155378" y="96254"/>
                    </a:cubicBezTo>
                    <a:lnTo>
                      <a:pt x="155378" y="103180"/>
                    </a:lnTo>
                    <a:cubicBezTo>
                      <a:pt x="155378" y="104028"/>
                      <a:pt x="155378" y="103180"/>
                      <a:pt x="155378" y="103180"/>
                    </a:cubicBezTo>
                    <a:cubicBezTo>
                      <a:pt x="155955" y="100574"/>
                      <a:pt x="156333" y="97928"/>
                      <a:pt x="156509" y="95264"/>
                    </a:cubicBezTo>
                    <a:cubicBezTo>
                      <a:pt x="156407" y="94846"/>
                      <a:pt x="156407" y="94410"/>
                      <a:pt x="156509" y="93992"/>
                    </a:cubicBezTo>
                    <a:lnTo>
                      <a:pt x="156509" y="92438"/>
                    </a:lnTo>
                    <a:cubicBezTo>
                      <a:pt x="156928" y="86057"/>
                      <a:pt x="157874" y="79722"/>
                      <a:pt x="159336" y="73498"/>
                    </a:cubicBezTo>
                    <a:cubicBezTo>
                      <a:pt x="159336" y="69258"/>
                      <a:pt x="159336" y="75194"/>
                      <a:pt x="158346" y="69823"/>
                    </a:cubicBezTo>
                    <a:cubicBezTo>
                      <a:pt x="158373" y="73582"/>
                      <a:pt x="157946" y="77331"/>
                      <a:pt x="157074" y="80989"/>
                    </a:cubicBezTo>
                    <a:lnTo>
                      <a:pt x="157074" y="83392"/>
                    </a:lnTo>
                    <a:cubicBezTo>
                      <a:pt x="157074" y="75759"/>
                      <a:pt x="157074" y="76749"/>
                      <a:pt x="157074" y="68127"/>
                    </a:cubicBezTo>
                    <a:cubicBezTo>
                      <a:pt x="157074" y="70388"/>
                      <a:pt x="157074" y="73074"/>
                      <a:pt x="157074" y="69964"/>
                    </a:cubicBezTo>
                    <a:cubicBezTo>
                      <a:pt x="157171" y="70383"/>
                      <a:pt x="157171" y="70818"/>
                      <a:pt x="157074" y="71236"/>
                    </a:cubicBezTo>
                    <a:lnTo>
                      <a:pt x="157074" y="71236"/>
                    </a:lnTo>
                    <a:cubicBezTo>
                      <a:pt x="157074" y="71236"/>
                      <a:pt x="157074" y="71236"/>
                      <a:pt x="157074" y="71236"/>
                    </a:cubicBezTo>
                    <a:lnTo>
                      <a:pt x="157074" y="75476"/>
                    </a:lnTo>
                    <a:cubicBezTo>
                      <a:pt x="156368" y="78869"/>
                      <a:pt x="155237" y="72791"/>
                      <a:pt x="154248" y="72084"/>
                    </a:cubicBezTo>
                    <a:cubicBezTo>
                      <a:pt x="154248" y="69258"/>
                      <a:pt x="154954" y="72084"/>
                      <a:pt x="155096" y="69258"/>
                    </a:cubicBezTo>
                    <a:cubicBezTo>
                      <a:pt x="154553" y="69045"/>
                      <a:pt x="154068" y="68706"/>
                      <a:pt x="153682" y="68268"/>
                    </a:cubicBezTo>
                    <a:cubicBezTo>
                      <a:pt x="154530" y="65583"/>
                      <a:pt x="154530" y="61342"/>
                      <a:pt x="156085" y="63604"/>
                    </a:cubicBezTo>
                    <a:lnTo>
                      <a:pt x="156085" y="60918"/>
                    </a:lnTo>
                    <a:cubicBezTo>
                      <a:pt x="156085" y="60918"/>
                      <a:pt x="156085" y="60918"/>
                      <a:pt x="156085" y="59222"/>
                    </a:cubicBezTo>
                    <a:cubicBezTo>
                      <a:pt x="155838" y="57744"/>
                      <a:pt x="155508" y="56281"/>
                      <a:pt x="155096" y="54841"/>
                    </a:cubicBezTo>
                    <a:cubicBezTo>
                      <a:pt x="154377" y="52244"/>
                      <a:pt x="153382" y="49733"/>
                      <a:pt x="152127" y="47350"/>
                    </a:cubicBezTo>
                    <a:cubicBezTo>
                      <a:pt x="150997" y="43392"/>
                      <a:pt x="146615" y="38304"/>
                      <a:pt x="149159" y="41131"/>
                    </a:cubicBezTo>
                    <a:cubicBezTo>
                      <a:pt x="147048" y="36942"/>
                      <a:pt x="144688" y="32883"/>
                      <a:pt x="142092" y="28975"/>
                    </a:cubicBezTo>
                    <a:lnTo>
                      <a:pt x="142092" y="28975"/>
                    </a:lnTo>
                    <a:cubicBezTo>
                      <a:pt x="134167" y="14364"/>
                      <a:pt x="120389" y="3825"/>
                      <a:pt x="104213" y="0"/>
                    </a:cubicBezTo>
                    <a:cubicBezTo>
                      <a:pt x="97526" y="359"/>
                      <a:pt x="90940" y="1791"/>
                      <a:pt x="84708" y="4240"/>
                    </a:cubicBezTo>
                    <a:lnTo>
                      <a:pt x="82729" y="4240"/>
                    </a:lnTo>
                    <a:cubicBezTo>
                      <a:pt x="76792" y="6643"/>
                      <a:pt x="63789" y="15689"/>
                      <a:pt x="64213" y="20212"/>
                    </a:cubicBezTo>
                    <a:cubicBezTo>
                      <a:pt x="58800" y="25718"/>
                      <a:pt x="56019" y="33288"/>
                      <a:pt x="56581" y="40989"/>
                    </a:cubicBezTo>
                    <a:cubicBezTo>
                      <a:pt x="56515" y="45319"/>
                      <a:pt x="56989" y="49640"/>
                      <a:pt x="57994" y="53851"/>
                    </a:cubicBezTo>
                    <a:cubicBezTo>
                      <a:pt x="57994" y="57950"/>
                      <a:pt x="59831" y="61201"/>
                      <a:pt x="60397" y="63887"/>
                    </a:cubicBezTo>
                    <a:lnTo>
                      <a:pt x="62799" y="63887"/>
                    </a:lnTo>
                    <a:cubicBezTo>
                      <a:pt x="64993" y="71256"/>
                      <a:pt x="68179" y="78294"/>
                      <a:pt x="72269" y="84805"/>
                    </a:cubicBezTo>
                    <a:lnTo>
                      <a:pt x="73541" y="83674"/>
                    </a:lnTo>
                    <a:cubicBezTo>
                      <a:pt x="74698" y="85441"/>
                      <a:pt x="75737" y="87283"/>
                      <a:pt x="76651" y="89187"/>
                    </a:cubicBezTo>
                    <a:cubicBezTo>
                      <a:pt x="77299" y="90235"/>
                      <a:pt x="77777" y="91380"/>
                      <a:pt x="78064" y="92579"/>
                    </a:cubicBezTo>
                    <a:cubicBezTo>
                      <a:pt x="78654" y="94751"/>
                      <a:pt x="79610" y="96806"/>
                      <a:pt x="80891" y="98657"/>
                    </a:cubicBezTo>
                    <a:cubicBezTo>
                      <a:pt x="79619" y="97809"/>
                      <a:pt x="79336" y="97102"/>
                      <a:pt x="79336" y="96536"/>
                    </a:cubicBezTo>
                    <a:cubicBezTo>
                      <a:pt x="79336" y="95971"/>
                      <a:pt x="79336" y="97950"/>
                      <a:pt x="80184" y="99505"/>
                    </a:cubicBezTo>
                    <a:lnTo>
                      <a:pt x="82729" y="102332"/>
                    </a:lnTo>
                    <a:lnTo>
                      <a:pt x="84284" y="103886"/>
                    </a:lnTo>
                    <a:lnTo>
                      <a:pt x="84990" y="104734"/>
                    </a:lnTo>
                    <a:lnTo>
                      <a:pt x="84990" y="104734"/>
                    </a:lnTo>
                    <a:cubicBezTo>
                      <a:pt x="84990" y="104734"/>
                      <a:pt x="82163" y="104028"/>
                      <a:pt x="78771" y="101625"/>
                    </a:cubicBezTo>
                    <a:cubicBezTo>
                      <a:pt x="78771" y="101625"/>
                      <a:pt x="76934" y="101625"/>
                      <a:pt x="75803" y="100494"/>
                    </a:cubicBezTo>
                    <a:lnTo>
                      <a:pt x="75803" y="100494"/>
                    </a:lnTo>
                    <a:lnTo>
                      <a:pt x="75803" y="100494"/>
                    </a:lnTo>
                    <a:lnTo>
                      <a:pt x="73683" y="98939"/>
                    </a:lnTo>
                    <a:lnTo>
                      <a:pt x="75520" y="100494"/>
                    </a:lnTo>
                    <a:cubicBezTo>
                      <a:pt x="74303" y="100301"/>
                      <a:pt x="73063" y="100301"/>
                      <a:pt x="71845" y="100494"/>
                    </a:cubicBezTo>
                    <a:cubicBezTo>
                      <a:pt x="71547" y="99810"/>
                      <a:pt x="71310" y="99100"/>
                      <a:pt x="71139" y="98374"/>
                    </a:cubicBezTo>
                    <a:lnTo>
                      <a:pt x="71139" y="98374"/>
                    </a:lnTo>
                    <a:cubicBezTo>
                      <a:pt x="70149" y="97385"/>
                      <a:pt x="70008" y="98374"/>
                      <a:pt x="71139" y="100353"/>
                    </a:cubicBezTo>
                    <a:lnTo>
                      <a:pt x="69867" y="100353"/>
                    </a:lnTo>
                    <a:lnTo>
                      <a:pt x="67605" y="100353"/>
                    </a:lnTo>
                    <a:cubicBezTo>
                      <a:pt x="65485" y="96678"/>
                      <a:pt x="57994" y="99081"/>
                      <a:pt x="54460" y="95547"/>
                    </a:cubicBezTo>
                    <a:cubicBezTo>
                      <a:pt x="50837" y="95805"/>
                      <a:pt x="47200" y="95805"/>
                      <a:pt x="43577" y="95547"/>
                    </a:cubicBezTo>
                    <a:cubicBezTo>
                      <a:pt x="38630" y="96254"/>
                      <a:pt x="34107" y="97243"/>
                      <a:pt x="33259" y="99081"/>
                    </a:cubicBezTo>
                    <a:cubicBezTo>
                      <a:pt x="32411" y="100918"/>
                      <a:pt x="31987" y="99081"/>
                      <a:pt x="33966" y="99081"/>
                    </a:cubicBezTo>
                    <a:cubicBezTo>
                      <a:pt x="29715" y="99134"/>
                      <a:pt x="25579" y="100463"/>
                      <a:pt x="22093" y="102897"/>
                    </a:cubicBezTo>
                    <a:lnTo>
                      <a:pt x="19266" y="101766"/>
                    </a:lnTo>
                    <a:cubicBezTo>
                      <a:pt x="16907" y="104269"/>
                      <a:pt x="14822" y="107017"/>
                      <a:pt x="13047" y="109964"/>
                    </a:cubicBezTo>
                    <a:cubicBezTo>
                      <a:pt x="8242" y="113215"/>
                      <a:pt x="6263" y="115476"/>
                      <a:pt x="8524" y="109964"/>
                    </a:cubicBezTo>
                    <a:cubicBezTo>
                      <a:pt x="6185" y="113682"/>
                      <a:pt x="4422" y="117732"/>
                      <a:pt x="3295" y="121978"/>
                    </a:cubicBezTo>
                    <a:cubicBezTo>
                      <a:pt x="2006" y="125357"/>
                      <a:pt x="1429" y="128966"/>
                      <a:pt x="1599" y="132579"/>
                    </a:cubicBezTo>
                    <a:lnTo>
                      <a:pt x="326" y="131731"/>
                    </a:lnTo>
                    <a:cubicBezTo>
                      <a:pt x="-804" y="136112"/>
                      <a:pt x="1457" y="143038"/>
                      <a:pt x="326" y="145865"/>
                    </a:cubicBezTo>
                    <a:cubicBezTo>
                      <a:pt x="1359" y="156424"/>
                      <a:pt x="7479" y="165815"/>
                      <a:pt x="16722" y="171024"/>
                    </a:cubicBezTo>
                    <a:cubicBezTo>
                      <a:pt x="27894" y="177815"/>
                      <a:pt x="39919" y="183090"/>
                      <a:pt x="52482" y="186713"/>
                    </a:cubicBezTo>
                    <a:cubicBezTo>
                      <a:pt x="49089" y="181766"/>
                      <a:pt x="62234" y="190953"/>
                      <a:pt x="63789" y="187843"/>
                    </a:cubicBezTo>
                    <a:cubicBezTo>
                      <a:pt x="64920" y="188974"/>
                      <a:pt x="67888" y="190105"/>
                      <a:pt x="63789" y="190246"/>
                    </a:cubicBezTo>
                    <a:lnTo>
                      <a:pt x="71421" y="191235"/>
                    </a:lnTo>
                    <a:lnTo>
                      <a:pt x="76368" y="192225"/>
                    </a:lnTo>
                    <a:cubicBezTo>
                      <a:pt x="78196" y="192883"/>
                      <a:pt x="80195" y="192883"/>
                      <a:pt x="82022" y="192225"/>
                    </a:cubicBezTo>
                    <a:cubicBezTo>
                      <a:pt x="82022" y="193073"/>
                      <a:pt x="79619" y="193356"/>
                      <a:pt x="79478" y="193921"/>
                    </a:cubicBezTo>
                    <a:cubicBezTo>
                      <a:pt x="79336" y="194486"/>
                      <a:pt x="81739" y="193921"/>
                      <a:pt x="81457" y="193921"/>
                    </a:cubicBezTo>
                    <a:cubicBezTo>
                      <a:pt x="81174" y="193921"/>
                      <a:pt x="79902" y="193921"/>
                      <a:pt x="78912" y="195052"/>
                    </a:cubicBezTo>
                    <a:cubicBezTo>
                      <a:pt x="84251" y="194007"/>
                      <a:pt x="89463" y="192396"/>
                      <a:pt x="94460" y="190246"/>
                    </a:cubicBezTo>
                    <a:cubicBezTo>
                      <a:pt x="94945" y="190667"/>
                      <a:pt x="95529" y="190959"/>
                      <a:pt x="96156" y="191094"/>
                    </a:cubicBezTo>
                    <a:cubicBezTo>
                      <a:pt x="94884" y="192083"/>
                      <a:pt x="94743" y="192649"/>
                      <a:pt x="96156" y="193356"/>
                    </a:cubicBezTo>
                    <a:cubicBezTo>
                      <a:pt x="93047" y="194910"/>
                      <a:pt x="89937" y="196324"/>
                      <a:pt x="92481" y="193356"/>
                    </a:cubicBezTo>
                    <a:cubicBezTo>
                      <a:pt x="89796" y="195335"/>
                      <a:pt x="80891" y="201978"/>
                      <a:pt x="82446" y="203674"/>
                    </a:cubicBezTo>
                    <a:cubicBezTo>
                      <a:pt x="81598" y="203674"/>
                      <a:pt x="78347" y="207490"/>
                      <a:pt x="77923" y="208338"/>
                    </a:cubicBezTo>
                    <a:cubicBezTo>
                      <a:pt x="73342" y="212731"/>
                      <a:pt x="69090" y="217455"/>
                      <a:pt x="65202" y="222472"/>
                    </a:cubicBezTo>
                    <a:lnTo>
                      <a:pt x="67040" y="220776"/>
                    </a:lnTo>
                    <a:cubicBezTo>
                      <a:pt x="67040" y="225158"/>
                      <a:pt x="62658" y="226712"/>
                      <a:pt x="58559" y="232649"/>
                    </a:cubicBezTo>
                    <a:lnTo>
                      <a:pt x="58559" y="232649"/>
                    </a:lnTo>
                    <a:cubicBezTo>
                      <a:pt x="47393" y="244945"/>
                      <a:pt x="54884" y="238585"/>
                      <a:pt x="44425" y="251588"/>
                    </a:cubicBezTo>
                    <a:lnTo>
                      <a:pt x="46263" y="251588"/>
                    </a:lnTo>
                    <a:cubicBezTo>
                      <a:pt x="48807" y="254415"/>
                      <a:pt x="37358" y="263603"/>
                      <a:pt x="37075" y="274345"/>
                    </a:cubicBezTo>
                    <a:cubicBezTo>
                      <a:pt x="37555" y="273219"/>
                      <a:pt x="38122" y="272132"/>
                      <a:pt x="38771" y="271094"/>
                    </a:cubicBezTo>
                    <a:cubicBezTo>
                      <a:pt x="38094" y="274575"/>
                      <a:pt x="36953" y="277950"/>
                      <a:pt x="35379" y="281129"/>
                    </a:cubicBezTo>
                    <a:cubicBezTo>
                      <a:pt x="33727" y="284904"/>
                      <a:pt x="33187" y="289072"/>
                      <a:pt x="33824" y="293143"/>
                    </a:cubicBezTo>
                    <a:cubicBezTo>
                      <a:pt x="33824" y="294698"/>
                      <a:pt x="32694" y="291164"/>
                      <a:pt x="31987" y="289185"/>
                    </a:cubicBezTo>
                    <a:cubicBezTo>
                      <a:pt x="32976" y="297949"/>
                      <a:pt x="34672" y="298231"/>
                      <a:pt x="35238" y="297949"/>
                    </a:cubicBezTo>
                    <a:cubicBezTo>
                      <a:pt x="35803" y="297666"/>
                      <a:pt x="36510" y="296818"/>
                      <a:pt x="40043" y="301765"/>
                    </a:cubicBezTo>
                    <a:cubicBezTo>
                      <a:pt x="40043" y="304168"/>
                      <a:pt x="35521" y="301765"/>
                      <a:pt x="40043" y="307984"/>
                    </a:cubicBezTo>
                    <a:cubicBezTo>
                      <a:pt x="43543" y="312050"/>
                      <a:pt x="48089" y="315080"/>
                      <a:pt x="53188" y="316747"/>
                    </a:cubicBezTo>
                    <a:cubicBezTo>
                      <a:pt x="60055" y="318800"/>
                      <a:pt x="67261" y="319473"/>
                      <a:pt x="74389" y="318726"/>
                    </a:cubicBezTo>
                    <a:cubicBezTo>
                      <a:pt x="71704" y="318726"/>
                      <a:pt x="69443" y="317737"/>
                      <a:pt x="74390" y="316182"/>
                    </a:cubicBezTo>
                    <a:cubicBezTo>
                      <a:pt x="82305" y="314344"/>
                      <a:pt x="95873" y="310387"/>
                      <a:pt x="99266" y="303744"/>
                    </a:cubicBezTo>
                    <a:cubicBezTo>
                      <a:pt x="100255" y="303744"/>
                      <a:pt x="100679" y="303744"/>
                      <a:pt x="100820" y="303744"/>
                    </a:cubicBezTo>
                    <a:cubicBezTo>
                      <a:pt x="106318" y="298848"/>
                      <a:pt x="111079" y="293183"/>
                      <a:pt x="114955" y="286924"/>
                    </a:cubicBezTo>
                    <a:cubicBezTo>
                      <a:pt x="123294" y="286924"/>
                      <a:pt x="134460" y="258656"/>
                      <a:pt x="138276" y="262048"/>
                    </a:cubicBezTo>
                    <a:lnTo>
                      <a:pt x="142234" y="256394"/>
                    </a:lnTo>
                    <a:lnTo>
                      <a:pt x="144636" y="252437"/>
                    </a:lnTo>
                    <a:lnTo>
                      <a:pt x="144636" y="253285"/>
                    </a:lnTo>
                    <a:cubicBezTo>
                      <a:pt x="147172" y="249399"/>
                      <a:pt x="148990" y="245091"/>
                      <a:pt x="150007" y="240564"/>
                    </a:cubicBezTo>
                    <a:cubicBezTo>
                      <a:pt x="150007" y="240564"/>
                      <a:pt x="150007" y="242401"/>
                      <a:pt x="150007" y="243108"/>
                    </a:cubicBezTo>
                    <a:cubicBezTo>
                      <a:pt x="150007" y="243815"/>
                      <a:pt x="151279" y="240988"/>
                      <a:pt x="151562" y="241412"/>
                    </a:cubicBezTo>
                    <a:cubicBezTo>
                      <a:pt x="151562" y="247914"/>
                      <a:pt x="151562" y="246500"/>
                      <a:pt x="155096" y="251164"/>
                    </a:cubicBezTo>
                    <a:lnTo>
                      <a:pt x="153824" y="253850"/>
                    </a:lnTo>
                    <a:cubicBezTo>
                      <a:pt x="153824" y="253850"/>
                      <a:pt x="153824" y="255263"/>
                      <a:pt x="153824" y="256818"/>
                    </a:cubicBezTo>
                    <a:cubicBezTo>
                      <a:pt x="153895" y="259140"/>
                      <a:pt x="154131" y="261455"/>
                      <a:pt x="154530" y="263744"/>
                    </a:cubicBezTo>
                    <a:cubicBezTo>
                      <a:pt x="155472" y="271640"/>
                      <a:pt x="157567" y="279354"/>
                      <a:pt x="160749" y="286641"/>
                    </a:cubicBezTo>
                    <a:cubicBezTo>
                      <a:pt x="160749" y="286641"/>
                      <a:pt x="160749" y="286641"/>
                      <a:pt x="159477" y="285228"/>
                    </a:cubicBezTo>
                    <a:cubicBezTo>
                      <a:pt x="163294" y="293284"/>
                      <a:pt x="165979" y="303744"/>
                      <a:pt x="170219" y="312507"/>
                    </a:cubicBezTo>
                    <a:cubicBezTo>
                      <a:pt x="174459" y="321270"/>
                      <a:pt x="180537" y="328054"/>
                      <a:pt x="185343" y="328054"/>
                    </a:cubicBezTo>
                    <a:cubicBezTo>
                      <a:pt x="188860" y="330578"/>
                      <a:pt x="192779" y="332490"/>
                      <a:pt x="196933" y="333708"/>
                    </a:cubicBezTo>
                    <a:cubicBezTo>
                      <a:pt x="182799" y="325510"/>
                      <a:pt x="200184" y="332577"/>
                      <a:pt x="194954" y="328478"/>
                    </a:cubicBezTo>
                    <a:cubicBezTo>
                      <a:pt x="199760" y="331305"/>
                      <a:pt x="209088" y="334839"/>
                      <a:pt x="201597" y="333708"/>
                    </a:cubicBezTo>
                    <a:lnTo>
                      <a:pt x="200608" y="333708"/>
                    </a:lnTo>
                    <a:cubicBezTo>
                      <a:pt x="198629" y="334698"/>
                      <a:pt x="203435" y="336959"/>
                      <a:pt x="209088" y="337100"/>
                    </a:cubicBezTo>
                    <a:cubicBezTo>
                      <a:pt x="214742" y="337242"/>
                      <a:pt x="220113" y="335687"/>
                      <a:pt x="220254" y="337100"/>
                    </a:cubicBezTo>
                    <a:cubicBezTo>
                      <a:pt x="228123" y="334959"/>
                      <a:pt x="235352" y="330933"/>
                      <a:pt x="241314" y="325369"/>
                    </a:cubicBezTo>
                    <a:cubicBezTo>
                      <a:pt x="247110" y="319522"/>
                      <a:pt x="251170" y="312183"/>
                      <a:pt x="253046" y="304168"/>
                    </a:cubicBezTo>
                    <a:cubicBezTo>
                      <a:pt x="255736" y="289450"/>
                      <a:pt x="254716" y="274294"/>
                      <a:pt x="250077" y="260069"/>
                    </a:cubicBezTo>
                    <a:lnTo>
                      <a:pt x="248381" y="263885"/>
                    </a:lnTo>
                    <a:cubicBezTo>
                      <a:pt x="247675" y="260776"/>
                      <a:pt x="246685" y="257666"/>
                      <a:pt x="245696" y="254698"/>
                    </a:cubicBezTo>
                    <a:cubicBezTo>
                      <a:pt x="244706" y="251730"/>
                      <a:pt x="246544" y="250740"/>
                      <a:pt x="248664" y="257384"/>
                    </a:cubicBezTo>
                    <a:cubicBezTo>
                      <a:pt x="248064" y="253302"/>
                      <a:pt x="246066" y="249555"/>
                      <a:pt x="243010" y="246783"/>
                    </a:cubicBezTo>
                    <a:cubicBezTo>
                      <a:pt x="238911" y="233921"/>
                      <a:pt x="247816" y="250599"/>
                      <a:pt x="246261" y="246783"/>
                    </a:cubicBezTo>
                    <a:lnTo>
                      <a:pt x="244000" y="241553"/>
                    </a:lnTo>
                    <a:lnTo>
                      <a:pt x="244000" y="242967"/>
                    </a:lnTo>
                    <a:cubicBezTo>
                      <a:pt x="241013" y="239604"/>
                      <a:pt x="238579" y="235787"/>
                      <a:pt x="236791" y="231659"/>
                    </a:cubicBezTo>
                    <a:cubicBezTo>
                      <a:pt x="235095" y="226712"/>
                      <a:pt x="236791" y="228550"/>
                      <a:pt x="236791" y="226712"/>
                    </a:cubicBezTo>
                    <a:cubicBezTo>
                      <a:pt x="236791" y="224875"/>
                      <a:pt x="236791" y="225864"/>
                      <a:pt x="235519" y="223744"/>
                    </a:cubicBezTo>
                    <a:lnTo>
                      <a:pt x="230007" y="213002"/>
                    </a:lnTo>
                    <a:lnTo>
                      <a:pt x="230007" y="218232"/>
                    </a:lnTo>
                    <a:cubicBezTo>
                      <a:pt x="226615" y="213992"/>
                      <a:pt x="224636" y="208197"/>
                      <a:pt x="225343" y="214133"/>
                    </a:cubicBezTo>
                    <a:cubicBezTo>
                      <a:pt x="224482" y="209560"/>
                      <a:pt x="222755" y="205194"/>
                      <a:pt x="220254" y="201271"/>
                    </a:cubicBezTo>
                    <a:cubicBezTo>
                      <a:pt x="217710" y="196889"/>
                      <a:pt x="214035" y="191942"/>
                      <a:pt x="212480" y="189539"/>
                    </a:cubicBezTo>
                    <a:cubicBezTo>
                      <a:pt x="213430" y="189898"/>
                      <a:pt x="214333" y="190373"/>
                      <a:pt x="215166" y="190953"/>
                    </a:cubicBezTo>
                    <a:cubicBezTo>
                      <a:pt x="215166" y="189822"/>
                      <a:pt x="221102" y="192083"/>
                      <a:pt x="226615" y="194345"/>
                    </a:cubicBezTo>
                    <a:cubicBezTo>
                      <a:pt x="225060" y="193356"/>
                      <a:pt x="221950" y="189822"/>
                      <a:pt x="228311" y="192508"/>
                    </a:cubicBezTo>
                    <a:cubicBezTo>
                      <a:pt x="228311" y="194910"/>
                      <a:pt x="230855" y="196465"/>
                      <a:pt x="233399" y="197737"/>
                    </a:cubicBezTo>
                    <a:lnTo>
                      <a:pt x="239053" y="200281"/>
                    </a:lnTo>
                    <a:cubicBezTo>
                      <a:pt x="241057" y="201176"/>
                      <a:pt x="242915" y="202368"/>
                      <a:pt x="244565" y="203815"/>
                    </a:cubicBezTo>
                    <a:cubicBezTo>
                      <a:pt x="239760" y="200281"/>
                      <a:pt x="266473" y="209469"/>
                      <a:pt x="258699" y="203815"/>
                    </a:cubicBezTo>
                    <a:cubicBezTo>
                      <a:pt x="265060" y="205794"/>
                      <a:pt x="258699" y="205652"/>
                      <a:pt x="263364" y="207914"/>
                    </a:cubicBezTo>
                    <a:cubicBezTo>
                      <a:pt x="271279" y="208762"/>
                      <a:pt x="279759" y="210741"/>
                      <a:pt x="289229" y="211871"/>
                    </a:cubicBezTo>
                    <a:cubicBezTo>
                      <a:pt x="299903" y="213666"/>
                      <a:pt x="310871" y="211772"/>
                      <a:pt x="320324" y="206500"/>
                    </a:cubicBezTo>
                    <a:cubicBezTo>
                      <a:pt x="320324" y="206500"/>
                      <a:pt x="316508" y="206500"/>
                      <a:pt x="320324" y="203674"/>
                    </a:cubicBezTo>
                    <a:cubicBezTo>
                      <a:pt x="324526" y="202071"/>
                      <a:pt x="328231" y="199390"/>
                      <a:pt x="331066" y="195900"/>
                    </a:cubicBezTo>
                    <a:cubicBezTo>
                      <a:pt x="332762" y="190953"/>
                      <a:pt x="329935" y="190670"/>
                      <a:pt x="333045" y="182896"/>
                    </a:cubicBezTo>
                    <a:cubicBezTo>
                      <a:pt x="333045" y="184027"/>
                      <a:pt x="331632" y="185582"/>
                      <a:pt x="331632" y="182896"/>
                    </a:cubicBezTo>
                    <a:cubicBezTo>
                      <a:pt x="332623" y="177809"/>
                      <a:pt x="332623" y="172578"/>
                      <a:pt x="331632" y="167490"/>
                    </a:cubicBezTo>
                    <a:cubicBezTo>
                      <a:pt x="330845" y="162478"/>
                      <a:pt x="329067" y="157673"/>
                      <a:pt x="326402" y="153356"/>
                    </a:cubicBezTo>
                    <a:cubicBezTo>
                      <a:pt x="321279" y="143793"/>
                      <a:pt x="312908" y="136374"/>
                      <a:pt x="302798" y="132437"/>
                    </a:cubicBezTo>
                    <a:cubicBezTo>
                      <a:pt x="283572" y="126181"/>
                      <a:pt x="263321" y="123685"/>
                      <a:pt x="243152" y="125088"/>
                    </a:cubicBezTo>
                    <a:cubicBezTo>
                      <a:pt x="248664" y="125088"/>
                      <a:pt x="245130" y="126077"/>
                      <a:pt x="241173" y="126642"/>
                    </a:cubicBezTo>
                    <a:cubicBezTo>
                      <a:pt x="243717" y="126642"/>
                      <a:pt x="241173" y="128197"/>
                      <a:pt x="241880" y="129045"/>
                    </a:cubicBezTo>
                    <a:cubicBezTo>
                      <a:pt x="236367" y="129045"/>
                      <a:pt x="230996" y="129045"/>
                      <a:pt x="225484" y="129045"/>
                    </a:cubicBezTo>
                    <a:cubicBezTo>
                      <a:pt x="223223" y="131872"/>
                      <a:pt x="208664" y="133285"/>
                      <a:pt x="207675" y="136112"/>
                    </a:cubicBezTo>
                    <a:lnTo>
                      <a:pt x="212480" y="134275"/>
                    </a:lnTo>
                    <a:cubicBezTo>
                      <a:pt x="206827" y="138515"/>
                      <a:pt x="223081" y="137526"/>
                      <a:pt x="222940" y="141201"/>
                    </a:cubicBezTo>
                    <a:cubicBezTo>
                      <a:pt x="229583" y="136395"/>
                      <a:pt x="242586" y="141201"/>
                      <a:pt x="253752" y="136112"/>
                    </a:cubicBezTo>
                    <a:cubicBezTo>
                      <a:pt x="256438" y="136112"/>
                      <a:pt x="251632" y="137384"/>
                      <a:pt x="253752" y="138091"/>
                    </a:cubicBezTo>
                    <a:cubicBezTo>
                      <a:pt x="257799" y="136005"/>
                      <a:pt x="262434" y="135358"/>
                      <a:pt x="266897" y="136254"/>
                    </a:cubicBezTo>
                    <a:lnTo>
                      <a:pt x="266190" y="136254"/>
                    </a:lnTo>
                    <a:cubicBezTo>
                      <a:pt x="270277" y="135806"/>
                      <a:pt x="274400" y="135806"/>
                      <a:pt x="278487" y="136254"/>
                    </a:cubicBezTo>
                    <a:cubicBezTo>
                      <a:pt x="281902" y="136576"/>
                      <a:pt x="285269" y="137287"/>
                      <a:pt x="288522" y="138374"/>
                    </a:cubicBezTo>
                    <a:cubicBezTo>
                      <a:pt x="295686" y="140421"/>
                      <a:pt x="302301" y="144043"/>
                      <a:pt x="307886" y="148974"/>
                    </a:cubicBezTo>
                    <a:cubicBezTo>
                      <a:pt x="307956" y="148269"/>
                      <a:pt x="307956" y="147559"/>
                      <a:pt x="307886" y="146854"/>
                    </a:cubicBezTo>
                    <a:cubicBezTo>
                      <a:pt x="309350" y="148521"/>
                      <a:pt x="310586" y="150374"/>
                      <a:pt x="311561" y="152366"/>
                    </a:cubicBezTo>
                    <a:cubicBezTo>
                      <a:pt x="316791" y="153921"/>
                      <a:pt x="303929" y="144451"/>
                      <a:pt x="308593" y="145299"/>
                    </a:cubicBezTo>
                    <a:cubicBezTo>
                      <a:pt x="309724" y="148409"/>
                      <a:pt x="314953" y="153214"/>
                      <a:pt x="317639" y="159434"/>
                    </a:cubicBezTo>
                    <a:cubicBezTo>
                      <a:pt x="319038" y="162366"/>
                      <a:pt x="319900" y="165525"/>
                      <a:pt x="320183" y="168762"/>
                    </a:cubicBezTo>
                    <a:cubicBezTo>
                      <a:pt x="321079" y="170689"/>
                      <a:pt x="321079" y="172913"/>
                      <a:pt x="320183" y="174840"/>
                    </a:cubicBezTo>
                    <a:cubicBezTo>
                      <a:pt x="320183" y="180918"/>
                      <a:pt x="322020" y="172861"/>
                      <a:pt x="322303" y="178939"/>
                    </a:cubicBezTo>
                    <a:lnTo>
                      <a:pt x="321172" y="180494"/>
                    </a:lnTo>
                    <a:lnTo>
                      <a:pt x="322444" y="182190"/>
                    </a:lnTo>
                    <a:cubicBezTo>
                      <a:pt x="321596" y="186006"/>
                      <a:pt x="319618" y="186995"/>
                      <a:pt x="318770" y="186571"/>
                    </a:cubicBezTo>
                    <a:cubicBezTo>
                      <a:pt x="317922" y="186147"/>
                      <a:pt x="318770" y="184592"/>
                      <a:pt x="318770" y="183744"/>
                    </a:cubicBezTo>
                    <a:cubicBezTo>
                      <a:pt x="317848" y="185781"/>
                      <a:pt x="316809" y="187763"/>
                      <a:pt x="315660" y="189681"/>
                    </a:cubicBezTo>
                    <a:cubicBezTo>
                      <a:pt x="314610" y="190947"/>
                      <a:pt x="313370" y="192044"/>
                      <a:pt x="311985" y="192932"/>
                    </a:cubicBezTo>
                    <a:cubicBezTo>
                      <a:pt x="313318" y="192340"/>
                      <a:pt x="314595" y="191630"/>
                      <a:pt x="315801" y="190811"/>
                    </a:cubicBezTo>
                    <a:cubicBezTo>
                      <a:pt x="309100" y="196097"/>
                      <a:pt x="300456" y="198258"/>
                      <a:pt x="292056" y="196748"/>
                    </a:cubicBezTo>
                    <a:cubicBezTo>
                      <a:pt x="282021" y="196748"/>
                      <a:pt x="271844" y="194345"/>
                      <a:pt x="262516" y="193073"/>
                    </a:cubicBezTo>
                    <a:lnTo>
                      <a:pt x="263788" y="194204"/>
                    </a:lnTo>
                    <a:cubicBezTo>
                      <a:pt x="259457" y="193663"/>
                      <a:pt x="255223" y="192522"/>
                      <a:pt x="251208" y="190811"/>
                    </a:cubicBezTo>
                    <a:lnTo>
                      <a:pt x="246261" y="188833"/>
                    </a:lnTo>
                    <a:lnTo>
                      <a:pt x="242728" y="187561"/>
                    </a:lnTo>
                    <a:lnTo>
                      <a:pt x="236791" y="185582"/>
                    </a:lnTo>
                    <a:lnTo>
                      <a:pt x="237639" y="185582"/>
                    </a:lnTo>
                    <a:cubicBezTo>
                      <a:pt x="232350" y="184590"/>
                      <a:pt x="227184" y="183026"/>
                      <a:pt x="222233" y="180918"/>
                    </a:cubicBezTo>
                    <a:cubicBezTo>
                      <a:pt x="227321" y="182048"/>
                      <a:pt x="210078" y="173850"/>
                      <a:pt x="216862" y="175547"/>
                    </a:cubicBezTo>
                    <a:cubicBezTo>
                      <a:pt x="212062" y="173487"/>
                      <a:pt x="207097" y="171832"/>
                      <a:pt x="202021" y="170599"/>
                    </a:cubicBezTo>
                    <a:cubicBezTo>
                      <a:pt x="200686" y="171225"/>
                      <a:pt x="199250" y="171608"/>
                      <a:pt x="197781" y="171730"/>
                    </a:cubicBezTo>
                    <a:lnTo>
                      <a:pt x="191421" y="167207"/>
                    </a:lnTo>
                    <a:cubicBezTo>
                      <a:pt x="190572" y="167207"/>
                      <a:pt x="190431" y="168055"/>
                      <a:pt x="189724" y="168197"/>
                    </a:cubicBezTo>
                    <a:cubicBezTo>
                      <a:pt x="192185" y="170994"/>
                      <a:pt x="194497" y="173919"/>
                      <a:pt x="196650" y="176960"/>
                    </a:cubicBezTo>
                    <a:cubicBezTo>
                      <a:pt x="192693" y="172296"/>
                      <a:pt x="192127" y="172437"/>
                      <a:pt x="191703" y="172720"/>
                    </a:cubicBezTo>
                    <a:cubicBezTo>
                      <a:pt x="191279" y="173002"/>
                      <a:pt x="190714" y="173426"/>
                      <a:pt x="185202" y="166925"/>
                    </a:cubicBezTo>
                    <a:cubicBezTo>
                      <a:pt x="190505" y="176122"/>
                      <a:pt x="196556" y="184868"/>
                      <a:pt x="203293" y="193073"/>
                    </a:cubicBezTo>
                    <a:cubicBezTo>
                      <a:pt x="207655" y="197789"/>
                      <a:pt x="210765" y="203524"/>
                      <a:pt x="212339" y="209751"/>
                    </a:cubicBezTo>
                    <a:cubicBezTo>
                      <a:pt x="221526" y="218232"/>
                      <a:pt x="204000" y="191942"/>
                      <a:pt x="207958" y="197313"/>
                    </a:cubicBezTo>
                    <a:cubicBezTo>
                      <a:pt x="207958" y="195476"/>
                      <a:pt x="209795" y="197313"/>
                      <a:pt x="212198" y="200705"/>
                    </a:cubicBezTo>
                    <a:cubicBezTo>
                      <a:pt x="214545" y="203623"/>
                      <a:pt x="216626" y="206745"/>
                      <a:pt x="218417" y="210034"/>
                    </a:cubicBezTo>
                    <a:cubicBezTo>
                      <a:pt x="221385" y="215546"/>
                      <a:pt x="218417" y="220352"/>
                      <a:pt x="225060" y="232366"/>
                    </a:cubicBezTo>
                    <a:cubicBezTo>
                      <a:pt x="225060" y="231094"/>
                      <a:pt x="224212" y="231235"/>
                      <a:pt x="223647" y="229963"/>
                    </a:cubicBezTo>
                    <a:cubicBezTo>
                      <a:pt x="224919" y="234769"/>
                      <a:pt x="228876" y="238161"/>
                      <a:pt x="229866" y="244097"/>
                    </a:cubicBezTo>
                    <a:cubicBezTo>
                      <a:pt x="233258" y="246359"/>
                      <a:pt x="232692" y="251306"/>
                      <a:pt x="235660" y="251164"/>
                    </a:cubicBezTo>
                    <a:cubicBezTo>
                      <a:pt x="234106" y="247490"/>
                      <a:pt x="232268" y="243815"/>
                      <a:pt x="230431" y="240281"/>
                    </a:cubicBezTo>
                    <a:cubicBezTo>
                      <a:pt x="235808" y="246684"/>
                      <a:pt x="239543" y="254300"/>
                      <a:pt x="241314" y="262472"/>
                    </a:cubicBezTo>
                    <a:cubicBezTo>
                      <a:pt x="239951" y="260709"/>
                      <a:pt x="238768" y="258816"/>
                      <a:pt x="237781" y="256818"/>
                    </a:cubicBezTo>
                    <a:cubicBezTo>
                      <a:pt x="237781" y="260069"/>
                      <a:pt x="240184" y="262613"/>
                      <a:pt x="240325" y="266147"/>
                    </a:cubicBezTo>
                    <a:cubicBezTo>
                      <a:pt x="237498" y="266147"/>
                      <a:pt x="235519" y="252012"/>
                      <a:pt x="230572" y="246500"/>
                    </a:cubicBezTo>
                    <a:cubicBezTo>
                      <a:pt x="230572" y="250034"/>
                      <a:pt x="237357" y="258514"/>
                      <a:pt x="233258" y="256112"/>
                    </a:cubicBezTo>
                    <a:cubicBezTo>
                      <a:pt x="238629" y="259928"/>
                      <a:pt x="236791" y="268267"/>
                      <a:pt x="241173" y="276041"/>
                    </a:cubicBezTo>
                    <a:lnTo>
                      <a:pt x="239477" y="276041"/>
                    </a:lnTo>
                    <a:cubicBezTo>
                      <a:pt x="240447" y="278051"/>
                      <a:pt x="241113" y="280195"/>
                      <a:pt x="241456" y="282401"/>
                    </a:cubicBezTo>
                    <a:cubicBezTo>
                      <a:pt x="240594" y="280981"/>
                      <a:pt x="239650" y="279612"/>
                      <a:pt x="238629" y="278302"/>
                    </a:cubicBezTo>
                    <a:cubicBezTo>
                      <a:pt x="241597" y="284804"/>
                      <a:pt x="238629" y="291164"/>
                      <a:pt x="238629" y="296818"/>
                    </a:cubicBezTo>
                    <a:cubicBezTo>
                      <a:pt x="239335" y="284380"/>
                      <a:pt x="240890" y="294132"/>
                      <a:pt x="242304" y="288620"/>
                    </a:cubicBezTo>
                    <a:cubicBezTo>
                      <a:pt x="243434" y="296959"/>
                      <a:pt x="241456" y="299221"/>
                      <a:pt x="239901" y="301199"/>
                    </a:cubicBezTo>
                    <a:cubicBezTo>
                      <a:pt x="237089" y="304264"/>
                      <a:pt x="234624" y="307629"/>
                      <a:pt x="232551" y="311235"/>
                    </a:cubicBezTo>
                    <a:cubicBezTo>
                      <a:pt x="233540" y="309821"/>
                      <a:pt x="237215" y="305440"/>
                      <a:pt x="236508" y="308549"/>
                    </a:cubicBezTo>
                    <a:cubicBezTo>
                      <a:pt x="234823" y="310910"/>
                      <a:pt x="232526" y="312766"/>
                      <a:pt x="229865" y="313920"/>
                    </a:cubicBezTo>
                    <a:cubicBezTo>
                      <a:pt x="222092" y="320422"/>
                      <a:pt x="232127" y="313920"/>
                      <a:pt x="229866" y="317878"/>
                    </a:cubicBezTo>
                    <a:cubicBezTo>
                      <a:pt x="225767" y="317878"/>
                      <a:pt x="225908" y="321553"/>
                      <a:pt x="221102" y="324097"/>
                    </a:cubicBezTo>
                    <a:lnTo>
                      <a:pt x="221102" y="322542"/>
                    </a:lnTo>
                    <a:cubicBezTo>
                      <a:pt x="214883" y="323955"/>
                      <a:pt x="214459" y="324238"/>
                      <a:pt x="213752" y="325369"/>
                    </a:cubicBezTo>
                    <a:cubicBezTo>
                      <a:pt x="213046" y="326500"/>
                      <a:pt x="212480" y="327489"/>
                      <a:pt x="206968" y="325369"/>
                    </a:cubicBezTo>
                    <a:cubicBezTo>
                      <a:pt x="208651" y="324992"/>
                      <a:pt x="210269" y="324373"/>
                      <a:pt x="211774" y="323531"/>
                    </a:cubicBezTo>
                    <a:cubicBezTo>
                      <a:pt x="209995" y="323814"/>
                      <a:pt x="208182" y="323814"/>
                      <a:pt x="206403" y="323531"/>
                    </a:cubicBezTo>
                    <a:lnTo>
                      <a:pt x="207816" y="321835"/>
                    </a:lnTo>
                    <a:cubicBezTo>
                      <a:pt x="202304" y="321835"/>
                      <a:pt x="200466" y="320281"/>
                      <a:pt x="196226" y="315899"/>
                    </a:cubicBezTo>
                    <a:cubicBezTo>
                      <a:pt x="196226" y="317737"/>
                      <a:pt x="193399" y="317878"/>
                      <a:pt x="189300" y="312931"/>
                    </a:cubicBezTo>
                    <a:cubicBezTo>
                      <a:pt x="187746" y="308832"/>
                      <a:pt x="191986" y="314062"/>
                      <a:pt x="186756" y="306853"/>
                    </a:cubicBezTo>
                    <a:cubicBezTo>
                      <a:pt x="189372" y="307889"/>
                      <a:pt x="191358" y="310083"/>
                      <a:pt x="192127" y="312790"/>
                    </a:cubicBezTo>
                    <a:cubicBezTo>
                      <a:pt x="192127" y="312790"/>
                      <a:pt x="194106" y="313496"/>
                      <a:pt x="194671" y="312790"/>
                    </a:cubicBezTo>
                    <a:cubicBezTo>
                      <a:pt x="192693" y="309115"/>
                      <a:pt x="188452" y="304026"/>
                      <a:pt x="186898" y="301199"/>
                    </a:cubicBezTo>
                    <a:cubicBezTo>
                      <a:pt x="187465" y="302189"/>
                      <a:pt x="187938" y="303230"/>
                      <a:pt x="188311" y="304309"/>
                    </a:cubicBezTo>
                    <a:cubicBezTo>
                      <a:pt x="185370" y="301027"/>
                      <a:pt x="182677" y="297531"/>
                      <a:pt x="180255" y="293850"/>
                    </a:cubicBezTo>
                    <a:cubicBezTo>
                      <a:pt x="180255" y="291730"/>
                      <a:pt x="181103" y="293002"/>
                      <a:pt x="182233" y="293850"/>
                    </a:cubicBezTo>
                    <a:cubicBezTo>
                      <a:pt x="180593" y="291488"/>
                      <a:pt x="179173" y="288981"/>
                      <a:pt x="177993" y="286359"/>
                    </a:cubicBezTo>
                    <a:cubicBezTo>
                      <a:pt x="179689" y="286359"/>
                      <a:pt x="180961" y="286359"/>
                      <a:pt x="183647" y="291023"/>
                    </a:cubicBezTo>
                    <a:cubicBezTo>
                      <a:pt x="181527" y="287489"/>
                      <a:pt x="179548" y="283673"/>
                      <a:pt x="177710" y="279857"/>
                    </a:cubicBezTo>
                    <a:cubicBezTo>
                      <a:pt x="177710" y="278868"/>
                      <a:pt x="177710" y="273073"/>
                      <a:pt x="177710" y="274486"/>
                    </a:cubicBezTo>
                    <a:cubicBezTo>
                      <a:pt x="176724" y="270407"/>
                      <a:pt x="175351" y="266432"/>
                      <a:pt x="173612" y="262613"/>
                    </a:cubicBezTo>
                    <a:cubicBezTo>
                      <a:pt x="172763" y="260493"/>
                      <a:pt x="171915" y="258090"/>
                      <a:pt x="171209" y="255829"/>
                    </a:cubicBezTo>
                    <a:cubicBezTo>
                      <a:pt x="170280" y="251866"/>
                      <a:pt x="169572" y="247856"/>
                      <a:pt x="169089" y="243815"/>
                    </a:cubicBezTo>
                    <a:cubicBezTo>
                      <a:pt x="168255" y="242021"/>
                      <a:pt x="167684" y="240117"/>
                      <a:pt x="167393" y="238161"/>
                    </a:cubicBezTo>
                    <a:cubicBezTo>
                      <a:pt x="166544" y="231094"/>
                      <a:pt x="166120" y="223320"/>
                      <a:pt x="165555" y="214698"/>
                    </a:cubicBezTo>
                    <a:cubicBezTo>
                      <a:pt x="164990" y="206076"/>
                      <a:pt x="164283" y="197172"/>
                      <a:pt x="163152" y="190105"/>
                    </a:cubicBezTo>
                    <a:cubicBezTo>
                      <a:pt x="162163" y="191801"/>
                      <a:pt x="160891" y="194628"/>
                      <a:pt x="159760" y="197031"/>
                    </a:cubicBezTo>
                    <a:cubicBezTo>
                      <a:pt x="157916" y="198093"/>
                      <a:pt x="156208" y="199374"/>
                      <a:pt x="154672" y="200847"/>
                    </a:cubicBezTo>
                    <a:cubicBezTo>
                      <a:pt x="150149" y="209469"/>
                      <a:pt x="152269" y="207207"/>
                      <a:pt x="153400" y="206924"/>
                    </a:cubicBezTo>
                    <a:cubicBezTo>
                      <a:pt x="154530" y="206642"/>
                      <a:pt x="154672" y="208197"/>
                      <a:pt x="148453" y="219787"/>
                    </a:cubicBezTo>
                    <a:cubicBezTo>
                      <a:pt x="139972" y="235758"/>
                      <a:pt x="144919" y="221907"/>
                      <a:pt x="141527" y="226288"/>
                    </a:cubicBezTo>
                    <a:cubicBezTo>
                      <a:pt x="138135" y="230670"/>
                      <a:pt x="136297" y="237313"/>
                      <a:pt x="133329" y="242825"/>
                    </a:cubicBezTo>
                    <a:cubicBezTo>
                      <a:pt x="131117" y="247339"/>
                      <a:pt x="128100" y="251410"/>
                      <a:pt x="124425" y="254840"/>
                    </a:cubicBezTo>
                    <a:cubicBezTo>
                      <a:pt x="124001" y="249751"/>
                      <a:pt x="125697" y="248055"/>
                      <a:pt x="127110" y="245652"/>
                    </a:cubicBezTo>
                    <a:close/>
                    <a:moveTo>
                      <a:pt x="56439" y="296535"/>
                    </a:moveTo>
                    <a:cubicBezTo>
                      <a:pt x="57852" y="296535"/>
                      <a:pt x="60679" y="297242"/>
                      <a:pt x="61245" y="298373"/>
                    </a:cubicBezTo>
                    <a:cubicBezTo>
                      <a:pt x="59549" y="299786"/>
                      <a:pt x="58559" y="298231"/>
                      <a:pt x="56863" y="296535"/>
                    </a:cubicBezTo>
                    <a:close/>
                    <a:moveTo>
                      <a:pt x="99972" y="179363"/>
                    </a:moveTo>
                    <a:cubicBezTo>
                      <a:pt x="102624" y="178762"/>
                      <a:pt x="105377" y="178762"/>
                      <a:pt x="108029" y="179363"/>
                    </a:cubicBezTo>
                    <a:cubicBezTo>
                      <a:pt x="105495" y="179687"/>
                      <a:pt x="102930" y="179687"/>
                      <a:pt x="100397" y="179363"/>
                    </a:cubicBezTo>
                    <a:close/>
                    <a:moveTo>
                      <a:pt x="152976" y="56537"/>
                    </a:moveTo>
                    <a:lnTo>
                      <a:pt x="152976" y="56537"/>
                    </a:lnTo>
                    <a:cubicBezTo>
                      <a:pt x="152410" y="51590"/>
                      <a:pt x="152693" y="53286"/>
                      <a:pt x="153400" y="56537"/>
                    </a:cubicBezTo>
                    <a:close/>
                    <a:moveTo>
                      <a:pt x="153965" y="62615"/>
                    </a:moveTo>
                    <a:cubicBezTo>
                      <a:pt x="153965" y="62615"/>
                      <a:pt x="153965" y="62615"/>
                      <a:pt x="154672" y="62615"/>
                    </a:cubicBezTo>
                    <a:cubicBezTo>
                      <a:pt x="155378" y="62615"/>
                      <a:pt x="153965" y="61767"/>
                      <a:pt x="153824" y="60777"/>
                    </a:cubicBezTo>
                    <a:cubicBezTo>
                      <a:pt x="153682" y="59788"/>
                      <a:pt x="153824" y="61625"/>
                      <a:pt x="154389" y="62615"/>
                    </a:cubicBezTo>
                    <a:close/>
                    <a:moveTo>
                      <a:pt x="234812" y="220917"/>
                    </a:moveTo>
                    <a:lnTo>
                      <a:pt x="234812" y="222755"/>
                    </a:lnTo>
                    <a:cubicBezTo>
                      <a:pt x="233258" y="219080"/>
                      <a:pt x="234247" y="220069"/>
                      <a:pt x="235236" y="2209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67"/>
              <p:cNvSpPr/>
              <p:nvPr/>
            </p:nvSpPr>
            <p:spPr>
              <a:xfrm>
                <a:off x="4507600" y="1766726"/>
                <a:ext cx="3250" cy="1488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488" extrusionOk="0">
                    <a:moveTo>
                      <a:pt x="3251" y="0"/>
                    </a:moveTo>
                    <a:cubicBezTo>
                      <a:pt x="2231" y="606"/>
                      <a:pt x="1139" y="1081"/>
                      <a:pt x="0" y="1414"/>
                    </a:cubicBezTo>
                    <a:cubicBezTo>
                      <a:pt x="0" y="1414"/>
                      <a:pt x="424" y="1979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67"/>
              <p:cNvSpPr/>
              <p:nvPr/>
            </p:nvSpPr>
            <p:spPr>
              <a:xfrm>
                <a:off x="4560744" y="18245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67"/>
              <p:cNvSpPr/>
              <p:nvPr/>
            </p:nvSpPr>
            <p:spPr>
              <a:xfrm>
                <a:off x="4470568" y="1636691"/>
                <a:ext cx="9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94" h="3533" extrusionOk="0">
                    <a:moveTo>
                      <a:pt x="0" y="0"/>
                    </a:moveTo>
                    <a:cubicBezTo>
                      <a:pt x="126" y="1175"/>
                      <a:pt x="126" y="2359"/>
                      <a:pt x="0" y="3534"/>
                    </a:cubicBezTo>
                    <a:cubicBezTo>
                      <a:pt x="0" y="3534"/>
                      <a:pt x="0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67"/>
              <p:cNvSpPr/>
              <p:nvPr/>
            </p:nvSpPr>
            <p:spPr>
              <a:xfrm>
                <a:off x="4552582" y="1653935"/>
                <a:ext cx="10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392" extrusionOk="0">
                    <a:moveTo>
                      <a:pt x="106" y="0"/>
                    </a:moveTo>
                    <a:lnTo>
                      <a:pt x="106" y="1555"/>
                    </a:lnTo>
                    <a:cubicBezTo>
                      <a:pt x="106" y="2403"/>
                      <a:pt x="106" y="2544"/>
                      <a:pt x="106" y="2403"/>
                    </a:cubicBezTo>
                    <a:lnTo>
                      <a:pt x="106" y="3392"/>
                    </a:lnTo>
                    <a:cubicBezTo>
                      <a:pt x="-35" y="2686"/>
                      <a:pt x="-35" y="565"/>
                      <a:pt x="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67"/>
              <p:cNvSpPr/>
              <p:nvPr/>
            </p:nvSpPr>
            <p:spPr>
              <a:xfrm>
                <a:off x="4566552" y="1639942"/>
                <a:ext cx="2248" cy="4366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366" extrusionOk="0">
                    <a:moveTo>
                      <a:pt x="1259" y="2544"/>
                    </a:moveTo>
                    <a:cubicBezTo>
                      <a:pt x="1259" y="1696"/>
                      <a:pt x="2107" y="848"/>
                      <a:pt x="2248" y="0"/>
                    </a:cubicBezTo>
                    <a:lnTo>
                      <a:pt x="1400" y="0"/>
                    </a:lnTo>
                    <a:cubicBezTo>
                      <a:pt x="-296" y="3534"/>
                      <a:pt x="-578" y="6360"/>
                      <a:pt x="1259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67"/>
              <p:cNvSpPr/>
              <p:nvPr/>
            </p:nvSpPr>
            <p:spPr>
              <a:xfrm>
                <a:off x="4552546" y="1665277"/>
                <a:ext cx="1554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224" extrusionOk="0">
                    <a:moveTo>
                      <a:pt x="0" y="6325"/>
                    </a:moveTo>
                    <a:cubicBezTo>
                      <a:pt x="0" y="10849"/>
                      <a:pt x="848" y="6325"/>
                      <a:pt x="1555" y="2792"/>
                    </a:cubicBezTo>
                    <a:lnTo>
                      <a:pt x="1555" y="2792"/>
                    </a:lnTo>
                    <a:cubicBezTo>
                      <a:pt x="1413" y="-3003"/>
                      <a:pt x="848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67"/>
              <p:cNvSpPr/>
              <p:nvPr/>
            </p:nvSpPr>
            <p:spPr>
              <a:xfrm>
                <a:off x="4554242" y="1663702"/>
                <a:ext cx="1005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19" extrusionOk="0">
                    <a:moveTo>
                      <a:pt x="0" y="3519"/>
                    </a:moveTo>
                    <a:cubicBezTo>
                      <a:pt x="199" y="2600"/>
                      <a:pt x="483" y="1701"/>
                      <a:pt x="848" y="834"/>
                    </a:cubicBezTo>
                    <a:cubicBezTo>
                      <a:pt x="1131" y="-1428"/>
                      <a:pt x="1131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67"/>
              <p:cNvSpPr/>
              <p:nvPr/>
            </p:nvSpPr>
            <p:spPr>
              <a:xfrm>
                <a:off x="4549765" y="1647768"/>
                <a:ext cx="1130" cy="265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652" extrusionOk="0">
                    <a:moveTo>
                      <a:pt x="237" y="2351"/>
                    </a:moveTo>
                    <a:cubicBezTo>
                      <a:pt x="237" y="3764"/>
                      <a:pt x="1368" y="-334"/>
                      <a:pt x="1085" y="1079"/>
                    </a:cubicBezTo>
                    <a:cubicBezTo>
                      <a:pt x="1085" y="-334"/>
                      <a:pt x="1085" y="-52"/>
                      <a:pt x="1085" y="231"/>
                    </a:cubicBezTo>
                    <a:cubicBezTo>
                      <a:pt x="1085" y="514"/>
                      <a:pt x="-611" y="938"/>
                      <a:pt x="237" y="23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67"/>
              <p:cNvSpPr/>
              <p:nvPr/>
            </p:nvSpPr>
            <p:spPr>
              <a:xfrm>
                <a:off x="4552264" y="1679801"/>
                <a:ext cx="84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6784" extrusionOk="0">
                    <a:moveTo>
                      <a:pt x="848" y="4240"/>
                    </a:moveTo>
                    <a:lnTo>
                      <a:pt x="565" y="0"/>
                    </a:lnTo>
                    <a:lnTo>
                      <a:pt x="0" y="6784"/>
                    </a:lnTo>
                    <a:lnTo>
                      <a:pt x="848" y="42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6" name="Google Shape;3916;p67"/>
              <p:cNvSpPr/>
              <p:nvPr/>
            </p:nvSpPr>
            <p:spPr>
              <a:xfrm>
                <a:off x="4547882" y="1673471"/>
                <a:ext cx="848" cy="78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884" extrusionOk="0">
                    <a:moveTo>
                      <a:pt x="0" y="252"/>
                    </a:moveTo>
                    <a:lnTo>
                      <a:pt x="848" y="7884"/>
                    </a:lnTo>
                    <a:cubicBezTo>
                      <a:pt x="848" y="6895"/>
                      <a:pt x="848" y="7178"/>
                      <a:pt x="848" y="7884"/>
                    </a:cubicBezTo>
                    <a:cubicBezTo>
                      <a:pt x="707" y="3644"/>
                      <a:pt x="283" y="-1162"/>
                      <a:pt x="0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7" name="Google Shape;3917;p67"/>
              <p:cNvSpPr/>
              <p:nvPr/>
            </p:nvSpPr>
            <p:spPr>
              <a:xfrm>
                <a:off x="4549154" y="1681073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89" y="1295"/>
                      <a:pt x="326" y="2575"/>
                      <a:pt x="707" y="3816"/>
                    </a:cubicBezTo>
                    <a:cubicBezTo>
                      <a:pt x="609" y="2522"/>
                      <a:pt x="372" y="124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67"/>
              <p:cNvSpPr/>
              <p:nvPr/>
            </p:nvSpPr>
            <p:spPr>
              <a:xfrm>
                <a:off x="4550850" y="1694500"/>
                <a:ext cx="14134" cy="386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867" extrusionOk="0">
                    <a:moveTo>
                      <a:pt x="0" y="2120"/>
                    </a:moveTo>
                    <a:lnTo>
                      <a:pt x="0" y="2120"/>
                    </a:lnTo>
                    <a:lnTo>
                      <a:pt x="0" y="2120"/>
                    </a:lnTo>
                    <a:cubicBezTo>
                      <a:pt x="0" y="4382"/>
                      <a:pt x="0" y="1414"/>
                      <a:pt x="0" y="0"/>
                    </a:cubicBezTo>
                    <a:cubicBezTo>
                      <a:pt x="0" y="1838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67"/>
              <p:cNvSpPr/>
              <p:nvPr/>
            </p:nvSpPr>
            <p:spPr>
              <a:xfrm>
                <a:off x="4518807" y="1601921"/>
                <a:ext cx="5767" cy="6022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6022" extrusionOk="0">
                    <a:moveTo>
                      <a:pt x="5754" y="5512"/>
                    </a:moveTo>
                    <a:cubicBezTo>
                      <a:pt x="4073" y="3571"/>
                      <a:pt x="2280" y="1731"/>
                      <a:pt x="383" y="0"/>
                    </a:cubicBezTo>
                    <a:cubicBezTo>
                      <a:pt x="-607" y="0"/>
                      <a:pt x="383" y="1555"/>
                      <a:pt x="2644" y="3534"/>
                    </a:cubicBezTo>
                    <a:cubicBezTo>
                      <a:pt x="4906" y="5512"/>
                      <a:pt x="5895" y="6784"/>
                      <a:pt x="5754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4528801" y="1625949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833" y="2373"/>
                      <a:pt x="1833" y="1160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4516406" y="1608234"/>
                <a:ext cx="5318" cy="5528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528" extrusionOk="0">
                    <a:moveTo>
                      <a:pt x="4197" y="3015"/>
                    </a:moveTo>
                    <a:cubicBezTo>
                      <a:pt x="3349" y="3015"/>
                      <a:pt x="-3294" y="-3769"/>
                      <a:pt x="2077" y="3015"/>
                    </a:cubicBezTo>
                    <a:cubicBezTo>
                      <a:pt x="3067" y="3015"/>
                      <a:pt x="7307" y="8669"/>
                      <a:pt x="4197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4463501" y="1647292"/>
                <a:ext cx="409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696" extrusionOk="0">
                    <a:moveTo>
                      <a:pt x="4099" y="1696"/>
                    </a:moveTo>
                    <a:lnTo>
                      <a:pt x="3392" y="0"/>
                    </a:lnTo>
                    <a:lnTo>
                      <a:pt x="0" y="1414"/>
                    </a:lnTo>
                    <a:lnTo>
                      <a:pt x="4099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4464317" y="1698108"/>
                <a:ext cx="1829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7558" extrusionOk="0">
                    <a:moveTo>
                      <a:pt x="1587" y="2046"/>
                    </a:moveTo>
                    <a:cubicBezTo>
                      <a:pt x="16852" y="8689"/>
                      <a:pt x="3707" y="-215"/>
                      <a:pt x="17983" y="7559"/>
                    </a:cubicBezTo>
                    <a:cubicBezTo>
                      <a:pt x="20527" y="7559"/>
                      <a:pt x="6393" y="1198"/>
                      <a:pt x="9502" y="1905"/>
                    </a:cubicBezTo>
                    <a:cubicBezTo>
                      <a:pt x="2153" y="915"/>
                      <a:pt x="-2653" y="-1911"/>
                      <a:pt x="1587" y="20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4473819" y="1700013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67"/>
              <p:cNvSpPr/>
              <p:nvPr/>
            </p:nvSpPr>
            <p:spPr>
              <a:xfrm>
                <a:off x="4601451" y="1708069"/>
                <a:ext cx="579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989" extrusionOk="0">
                    <a:moveTo>
                      <a:pt x="5795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7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67"/>
              <p:cNvSpPr/>
              <p:nvPr/>
            </p:nvSpPr>
            <p:spPr>
              <a:xfrm>
                <a:off x="4592970" y="1711461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696"/>
                    </a:moveTo>
                    <a:lnTo>
                      <a:pt x="2827" y="0"/>
                    </a:lnTo>
                    <a:lnTo>
                      <a:pt x="0" y="3110"/>
                    </a:lnTo>
                    <a:cubicBezTo>
                      <a:pt x="1497" y="2335"/>
                      <a:pt x="3128" y="1855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67"/>
              <p:cNvSpPr/>
              <p:nvPr/>
            </p:nvSpPr>
            <p:spPr>
              <a:xfrm>
                <a:off x="4446964" y="1868633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707"/>
                      <a:pt x="0" y="1555"/>
                      <a:pt x="848" y="2968"/>
                    </a:cubicBezTo>
                    <a:cubicBezTo>
                      <a:pt x="427" y="2024"/>
                      <a:pt x="142" y="10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67"/>
              <p:cNvSpPr/>
              <p:nvPr/>
            </p:nvSpPr>
            <p:spPr>
              <a:xfrm>
                <a:off x="4491063" y="1861425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67"/>
              <p:cNvSpPr/>
              <p:nvPr/>
            </p:nvSpPr>
            <p:spPr>
              <a:xfrm>
                <a:off x="4528942" y="1794005"/>
                <a:ext cx="906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15688" extrusionOk="0">
                    <a:moveTo>
                      <a:pt x="8904" y="0"/>
                    </a:moveTo>
                    <a:cubicBezTo>
                      <a:pt x="5936" y="5088"/>
                      <a:pt x="2827" y="11166"/>
                      <a:pt x="0" y="15689"/>
                    </a:cubicBezTo>
                    <a:cubicBezTo>
                      <a:pt x="6078" y="4947"/>
                      <a:pt x="9894" y="3958"/>
                      <a:pt x="8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0" name="Google Shape;3930;p67"/>
            <p:cNvSpPr/>
            <p:nvPr/>
          </p:nvSpPr>
          <p:spPr>
            <a:xfrm>
              <a:off x="5221872" y="3622900"/>
              <a:ext cx="16680" cy="16680"/>
            </a:xfrm>
            <a:custGeom>
              <a:avLst/>
              <a:gdLst/>
              <a:ahLst/>
              <a:cxnLst/>
              <a:rect l="l" t="t" r="r" b="b"/>
              <a:pathLst>
                <a:path w="16680" h="16680" extrusionOk="0">
                  <a:moveTo>
                    <a:pt x="69" y="7277"/>
                  </a:moveTo>
                  <a:cubicBezTo>
                    <a:pt x="-518" y="11845"/>
                    <a:pt x="2709" y="16024"/>
                    <a:pt x="7277" y="16611"/>
                  </a:cubicBezTo>
                  <a:cubicBezTo>
                    <a:pt x="11845" y="17199"/>
                    <a:pt x="16024" y="13972"/>
                    <a:pt x="16611" y="9404"/>
                  </a:cubicBezTo>
                  <a:cubicBezTo>
                    <a:pt x="17198" y="4836"/>
                    <a:pt x="13972" y="657"/>
                    <a:pt x="9403" y="69"/>
                  </a:cubicBezTo>
                  <a:cubicBezTo>
                    <a:pt x="9401" y="69"/>
                    <a:pt x="9400" y="69"/>
                    <a:pt x="9397" y="68"/>
                  </a:cubicBezTo>
                  <a:cubicBezTo>
                    <a:pt x="4831" y="-515"/>
                    <a:pt x="656" y="2711"/>
                    <a:pt x="69" y="72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5620597" y="3622915"/>
              <a:ext cx="16680" cy="16664"/>
            </a:xfrm>
            <a:custGeom>
              <a:avLst/>
              <a:gdLst/>
              <a:ahLst/>
              <a:cxnLst/>
              <a:rect l="l" t="t" r="r" b="b"/>
              <a:pathLst>
                <a:path w="16680" h="16664" extrusionOk="0">
                  <a:moveTo>
                    <a:pt x="69" y="7261"/>
                  </a:moveTo>
                  <a:cubicBezTo>
                    <a:pt x="-518" y="11829"/>
                    <a:pt x="2709" y="16008"/>
                    <a:pt x="7277" y="16596"/>
                  </a:cubicBezTo>
                  <a:cubicBezTo>
                    <a:pt x="11845" y="17183"/>
                    <a:pt x="16024" y="13956"/>
                    <a:pt x="16611" y="9388"/>
                  </a:cubicBezTo>
                  <a:cubicBezTo>
                    <a:pt x="17198" y="4820"/>
                    <a:pt x="13972" y="641"/>
                    <a:pt x="9403" y="53"/>
                  </a:cubicBezTo>
                  <a:cubicBezTo>
                    <a:pt x="9401" y="53"/>
                    <a:pt x="9400" y="53"/>
                    <a:pt x="9397" y="52"/>
                  </a:cubicBezTo>
                  <a:cubicBezTo>
                    <a:pt x="4853" y="-452"/>
                    <a:pt x="727" y="2736"/>
                    <a:pt x="69" y="7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2" name="Google Shape;3932;p67"/>
          <p:cNvGrpSpPr/>
          <p:nvPr/>
        </p:nvGrpSpPr>
        <p:grpSpPr>
          <a:xfrm>
            <a:off x="5116298" y="2001193"/>
            <a:ext cx="2003926" cy="4067772"/>
            <a:chOff x="7243617" y="2269761"/>
            <a:chExt cx="2003926" cy="4067772"/>
          </a:xfrm>
        </p:grpSpPr>
        <p:sp>
          <p:nvSpPr>
            <p:cNvPr id="3933" name="Google Shape;3933;p67"/>
            <p:cNvSpPr/>
            <p:nvPr/>
          </p:nvSpPr>
          <p:spPr>
            <a:xfrm>
              <a:off x="8467432" y="5263098"/>
              <a:ext cx="779500" cy="1074435"/>
            </a:xfrm>
            <a:custGeom>
              <a:avLst/>
              <a:gdLst/>
              <a:ahLst/>
              <a:cxnLst/>
              <a:rect l="l" t="t" r="r" b="b"/>
              <a:pathLst>
                <a:path w="779500" h="1074435" extrusionOk="0">
                  <a:moveTo>
                    <a:pt x="402400" y="0"/>
                  </a:moveTo>
                  <a:lnTo>
                    <a:pt x="667416" y="425722"/>
                  </a:lnTo>
                  <a:cubicBezTo>
                    <a:pt x="714200" y="505721"/>
                    <a:pt x="753917" y="576674"/>
                    <a:pt x="770878" y="615261"/>
                  </a:cubicBezTo>
                  <a:cubicBezTo>
                    <a:pt x="770878" y="615261"/>
                    <a:pt x="770878" y="615261"/>
                    <a:pt x="770878" y="615967"/>
                  </a:cubicBezTo>
                  <a:cubicBezTo>
                    <a:pt x="775852" y="624618"/>
                    <a:pt x="778800" y="634283"/>
                    <a:pt x="779500" y="644236"/>
                  </a:cubicBezTo>
                  <a:cubicBezTo>
                    <a:pt x="779434" y="644515"/>
                    <a:pt x="779434" y="644805"/>
                    <a:pt x="779500" y="645084"/>
                  </a:cubicBezTo>
                  <a:cubicBezTo>
                    <a:pt x="765366" y="675049"/>
                    <a:pt x="136678" y="1067696"/>
                    <a:pt x="110246" y="1074056"/>
                  </a:cubicBezTo>
                  <a:cubicBezTo>
                    <a:pt x="83816" y="1080417"/>
                    <a:pt x="63604" y="1005223"/>
                    <a:pt x="75759" y="970594"/>
                  </a:cubicBezTo>
                  <a:cubicBezTo>
                    <a:pt x="87915" y="935966"/>
                    <a:pt x="261482" y="677875"/>
                    <a:pt x="261482" y="677875"/>
                  </a:cubicBezTo>
                  <a:lnTo>
                    <a:pt x="0" y="250316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8540542" y="5720339"/>
              <a:ext cx="707001" cy="617069"/>
            </a:xfrm>
            <a:custGeom>
              <a:avLst/>
              <a:gdLst/>
              <a:ahLst/>
              <a:cxnLst/>
              <a:rect l="l" t="t" r="r" b="b"/>
              <a:pathLst>
                <a:path w="707001" h="617069" extrusionOk="0">
                  <a:moveTo>
                    <a:pt x="37702" y="616674"/>
                  </a:moveTo>
                  <a:cubicBezTo>
                    <a:pt x="64274" y="610314"/>
                    <a:pt x="692680" y="217808"/>
                    <a:pt x="706955" y="187702"/>
                  </a:cubicBezTo>
                  <a:cubicBezTo>
                    <a:pt x="707016" y="187422"/>
                    <a:pt x="707016" y="187133"/>
                    <a:pt x="706955" y="186854"/>
                  </a:cubicBezTo>
                  <a:cubicBezTo>
                    <a:pt x="706338" y="176905"/>
                    <a:pt x="703436" y="167232"/>
                    <a:pt x="698475" y="158586"/>
                  </a:cubicBezTo>
                  <a:lnTo>
                    <a:pt x="698475" y="158586"/>
                  </a:lnTo>
                  <a:cubicBezTo>
                    <a:pt x="683634" y="125087"/>
                    <a:pt x="651973" y="66996"/>
                    <a:pt x="613670" y="0"/>
                  </a:cubicBezTo>
                  <a:cubicBezTo>
                    <a:pt x="533670" y="55830"/>
                    <a:pt x="226110" y="270670"/>
                    <a:pt x="218619" y="277171"/>
                  </a:cubicBezTo>
                  <a:cubicBezTo>
                    <a:pt x="211128" y="283673"/>
                    <a:pt x="97913" y="416393"/>
                    <a:pt x="40529" y="449467"/>
                  </a:cubicBezTo>
                  <a:cubicBezTo>
                    <a:pt x="26861" y="469987"/>
                    <a:pt x="14629" y="491428"/>
                    <a:pt x="3921" y="513636"/>
                  </a:cubicBezTo>
                  <a:cubicBezTo>
                    <a:pt x="-8800" y="547841"/>
                    <a:pt x="11271" y="623176"/>
                    <a:pt x="37702" y="616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8696547" y="5985216"/>
              <a:ext cx="62190" cy="11728"/>
            </a:xfrm>
            <a:custGeom>
              <a:avLst/>
              <a:gdLst/>
              <a:ahLst/>
              <a:cxnLst/>
              <a:rect l="l" t="t" r="r" b="b"/>
              <a:pathLst>
                <a:path w="62190" h="11728" extrusionOk="0">
                  <a:moveTo>
                    <a:pt x="62190" y="11729"/>
                  </a:moveTo>
                  <a:cubicBezTo>
                    <a:pt x="43430" y="750"/>
                    <a:pt x="21199" y="-2686"/>
                    <a:pt x="0" y="2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8103901" y="3881624"/>
              <a:ext cx="1005929" cy="2023025"/>
            </a:xfrm>
            <a:custGeom>
              <a:avLst/>
              <a:gdLst/>
              <a:ahLst/>
              <a:cxnLst/>
              <a:rect l="l" t="t" r="r" b="b"/>
              <a:pathLst>
                <a:path w="1005929" h="2023025" extrusionOk="0">
                  <a:moveTo>
                    <a:pt x="1005930" y="1723381"/>
                  </a:moveTo>
                  <a:lnTo>
                    <a:pt x="553636" y="2023025"/>
                  </a:lnTo>
                  <a:cubicBezTo>
                    <a:pt x="553636" y="2023025"/>
                    <a:pt x="197031" y="1381899"/>
                    <a:pt x="137950" y="1171441"/>
                  </a:cubicBezTo>
                  <a:cubicBezTo>
                    <a:pt x="74346" y="942326"/>
                    <a:pt x="0" y="0"/>
                    <a:pt x="0" y="0"/>
                  </a:cubicBezTo>
                  <a:lnTo>
                    <a:pt x="409891" y="1272"/>
                  </a:lnTo>
                  <a:cubicBezTo>
                    <a:pt x="409891" y="1272"/>
                    <a:pt x="531728" y="181059"/>
                    <a:pt x="494696" y="394485"/>
                  </a:cubicBezTo>
                  <a:cubicBezTo>
                    <a:pt x="494696" y="394485"/>
                    <a:pt x="567205" y="948969"/>
                    <a:pt x="613565" y="1027413"/>
                  </a:cubicBezTo>
                  <a:cubicBezTo>
                    <a:pt x="644519" y="1079710"/>
                    <a:pt x="1005930" y="1723381"/>
                    <a:pt x="1005930" y="17233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8621874" y="5509327"/>
              <a:ext cx="399565" cy="254110"/>
            </a:xfrm>
            <a:custGeom>
              <a:avLst/>
              <a:gdLst/>
              <a:ahLst/>
              <a:cxnLst/>
              <a:rect l="l" t="t" r="r" b="b"/>
              <a:pathLst>
                <a:path w="399565" h="254110" extrusionOk="0">
                  <a:moveTo>
                    <a:pt x="398487" y="130"/>
                  </a:moveTo>
                  <a:cubicBezTo>
                    <a:pt x="385766" y="5784"/>
                    <a:pt x="373328" y="14265"/>
                    <a:pt x="361031" y="20625"/>
                  </a:cubicBezTo>
                  <a:cubicBezTo>
                    <a:pt x="348735" y="26985"/>
                    <a:pt x="332763" y="36031"/>
                    <a:pt x="319618" y="44088"/>
                  </a:cubicBezTo>
                  <a:cubicBezTo>
                    <a:pt x="293329" y="59636"/>
                    <a:pt x="267322" y="75607"/>
                    <a:pt x="241597" y="92003"/>
                  </a:cubicBezTo>
                  <a:cubicBezTo>
                    <a:pt x="189584" y="124794"/>
                    <a:pt x="138041" y="158386"/>
                    <a:pt x="86969" y="192779"/>
                  </a:cubicBezTo>
                  <a:cubicBezTo>
                    <a:pt x="57995" y="212426"/>
                    <a:pt x="29161" y="232214"/>
                    <a:pt x="468" y="252426"/>
                  </a:cubicBezTo>
                  <a:cubicBezTo>
                    <a:pt x="-662" y="253132"/>
                    <a:pt x="468" y="254546"/>
                    <a:pt x="1599" y="253980"/>
                  </a:cubicBezTo>
                  <a:cubicBezTo>
                    <a:pt x="54037" y="222602"/>
                    <a:pt x="105910" y="190518"/>
                    <a:pt x="157923" y="158575"/>
                  </a:cubicBezTo>
                  <a:cubicBezTo>
                    <a:pt x="209937" y="126632"/>
                    <a:pt x="261810" y="94547"/>
                    <a:pt x="312692" y="60908"/>
                  </a:cubicBezTo>
                  <a:cubicBezTo>
                    <a:pt x="326827" y="51296"/>
                    <a:pt x="341950" y="41826"/>
                    <a:pt x="356226" y="31650"/>
                  </a:cubicBezTo>
                  <a:cubicBezTo>
                    <a:pt x="370502" y="21473"/>
                    <a:pt x="386049" y="12710"/>
                    <a:pt x="398628" y="1685"/>
                  </a:cubicBezTo>
                  <a:cubicBezTo>
                    <a:pt x="399900" y="978"/>
                    <a:pt x="399900" y="-435"/>
                    <a:pt x="398487" y="13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7513424" y="5509316"/>
              <a:ext cx="795249" cy="825222"/>
            </a:xfrm>
            <a:custGeom>
              <a:avLst/>
              <a:gdLst/>
              <a:ahLst/>
              <a:cxnLst/>
              <a:rect l="l" t="t" r="r" b="b"/>
              <a:pathLst>
                <a:path w="795249" h="825222" extrusionOk="0">
                  <a:moveTo>
                    <a:pt x="706094" y="0"/>
                  </a:moveTo>
                  <a:cubicBezTo>
                    <a:pt x="706094" y="0"/>
                    <a:pt x="776765" y="496534"/>
                    <a:pt x="776765" y="496817"/>
                  </a:cubicBezTo>
                  <a:cubicBezTo>
                    <a:pt x="787225" y="588830"/>
                    <a:pt x="794857" y="669819"/>
                    <a:pt x="794857" y="712080"/>
                  </a:cubicBezTo>
                  <a:cubicBezTo>
                    <a:pt x="794857" y="712080"/>
                    <a:pt x="794857" y="712080"/>
                    <a:pt x="794857" y="712080"/>
                  </a:cubicBezTo>
                  <a:cubicBezTo>
                    <a:pt x="795954" y="721975"/>
                    <a:pt x="794745" y="731989"/>
                    <a:pt x="791323" y="741338"/>
                  </a:cubicBezTo>
                  <a:lnTo>
                    <a:pt x="791323" y="742045"/>
                  </a:lnTo>
                  <a:cubicBezTo>
                    <a:pt x="778179" y="753352"/>
                    <a:pt x="572668" y="783458"/>
                    <a:pt x="375920" y="816532"/>
                  </a:cubicBezTo>
                  <a:cubicBezTo>
                    <a:pt x="283624" y="832221"/>
                    <a:pt x="28078" y="822327"/>
                    <a:pt x="15215" y="820066"/>
                  </a:cubicBezTo>
                  <a:cubicBezTo>
                    <a:pt x="-11639" y="815260"/>
                    <a:pt x="375" y="738229"/>
                    <a:pt x="25534" y="711515"/>
                  </a:cubicBezTo>
                  <a:cubicBezTo>
                    <a:pt x="39668" y="696108"/>
                    <a:pt x="179596" y="640844"/>
                    <a:pt x="199243" y="630102"/>
                  </a:cubicBezTo>
                  <a:cubicBezTo>
                    <a:pt x="258041" y="596321"/>
                    <a:pt x="304118" y="562965"/>
                    <a:pt x="304118" y="562965"/>
                  </a:cubicBezTo>
                  <a:lnTo>
                    <a:pt x="237688" y="66148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7513848" y="6044860"/>
              <a:ext cx="795249" cy="290243"/>
            </a:xfrm>
            <a:custGeom>
              <a:avLst/>
              <a:gdLst/>
              <a:ahLst/>
              <a:cxnLst/>
              <a:rect l="l" t="t" r="r" b="b"/>
              <a:pathLst>
                <a:path w="795249" h="290243" extrusionOk="0">
                  <a:moveTo>
                    <a:pt x="794857" y="177101"/>
                  </a:moveTo>
                  <a:cubicBezTo>
                    <a:pt x="794857" y="177101"/>
                    <a:pt x="794857" y="177101"/>
                    <a:pt x="794857" y="177101"/>
                  </a:cubicBezTo>
                  <a:cubicBezTo>
                    <a:pt x="795954" y="186996"/>
                    <a:pt x="794745" y="197010"/>
                    <a:pt x="791323" y="206359"/>
                  </a:cubicBezTo>
                  <a:lnTo>
                    <a:pt x="791323" y="207066"/>
                  </a:lnTo>
                  <a:cubicBezTo>
                    <a:pt x="778179" y="218373"/>
                    <a:pt x="572668" y="248479"/>
                    <a:pt x="375920" y="281553"/>
                  </a:cubicBezTo>
                  <a:cubicBezTo>
                    <a:pt x="283624" y="297242"/>
                    <a:pt x="28078" y="287348"/>
                    <a:pt x="15216" y="285087"/>
                  </a:cubicBezTo>
                  <a:cubicBezTo>
                    <a:pt x="-11639" y="280281"/>
                    <a:pt x="375" y="203250"/>
                    <a:pt x="25533" y="176536"/>
                  </a:cubicBezTo>
                  <a:cubicBezTo>
                    <a:pt x="35004" y="166501"/>
                    <a:pt x="98042" y="139504"/>
                    <a:pt x="145957" y="119010"/>
                  </a:cubicBezTo>
                  <a:cubicBezTo>
                    <a:pt x="188360" y="124664"/>
                    <a:pt x="314578" y="111943"/>
                    <a:pt x="323058" y="108833"/>
                  </a:cubicBezTo>
                  <a:cubicBezTo>
                    <a:pt x="331538" y="105724"/>
                    <a:pt x="686448" y="22615"/>
                    <a:pt x="781571" y="0"/>
                  </a:cubicBezTo>
                  <a:cubicBezTo>
                    <a:pt x="789203" y="75759"/>
                    <a:pt x="794857" y="140352"/>
                    <a:pt x="794857" y="177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7742066" y="6122369"/>
              <a:ext cx="102190" cy="28921"/>
            </a:xfrm>
            <a:custGeom>
              <a:avLst/>
              <a:gdLst/>
              <a:ahLst/>
              <a:cxnLst/>
              <a:rect l="l" t="t" r="r" b="b"/>
              <a:pathLst>
                <a:path w="102190" h="28921" extrusionOk="0">
                  <a:moveTo>
                    <a:pt x="0" y="653"/>
                  </a:moveTo>
                  <a:cubicBezTo>
                    <a:pt x="0" y="653"/>
                    <a:pt x="45088" y="-6838"/>
                    <a:pt x="102190" y="2892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7695137" y="3881341"/>
              <a:ext cx="772292" cy="2187123"/>
            </a:xfrm>
            <a:custGeom>
              <a:avLst/>
              <a:gdLst/>
              <a:ahLst/>
              <a:cxnLst/>
              <a:rect l="l" t="t" r="r" b="b"/>
              <a:pathLst>
                <a:path w="772292" h="2187123" extrusionOk="0">
                  <a:moveTo>
                    <a:pt x="630247" y="419220"/>
                  </a:moveTo>
                  <a:cubicBezTo>
                    <a:pt x="630247" y="419220"/>
                    <a:pt x="480000" y="1024304"/>
                    <a:pt x="488905" y="1131300"/>
                  </a:cubicBezTo>
                  <a:cubicBezTo>
                    <a:pt x="496113" y="1222466"/>
                    <a:pt x="616113" y="2119421"/>
                    <a:pt x="616113" y="2119421"/>
                  </a:cubicBezTo>
                  <a:lnTo>
                    <a:pt x="63607" y="2187124"/>
                  </a:lnTo>
                  <a:cubicBezTo>
                    <a:pt x="63607" y="2187124"/>
                    <a:pt x="2548" y="1264727"/>
                    <a:pt x="145" y="1169463"/>
                  </a:cubicBezTo>
                  <a:cubicBezTo>
                    <a:pt x="-4519" y="990665"/>
                    <a:pt x="104313" y="491728"/>
                    <a:pt x="228412" y="0"/>
                  </a:cubicBezTo>
                  <a:lnTo>
                    <a:pt x="760846" y="1979"/>
                  </a:lnTo>
                  <a:cubicBezTo>
                    <a:pt x="760846" y="1979"/>
                    <a:pt x="809468" y="218232"/>
                    <a:pt x="706288" y="396464"/>
                  </a:cubicBezTo>
                  <a:cubicBezTo>
                    <a:pt x="679548" y="398213"/>
                    <a:pt x="653551" y="405993"/>
                    <a:pt x="630246" y="4192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7795792" y="5892349"/>
              <a:ext cx="463412" cy="52016"/>
            </a:xfrm>
            <a:custGeom>
              <a:avLst/>
              <a:gdLst/>
              <a:ahLst/>
              <a:cxnLst/>
              <a:rect l="l" t="t" r="r" b="b"/>
              <a:pathLst>
                <a:path w="463412" h="52016" extrusionOk="0">
                  <a:moveTo>
                    <a:pt x="461323" y="3"/>
                  </a:moveTo>
                  <a:cubicBezTo>
                    <a:pt x="401253" y="3820"/>
                    <a:pt x="339062" y="7918"/>
                    <a:pt x="279134" y="14137"/>
                  </a:cubicBezTo>
                  <a:cubicBezTo>
                    <a:pt x="219204" y="20356"/>
                    <a:pt x="160265" y="26999"/>
                    <a:pt x="101184" y="35480"/>
                  </a:cubicBezTo>
                  <a:cubicBezTo>
                    <a:pt x="67686" y="40286"/>
                    <a:pt x="34047" y="44385"/>
                    <a:pt x="690" y="50462"/>
                  </a:cubicBezTo>
                  <a:cubicBezTo>
                    <a:pt x="-299" y="50462"/>
                    <a:pt x="-158" y="52017"/>
                    <a:pt x="690" y="52017"/>
                  </a:cubicBezTo>
                  <a:cubicBezTo>
                    <a:pt x="60902" y="49756"/>
                    <a:pt x="120972" y="43678"/>
                    <a:pt x="180901" y="37883"/>
                  </a:cubicBezTo>
                  <a:cubicBezTo>
                    <a:pt x="240830" y="32088"/>
                    <a:pt x="299769" y="26151"/>
                    <a:pt x="359133" y="18378"/>
                  </a:cubicBezTo>
                  <a:cubicBezTo>
                    <a:pt x="392631" y="13855"/>
                    <a:pt x="426129" y="9332"/>
                    <a:pt x="459627" y="4244"/>
                  </a:cubicBezTo>
                  <a:cubicBezTo>
                    <a:pt x="463443" y="4526"/>
                    <a:pt x="464998" y="-138"/>
                    <a:pt x="461323" y="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7796900" y="3963480"/>
              <a:ext cx="214932" cy="1920217"/>
            </a:xfrm>
            <a:custGeom>
              <a:avLst/>
              <a:gdLst/>
              <a:ahLst/>
              <a:cxnLst/>
              <a:rect l="l" t="t" r="r" b="b"/>
              <a:pathLst>
                <a:path w="214932" h="1920217" extrusionOk="0">
                  <a:moveTo>
                    <a:pt x="211029" y="1394"/>
                  </a:moveTo>
                  <a:cubicBezTo>
                    <a:pt x="195623" y="57931"/>
                    <a:pt x="142761" y="302735"/>
                    <a:pt x="129334" y="360119"/>
                  </a:cubicBezTo>
                  <a:cubicBezTo>
                    <a:pt x="115906" y="417504"/>
                    <a:pt x="102337" y="475878"/>
                    <a:pt x="88910" y="533829"/>
                  </a:cubicBezTo>
                  <a:cubicBezTo>
                    <a:pt x="63044" y="645913"/>
                    <a:pt x="37603" y="758138"/>
                    <a:pt x="20501" y="871212"/>
                  </a:cubicBezTo>
                  <a:cubicBezTo>
                    <a:pt x="2760" y="984068"/>
                    <a:pt x="-3491" y="1098434"/>
                    <a:pt x="1844" y="1212552"/>
                  </a:cubicBezTo>
                  <a:cubicBezTo>
                    <a:pt x="7780" y="1328593"/>
                    <a:pt x="19511" y="1444352"/>
                    <a:pt x="29264" y="1560111"/>
                  </a:cubicBezTo>
                  <a:cubicBezTo>
                    <a:pt x="39017" y="1675870"/>
                    <a:pt x="46508" y="1759545"/>
                    <a:pt x="57532" y="1875869"/>
                  </a:cubicBezTo>
                  <a:cubicBezTo>
                    <a:pt x="58946" y="1890003"/>
                    <a:pt x="60359" y="1904844"/>
                    <a:pt x="62196" y="1919261"/>
                  </a:cubicBezTo>
                  <a:cubicBezTo>
                    <a:pt x="62196" y="1920675"/>
                    <a:pt x="64741" y="1920392"/>
                    <a:pt x="64741" y="1919261"/>
                  </a:cubicBezTo>
                  <a:cubicBezTo>
                    <a:pt x="59511" y="1803078"/>
                    <a:pt x="48769" y="1687178"/>
                    <a:pt x="39441" y="1571419"/>
                  </a:cubicBezTo>
                  <a:cubicBezTo>
                    <a:pt x="30112" y="1455660"/>
                    <a:pt x="22055" y="1373541"/>
                    <a:pt x="14423" y="1257075"/>
                  </a:cubicBezTo>
                  <a:cubicBezTo>
                    <a:pt x="6179" y="1141763"/>
                    <a:pt x="9256" y="1025922"/>
                    <a:pt x="23610" y="911211"/>
                  </a:cubicBezTo>
                  <a:cubicBezTo>
                    <a:pt x="37744" y="798138"/>
                    <a:pt x="62479" y="685064"/>
                    <a:pt x="87921" y="573404"/>
                  </a:cubicBezTo>
                  <a:cubicBezTo>
                    <a:pt x="102526" y="509518"/>
                    <a:pt x="117131" y="445584"/>
                    <a:pt x="131737" y="381603"/>
                  </a:cubicBezTo>
                  <a:cubicBezTo>
                    <a:pt x="145871" y="317293"/>
                    <a:pt x="202408" y="66411"/>
                    <a:pt x="214846" y="1818"/>
                  </a:cubicBezTo>
                  <a:cubicBezTo>
                    <a:pt x="215552" y="-302"/>
                    <a:pt x="211736" y="-726"/>
                    <a:pt x="211029" y="139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8189082" y="4235350"/>
              <a:ext cx="312175" cy="93700"/>
            </a:xfrm>
            <a:custGeom>
              <a:avLst/>
              <a:gdLst/>
              <a:ahLst/>
              <a:cxnLst/>
              <a:rect l="l" t="t" r="r" b="b"/>
              <a:pathLst>
                <a:path w="312175" h="93700" extrusionOk="0">
                  <a:moveTo>
                    <a:pt x="896" y="92631"/>
                  </a:moveTo>
                  <a:cubicBezTo>
                    <a:pt x="28378" y="89245"/>
                    <a:pt x="55584" y="83908"/>
                    <a:pt x="82309" y="76659"/>
                  </a:cubicBezTo>
                  <a:cubicBezTo>
                    <a:pt x="109164" y="69168"/>
                    <a:pt x="133899" y="58426"/>
                    <a:pt x="159623" y="48391"/>
                  </a:cubicBezTo>
                  <a:cubicBezTo>
                    <a:pt x="184816" y="40326"/>
                    <a:pt x="210438" y="33672"/>
                    <a:pt x="236372" y="28462"/>
                  </a:cubicBezTo>
                  <a:cubicBezTo>
                    <a:pt x="262194" y="22189"/>
                    <a:pt x="287125" y="12692"/>
                    <a:pt x="310576" y="194"/>
                  </a:cubicBezTo>
                  <a:cubicBezTo>
                    <a:pt x="311707" y="-513"/>
                    <a:pt x="312838" y="900"/>
                    <a:pt x="311707" y="1466"/>
                  </a:cubicBezTo>
                  <a:cubicBezTo>
                    <a:pt x="289056" y="14975"/>
                    <a:pt x="265434" y="26786"/>
                    <a:pt x="241036" y="36801"/>
                  </a:cubicBezTo>
                  <a:cubicBezTo>
                    <a:pt x="215594" y="46837"/>
                    <a:pt x="188315" y="50935"/>
                    <a:pt x="162450" y="59699"/>
                  </a:cubicBezTo>
                  <a:cubicBezTo>
                    <a:pt x="136234" y="69536"/>
                    <a:pt x="109532" y="78028"/>
                    <a:pt x="82450" y="85140"/>
                  </a:cubicBezTo>
                  <a:cubicBezTo>
                    <a:pt x="55497" y="91133"/>
                    <a:pt x="27939" y="93979"/>
                    <a:pt x="331" y="93621"/>
                  </a:cubicBezTo>
                  <a:cubicBezTo>
                    <a:pt x="-235" y="94045"/>
                    <a:pt x="-93" y="92631"/>
                    <a:pt x="896" y="9263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67"/>
            <p:cNvSpPr/>
            <p:nvPr/>
          </p:nvSpPr>
          <p:spPr>
            <a:xfrm>
              <a:off x="8200006" y="4297859"/>
              <a:ext cx="125525" cy="550525"/>
            </a:xfrm>
            <a:custGeom>
              <a:avLst/>
              <a:gdLst/>
              <a:ahLst/>
              <a:cxnLst/>
              <a:rect l="l" t="t" r="r" b="b"/>
              <a:pathLst>
                <a:path w="125525" h="550525" extrusionOk="0">
                  <a:moveTo>
                    <a:pt x="9335" y="494995"/>
                  </a:moveTo>
                  <a:cubicBezTo>
                    <a:pt x="12586" y="477186"/>
                    <a:pt x="15413" y="459377"/>
                    <a:pt x="18947" y="441709"/>
                  </a:cubicBezTo>
                  <a:cubicBezTo>
                    <a:pt x="26155" y="405808"/>
                    <a:pt x="33081" y="369766"/>
                    <a:pt x="41844" y="334007"/>
                  </a:cubicBezTo>
                  <a:cubicBezTo>
                    <a:pt x="58381" y="263336"/>
                    <a:pt x="73646" y="191675"/>
                    <a:pt x="91879" y="120863"/>
                  </a:cubicBezTo>
                  <a:cubicBezTo>
                    <a:pt x="102056" y="80722"/>
                    <a:pt x="110819" y="40157"/>
                    <a:pt x="123681" y="440"/>
                  </a:cubicBezTo>
                  <a:cubicBezTo>
                    <a:pt x="123681" y="-550"/>
                    <a:pt x="125660" y="440"/>
                    <a:pt x="125518" y="440"/>
                  </a:cubicBezTo>
                  <a:cubicBezTo>
                    <a:pt x="120996" y="36623"/>
                    <a:pt x="112656" y="72383"/>
                    <a:pt x="105589" y="108425"/>
                  </a:cubicBezTo>
                  <a:cubicBezTo>
                    <a:pt x="98522" y="144467"/>
                    <a:pt x="91455" y="180227"/>
                    <a:pt x="83116" y="215986"/>
                  </a:cubicBezTo>
                  <a:cubicBezTo>
                    <a:pt x="67569" y="286657"/>
                    <a:pt x="52445" y="358459"/>
                    <a:pt x="34777" y="429412"/>
                  </a:cubicBezTo>
                  <a:cubicBezTo>
                    <a:pt x="29689" y="449342"/>
                    <a:pt x="24601" y="469271"/>
                    <a:pt x="18947" y="489059"/>
                  </a:cubicBezTo>
                  <a:cubicBezTo>
                    <a:pt x="13293" y="508846"/>
                    <a:pt x="9335" y="529906"/>
                    <a:pt x="1986" y="549835"/>
                  </a:cubicBezTo>
                  <a:cubicBezTo>
                    <a:pt x="1986" y="550825"/>
                    <a:pt x="-134" y="550683"/>
                    <a:pt x="7" y="549835"/>
                  </a:cubicBezTo>
                  <a:cubicBezTo>
                    <a:pt x="1986" y="531461"/>
                    <a:pt x="6085" y="513228"/>
                    <a:pt x="9335" y="4949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67"/>
            <p:cNvSpPr/>
            <p:nvPr/>
          </p:nvSpPr>
          <p:spPr>
            <a:xfrm>
              <a:off x="7667322" y="2513954"/>
              <a:ext cx="813386" cy="1174302"/>
            </a:xfrm>
            <a:custGeom>
              <a:avLst/>
              <a:gdLst/>
              <a:ahLst/>
              <a:cxnLst/>
              <a:rect l="l" t="t" r="r" b="b"/>
              <a:pathLst>
                <a:path w="813386" h="1174302" extrusionOk="0">
                  <a:moveTo>
                    <a:pt x="753326" y="1049085"/>
                  </a:moveTo>
                  <a:cubicBezTo>
                    <a:pt x="720150" y="1078089"/>
                    <a:pt x="683779" y="1103222"/>
                    <a:pt x="644916" y="1123996"/>
                  </a:cubicBezTo>
                  <a:cubicBezTo>
                    <a:pt x="700605" y="1018697"/>
                    <a:pt x="680111" y="787885"/>
                    <a:pt x="674316" y="821242"/>
                  </a:cubicBezTo>
                  <a:cubicBezTo>
                    <a:pt x="646047" y="980676"/>
                    <a:pt x="555730" y="1158201"/>
                    <a:pt x="518840" y="1168519"/>
                  </a:cubicBezTo>
                  <a:lnTo>
                    <a:pt x="518840" y="1168519"/>
                  </a:lnTo>
                  <a:cubicBezTo>
                    <a:pt x="425503" y="1183878"/>
                    <a:pt x="329703" y="1168449"/>
                    <a:pt x="245909" y="1124562"/>
                  </a:cubicBezTo>
                  <a:cubicBezTo>
                    <a:pt x="318558" y="1004987"/>
                    <a:pt x="304000" y="770076"/>
                    <a:pt x="299336" y="784635"/>
                  </a:cubicBezTo>
                  <a:cubicBezTo>
                    <a:pt x="249442" y="940817"/>
                    <a:pt x="135097" y="1036082"/>
                    <a:pt x="114602" y="1036930"/>
                  </a:cubicBezTo>
                  <a:lnTo>
                    <a:pt x="114602" y="1036930"/>
                  </a:lnTo>
                  <a:cubicBezTo>
                    <a:pt x="34885" y="967814"/>
                    <a:pt x="-8931" y="897143"/>
                    <a:pt x="1529" y="889228"/>
                  </a:cubicBezTo>
                  <a:cubicBezTo>
                    <a:pt x="77994" y="831701"/>
                    <a:pt x="138489" y="690077"/>
                    <a:pt x="192057" y="540961"/>
                  </a:cubicBezTo>
                  <a:lnTo>
                    <a:pt x="192057" y="540961"/>
                  </a:lnTo>
                  <a:cubicBezTo>
                    <a:pt x="244919" y="393824"/>
                    <a:pt x="268523" y="255309"/>
                    <a:pt x="346685" y="122589"/>
                  </a:cubicBezTo>
                  <a:cubicBezTo>
                    <a:pt x="418204" y="1035"/>
                    <a:pt x="571136" y="-28788"/>
                    <a:pt x="661312" y="27184"/>
                  </a:cubicBezTo>
                  <a:cubicBezTo>
                    <a:pt x="897212" y="173472"/>
                    <a:pt x="800251" y="1008379"/>
                    <a:pt x="753326" y="10490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8311815" y="2531809"/>
              <a:ext cx="198362" cy="996601"/>
            </a:xfrm>
            <a:custGeom>
              <a:avLst/>
              <a:gdLst/>
              <a:ahLst/>
              <a:cxnLst/>
              <a:rect l="l" t="t" r="r" b="b"/>
              <a:pathLst>
                <a:path w="198362" h="996601" extrusionOk="0">
                  <a:moveTo>
                    <a:pt x="0" y="0"/>
                  </a:moveTo>
                  <a:cubicBezTo>
                    <a:pt x="20134" y="9193"/>
                    <a:pt x="38100" y="22535"/>
                    <a:pt x="52721" y="39152"/>
                  </a:cubicBezTo>
                  <a:cubicBezTo>
                    <a:pt x="67595" y="55601"/>
                    <a:pt x="80981" y="73339"/>
                    <a:pt x="92720" y="92155"/>
                  </a:cubicBezTo>
                  <a:cubicBezTo>
                    <a:pt x="115165" y="130445"/>
                    <a:pt x="133499" y="171000"/>
                    <a:pt x="147419" y="213143"/>
                  </a:cubicBezTo>
                  <a:cubicBezTo>
                    <a:pt x="175262" y="297206"/>
                    <a:pt x="191664" y="384633"/>
                    <a:pt x="196183" y="473071"/>
                  </a:cubicBezTo>
                  <a:cubicBezTo>
                    <a:pt x="200854" y="561208"/>
                    <a:pt x="198017" y="649583"/>
                    <a:pt x="187702" y="737239"/>
                  </a:cubicBezTo>
                  <a:cubicBezTo>
                    <a:pt x="185441" y="759147"/>
                    <a:pt x="181766" y="780914"/>
                    <a:pt x="178939" y="802680"/>
                  </a:cubicBezTo>
                  <a:lnTo>
                    <a:pt x="168197" y="867839"/>
                  </a:lnTo>
                  <a:lnTo>
                    <a:pt x="155052" y="932432"/>
                  </a:lnTo>
                  <a:lnTo>
                    <a:pt x="139929" y="996601"/>
                  </a:lnTo>
                  <a:lnTo>
                    <a:pt x="151236" y="931725"/>
                  </a:lnTo>
                  <a:lnTo>
                    <a:pt x="160989" y="866567"/>
                  </a:lnTo>
                  <a:lnTo>
                    <a:pt x="169610" y="801408"/>
                  </a:lnTo>
                  <a:cubicBezTo>
                    <a:pt x="171872" y="779642"/>
                    <a:pt x="174699" y="757875"/>
                    <a:pt x="176253" y="735967"/>
                  </a:cubicBezTo>
                  <a:cubicBezTo>
                    <a:pt x="184893" y="648893"/>
                    <a:pt x="186689" y="561275"/>
                    <a:pt x="181624" y="473919"/>
                  </a:cubicBezTo>
                  <a:cubicBezTo>
                    <a:pt x="177597" y="386601"/>
                    <a:pt x="162639" y="300133"/>
                    <a:pt x="137102" y="216536"/>
                  </a:cubicBezTo>
                  <a:cubicBezTo>
                    <a:pt x="124492" y="174734"/>
                    <a:pt x="107632" y="134335"/>
                    <a:pt x="86784" y="95971"/>
                  </a:cubicBezTo>
                  <a:cubicBezTo>
                    <a:pt x="76109" y="76962"/>
                    <a:pt x="63764" y="58941"/>
                    <a:pt x="49894" y="42120"/>
                  </a:cubicBezTo>
                  <a:cubicBezTo>
                    <a:pt x="42880" y="33763"/>
                    <a:pt x="35224" y="25965"/>
                    <a:pt x="26997" y="18799"/>
                  </a:cubicBezTo>
                  <a:cubicBezTo>
                    <a:pt x="18993" y="11213"/>
                    <a:pt x="9892" y="487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7657685" y="2570678"/>
              <a:ext cx="410880" cy="808616"/>
            </a:xfrm>
            <a:custGeom>
              <a:avLst/>
              <a:gdLst/>
              <a:ahLst/>
              <a:cxnLst/>
              <a:rect l="l" t="t" r="r" b="b"/>
              <a:pathLst>
                <a:path w="410880" h="808616" extrusionOk="0">
                  <a:moveTo>
                    <a:pt x="0" y="808617"/>
                  </a:moveTo>
                  <a:cubicBezTo>
                    <a:pt x="22615" y="778087"/>
                    <a:pt x="43251" y="746144"/>
                    <a:pt x="62756" y="713493"/>
                  </a:cubicBezTo>
                  <a:cubicBezTo>
                    <a:pt x="82261" y="680844"/>
                    <a:pt x="101060" y="647770"/>
                    <a:pt x="117879" y="613848"/>
                  </a:cubicBezTo>
                  <a:cubicBezTo>
                    <a:pt x="134699" y="579926"/>
                    <a:pt x="150670" y="545438"/>
                    <a:pt x="164381" y="510244"/>
                  </a:cubicBezTo>
                  <a:cubicBezTo>
                    <a:pt x="178091" y="475050"/>
                    <a:pt x="190529" y="438725"/>
                    <a:pt x="203674" y="403107"/>
                  </a:cubicBezTo>
                  <a:cubicBezTo>
                    <a:pt x="230811" y="332436"/>
                    <a:pt x="257808" y="260493"/>
                    <a:pt x="288479" y="191094"/>
                  </a:cubicBezTo>
                  <a:cubicBezTo>
                    <a:pt x="304168" y="156324"/>
                    <a:pt x="320705" y="121837"/>
                    <a:pt x="339362" y="88480"/>
                  </a:cubicBezTo>
                  <a:cubicBezTo>
                    <a:pt x="348814" y="71829"/>
                    <a:pt x="359147" y="55693"/>
                    <a:pt x="370316" y="40141"/>
                  </a:cubicBezTo>
                  <a:cubicBezTo>
                    <a:pt x="380914" y="24098"/>
                    <a:pt x="394727" y="10429"/>
                    <a:pt x="410881" y="0"/>
                  </a:cubicBezTo>
                  <a:cubicBezTo>
                    <a:pt x="395806" y="11576"/>
                    <a:pt x="383132" y="25979"/>
                    <a:pt x="373566" y="42403"/>
                  </a:cubicBezTo>
                  <a:cubicBezTo>
                    <a:pt x="363237" y="58407"/>
                    <a:pt x="353801" y="74969"/>
                    <a:pt x="345298" y="92013"/>
                  </a:cubicBezTo>
                  <a:cubicBezTo>
                    <a:pt x="328055" y="125794"/>
                    <a:pt x="312790" y="160564"/>
                    <a:pt x="298373" y="195759"/>
                  </a:cubicBezTo>
                  <a:cubicBezTo>
                    <a:pt x="269397" y="266429"/>
                    <a:pt x="241836" y="337100"/>
                    <a:pt x="216536" y="408761"/>
                  </a:cubicBezTo>
                  <a:cubicBezTo>
                    <a:pt x="202402" y="444379"/>
                    <a:pt x="190105" y="479431"/>
                    <a:pt x="175829" y="515615"/>
                  </a:cubicBezTo>
                  <a:cubicBezTo>
                    <a:pt x="161485" y="551177"/>
                    <a:pt x="145157" y="585908"/>
                    <a:pt x="126925" y="619643"/>
                  </a:cubicBezTo>
                  <a:cubicBezTo>
                    <a:pt x="91279" y="686862"/>
                    <a:pt x="48742" y="750193"/>
                    <a:pt x="0" y="8086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9" name="Google Shape;3949;p67"/>
            <p:cNvSpPr/>
            <p:nvPr/>
          </p:nvSpPr>
          <p:spPr>
            <a:xfrm>
              <a:off x="7324970" y="2739720"/>
              <a:ext cx="823059" cy="646338"/>
            </a:xfrm>
            <a:custGeom>
              <a:avLst/>
              <a:gdLst/>
              <a:ahLst/>
              <a:cxnLst/>
              <a:rect l="l" t="t" r="r" b="b"/>
              <a:pathLst>
                <a:path w="823059" h="646338" extrusionOk="0">
                  <a:moveTo>
                    <a:pt x="767482" y="504169"/>
                  </a:moveTo>
                  <a:cubicBezTo>
                    <a:pt x="630098" y="570741"/>
                    <a:pt x="326355" y="687913"/>
                    <a:pt x="216956" y="631376"/>
                  </a:cubicBezTo>
                  <a:cubicBezTo>
                    <a:pt x="86497" y="564239"/>
                    <a:pt x="-9191" y="236467"/>
                    <a:pt x="703" y="48765"/>
                  </a:cubicBezTo>
                  <a:cubicBezTo>
                    <a:pt x="4095" y="-19503"/>
                    <a:pt x="299924" y="-12294"/>
                    <a:pt x="318015" y="46787"/>
                  </a:cubicBezTo>
                  <a:cubicBezTo>
                    <a:pt x="336107" y="105867"/>
                    <a:pt x="386425" y="374276"/>
                    <a:pt x="406778" y="380353"/>
                  </a:cubicBezTo>
                  <a:cubicBezTo>
                    <a:pt x="440983" y="390813"/>
                    <a:pt x="538650" y="388834"/>
                    <a:pt x="704444" y="392509"/>
                  </a:cubicBezTo>
                  <a:cubicBezTo>
                    <a:pt x="870238" y="396184"/>
                    <a:pt x="833206" y="472367"/>
                    <a:pt x="767482" y="50416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0" name="Google Shape;3950;p67"/>
            <p:cNvSpPr/>
            <p:nvPr/>
          </p:nvSpPr>
          <p:spPr>
            <a:xfrm>
              <a:off x="7346197" y="2414388"/>
              <a:ext cx="291276" cy="311200"/>
            </a:xfrm>
            <a:custGeom>
              <a:avLst/>
              <a:gdLst/>
              <a:ahLst/>
              <a:cxnLst/>
              <a:rect l="l" t="t" r="r" b="b"/>
              <a:pathLst>
                <a:path w="291276" h="311200" extrusionOk="0">
                  <a:moveTo>
                    <a:pt x="213397" y="311201"/>
                  </a:moveTo>
                  <a:cubicBezTo>
                    <a:pt x="213397" y="311201"/>
                    <a:pt x="142726" y="118976"/>
                    <a:pt x="136224" y="110778"/>
                  </a:cubicBezTo>
                  <a:cubicBezTo>
                    <a:pt x="129723" y="102580"/>
                    <a:pt x="117567" y="111767"/>
                    <a:pt x="107956" y="118552"/>
                  </a:cubicBezTo>
                  <a:cubicBezTo>
                    <a:pt x="103149" y="123843"/>
                    <a:pt x="98843" y="129568"/>
                    <a:pt x="95094" y="135654"/>
                  </a:cubicBezTo>
                  <a:cubicBezTo>
                    <a:pt x="76154" y="163923"/>
                    <a:pt x="41667" y="211979"/>
                    <a:pt x="11278" y="182156"/>
                  </a:cubicBezTo>
                  <a:cubicBezTo>
                    <a:pt x="-28580" y="143004"/>
                    <a:pt x="48875" y="34029"/>
                    <a:pt x="63575" y="18906"/>
                  </a:cubicBezTo>
                  <a:cubicBezTo>
                    <a:pt x="71003" y="13144"/>
                    <a:pt x="79583" y="9047"/>
                    <a:pt x="88734" y="6892"/>
                  </a:cubicBezTo>
                  <a:cubicBezTo>
                    <a:pt x="121101" y="-2720"/>
                    <a:pt x="174387" y="-5970"/>
                    <a:pt x="204069" y="22157"/>
                  </a:cubicBezTo>
                  <a:cubicBezTo>
                    <a:pt x="244775" y="60602"/>
                    <a:pt x="267813" y="117562"/>
                    <a:pt x="291276" y="16561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67"/>
            <p:cNvSpPr/>
            <p:nvPr/>
          </p:nvSpPr>
          <p:spPr>
            <a:xfrm>
              <a:off x="7434930" y="2414388"/>
              <a:ext cx="202542" cy="311200"/>
            </a:xfrm>
            <a:custGeom>
              <a:avLst/>
              <a:gdLst/>
              <a:ahLst/>
              <a:cxnLst/>
              <a:rect l="l" t="t" r="r" b="b"/>
              <a:pathLst>
                <a:path w="202542" h="311200" extrusionOk="0">
                  <a:moveTo>
                    <a:pt x="124663" y="311201"/>
                  </a:moveTo>
                  <a:cubicBezTo>
                    <a:pt x="124663" y="311201"/>
                    <a:pt x="53992" y="118976"/>
                    <a:pt x="47491" y="110778"/>
                  </a:cubicBezTo>
                  <a:cubicBezTo>
                    <a:pt x="40989" y="102580"/>
                    <a:pt x="28833" y="111767"/>
                    <a:pt x="19222" y="118552"/>
                  </a:cubicBezTo>
                  <a:cubicBezTo>
                    <a:pt x="14415" y="123843"/>
                    <a:pt x="10110" y="129568"/>
                    <a:pt x="6360" y="135654"/>
                  </a:cubicBezTo>
                  <a:cubicBezTo>
                    <a:pt x="3958" y="89859"/>
                    <a:pt x="1413" y="39118"/>
                    <a:pt x="0" y="6892"/>
                  </a:cubicBezTo>
                  <a:cubicBezTo>
                    <a:pt x="32367" y="-2720"/>
                    <a:pt x="85653" y="-5970"/>
                    <a:pt x="115335" y="22156"/>
                  </a:cubicBezTo>
                  <a:cubicBezTo>
                    <a:pt x="156041" y="60601"/>
                    <a:pt x="179080" y="117562"/>
                    <a:pt x="202543" y="1656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67"/>
            <p:cNvSpPr/>
            <p:nvPr/>
          </p:nvSpPr>
          <p:spPr>
            <a:xfrm>
              <a:off x="7308995" y="2277953"/>
              <a:ext cx="386767" cy="648951"/>
            </a:xfrm>
            <a:custGeom>
              <a:avLst/>
              <a:gdLst/>
              <a:ahLst/>
              <a:cxnLst/>
              <a:rect l="l" t="t" r="r" b="b"/>
              <a:pathLst>
                <a:path w="386767" h="648951" extrusionOk="0">
                  <a:moveTo>
                    <a:pt x="30812" y="626151"/>
                  </a:moveTo>
                  <a:cubicBezTo>
                    <a:pt x="30812" y="614137"/>
                    <a:pt x="13286" y="513077"/>
                    <a:pt x="0" y="435763"/>
                  </a:cubicBezTo>
                  <a:cubicBezTo>
                    <a:pt x="40141" y="390958"/>
                    <a:pt x="109540" y="292584"/>
                    <a:pt x="128197" y="266153"/>
                  </a:cubicBezTo>
                  <a:cubicBezTo>
                    <a:pt x="153638" y="240712"/>
                    <a:pt x="193780" y="171878"/>
                    <a:pt x="190953" y="169758"/>
                  </a:cubicBezTo>
                  <a:cubicBezTo>
                    <a:pt x="185582" y="165942"/>
                    <a:pt x="166359" y="152514"/>
                    <a:pt x="144451" y="134281"/>
                  </a:cubicBezTo>
                  <a:cubicBezTo>
                    <a:pt x="116183" y="110112"/>
                    <a:pt x="81837" y="77745"/>
                    <a:pt x="68127" y="49476"/>
                  </a:cubicBezTo>
                  <a:cubicBezTo>
                    <a:pt x="60217" y="36449"/>
                    <a:pt x="60217" y="20101"/>
                    <a:pt x="68127" y="7074"/>
                  </a:cubicBezTo>
                  <a:cubicBezTo>
                    <a:pt x="83109" y="-14269"/>
                    <a:pt x="131306" y="16544"/>
                    <a:pt x="191518" y="48204"/>
                  </a:cubicBezTo>
                  <a:cubicBezTo>
                    <a:pt x="273779" y="90607"/>
                    <a:pt x="372436" y="148416"/>
                    <a:pt x="383177" y="197178"/>
                  </a:cubicBezTo>
                  <a:cubicBezTo>
                    <a:pt x="399149" y="269263"/>
                    <a:pt x="357171" y="372160"/>
                    <a:pt x="348266" y="404244"/>
                  </a:cubicBezTo>
                  <a:cubicBezTo>
                    <a:pt x="339361" y="436329"/>
                    <a:pt x="327206" y="573854"/>
                    <a:pt x="327206" y="573854"/>
                  </a:cubicBezTo>
                  <a:cubicBezTo>
                    <a:pt x="188267" y="688341"/>
                    <a:pt x="31802" y="642123"/>
                    <a:pt x="30812" y="62615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67"/>
            <p:cNvSpPr/>
            <p:nvPr/>
          </p:nvSpPr>
          <p:spPr>
            <a:xfrm rot="1992600">
              <a:off x="7225611" y="2363963"/>
              <a:ext cx="356040" cy="40423"/>
            </a:xfrm>
            <a:custGeom>
              <a:avLst/>
              <a:gdLst/>
              <a:ahLst/>
              <a:cxnLst/>
              <a:rect l="l" t="t" r="r" b="b"/>
              <a:pathLst>
                <a:path w="356040" h="40423" extrusionOk="0">
                  <a:moveTo>
                    <a:pt x="0" y="0"/>
                  </a:moveTo>
                  <a:lnTo>
                    <a:pt x="356040" y="0"/>
                  </a:lnTo>
                  <a:lnTo>
                    <a:pt x="356040" y="40424"/>
                  </a:lnTo>
                  <a:lnTo>
                    <a:pt x="0" y="40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7291360" y="2373228"/>
              <a:ext cx="146397" cy="340488"/>
            </a:xfrm>
            <a:custGeom>
              <a:avLst/>
              <a:gdLst/>
              <a:ahLst/>
              <a:cxnLst/>
              <a:rect l="l" t="t" r="r" b="b"/>
              <a:pathLst>
                <a:path w="146397" h="340488" extrusionOk="0">
                  <a:moveTo>
                    <a:pt x="18200" y="340488"/>
                  </a:moveTo>
                  <a:cubicBezTo>
                    <a:pt x="13536" y="314340"/>
                    <a:pt x="9154" y="291019"/>
                    <a:pt x="5762" y="275330"/>
                  </a:cubicBezTo>
                  <a:cubicBezTo>
                    <a:pt x="-6113" y="228310"/>
                    <a:pt x="515" y="178525"/>
                    <a:pt x="24278" y="136249"/>
                  </a:cubicBezTo>
                  <a:cubicBezTo>
                    <a:pt x="43642" y="97946"/>
                    <a:pt x="17211" y="-28697"/>
                    <a:pt x="78977" y="5932"/>
                  </a:cubicBezTo>
                  <a:cubicBezTo>
                    <a:pt x="140744" y="40561"/>
                    <a:pt x="112758" y="178935"/>
                    <a:pt x="131557" y="180489"/>
                  </a:cubicBezTo>
                  <a:cubicBezTo>
                    <a:pt x="135232" y="180489"/>
                    <a:pt x="140320" y="177239"/>
                    <a:pt x="146397" y="171302"/>
                  </a:cubicBezTo>
                  <a:cubicBezTo>
                    <a:pt x="127740" y="197309"/>
                    <a:pt x="58342" y="295683"/>
                    <a:pt x="18200" y="34048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7408732" y="2449439"/>
              <a:ext cx="44423" cy="105429"/>
            </a:xfrm>
            <a:custGeom>
              <a:avLst/>
              <a:gdLst/>
              <a:ahLst/>
              <a:cxnLst/>
              <a:rect l="l" t="t" r="r" b="b"/>
              <a:pathLst>
                <a:path w="44423" h="105429" extrusionOk="0">
                  <a:moveTo>
                    <a:pt x="44149" y="77564"/>
                  </a:moveTo>
                  <a:cubicBezTo>
                    <a:pt x="44855" y="76151"/>
                    <a:pt x="44149" y="75727"/>
                    <a:pt x="42594" y="77564"/>
                  </a:cubicBezTo>
                  <a:cubicBezTo>
                    <a:pt x="38778" y="81946"/>
                    <a:pt x="21110" y="101734"/>
                    <a:pt x="16163" y="98200"/>
                  </a:cubicBezTo>
                  <a:cubicBezTo>
                    <a:pt x="7541" y="92264"/>
                    <a:pt x="6834" y="27529"/>
                    <a:pt x="2029" y="957"/>
                  </a:cubicBezTo>
                  <a:cubicBezTo>
                    <a:pt x="2029" y="-456"/>
                    <a:pt x="-374" y="-174"/>
                    <a:pt x="50" y="957"/>
                  </a:cubicBezTo>
                  <a:cubicBezTo>
                    <a:pt x="1746" y="8165"/>
                    <a:pt x="2170" y="36434"/>
                    <a:pt x="2453" y="43360"/>
                  </a:cubicBezTo>
                  <a:cubicBezTo>
                    <a:pt x="3160" y="56646"/>
                    <a:pt x="2453" y="97211"/>
                    <a:pt x="12912" y="104843"/>
                  </a:cubicBezTo>
                  <a:cubicBezTo>
                    <a:pt x="19838" y="109649"/>
                    <a:pt x="40757" y="83501"/>
                    <a:pt x="44149" y="775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7706865" y="3101275"/>
              <a:ext cx="51313" cy="299361"/>
            </a:xfrm>
            <a:custGeom>
              <a:avLst/>
              <a:gdLst/>
              <a:ahLst/>
              <a:cxnLst/>
              <a:rect l="l" t="t" r="r" b="b"/>
              <a:pathLst>
                <a:path w="51313" h="299361" extrusionOk="0">
                  <a:moveTo>
                    <a:pt x="51314" y="299362"/>
                  </a:moveTo>
                  <a:lnTo>
                    <a:pt x="44812" y="0"/>
                  </a:lnTo>
                  <a:cubicBezTo>
                    <a:pt x="44812" y="0"/>
                    <a:pt x="5943" y="1272"/>
                    <a:pt x="2410" y="29399"/>
                  </a:cubicBezTo>
                  <a:cubicBezTo>
                    <a:pt x="-1124" y="57526"/>
                    <a:pt x="32233" y="69116"/>
                    <a:pt x="32233" y="69116"/>
                  </a:cubicBezTo>
                  <a:cubicBezTo>
                    <a:pt x="15548" y="72570"/>
                    <a:pt x="2990" y="86383"/>
                    <a:pt x="1137" y="103321"/>
                  </a:cubicBezTo>
                  <a:cubicBezTo>
                    <a:pt x="-417" y="131589"/>
                    <a:pt x="35060" y="136960"/>
                    <a:pt x="35060" y="136960"/>
                  </a:cubicBezTo>
                  <a:cubicBezTo>
                    <a:pt x="35060" y="136960"/>
                    <a:pt x="-559" y="147843"/>
                    <a:pt x="7" y="177101"/>
                  </a:cubicBezTo>
                  <a:cubicBezTo>
                    <a:pt x="572" y="206359"/>
                    <a:pt x="36473" y="213285"/>
                    <a:pt x="36473" y="213285"/>
                  </a:cubicBezTo>
                  <a:cubicBezTo>
                    <a:pt x="16718" y="215695"/>
                    <a:pt x="2100" y="232831"/>
                    <a:pt x="2833" y="252719"/>
                  </a:cubicBezTo>
                  <a:cubicBezTo>
                    <a:pt x="4388" y="294698"/>
                    <a:pt x="51314" y="299362"/>
                    <a:pt x="51314" y="299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7743055" y="3097035"/>
              <a:ext cx="504909" cy="310952"/>
            </a:xfrm>
            <a:custGeom>
              <a:avLst/>
              <a:gdLst/>
              <a:ahLst/>
              <a:cxnLst/>
              <a:rect l="l" t="t" r="r" b="b"/>
              <a:pathLst>
                <a:path w="504909" h="310952" extrusionOk="0">
                  <a:moveTo>
                    <a:pt x="989" y="310952"/>
                  </a:moveTo>
                  <a:lnTo>
                    <a:pt x="0" y="0"/>
                  </a:lnTo>
                  <a:cubicBezTo>
                    <a:pt x="130927" y="503"/>
                    <a:pt x="261708" y="8763"/>
                    <a:pt x="391658" y="24735"/>
                  </a:cubicBezTo>
                  <a:cubicBezTo>
                    <a:pt x="568053" y="49611"/>
                    <a:pt x="518866" y="127208"/>
                    <a:pt x="377524" y="188974"/>
                  </a:cubicBezTo>
                  <a:cubicBezTo>
                    <a:pt x="236182" y="250740"/>
                    <a:pt x="989" y="310952"/>
                    <a:pt x="989" y="31095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7805067" y="3112936"/>
              <a:ext cx="13094" cy="262507"/>
            </a:xfrm>
            <a:custGeom>
              <a:avLst/>
              <a:gdLst/>
              <a:ahLst/>
              <a:cxnLst/>
              <a:rect l="l" t="t" r="r" b="b"/>
              <a:pathLst>
                <a:path w="13094" h="262507" extrusionOk="0">
                  <a:moveTo>
                    <a:pt x="2582" y="1484"/>
                  </a:moveTo>
                  <a:cubicBezTo>
                    <a:pt x="10540" y="87935"/>
                    <a:pt x="13984" y="174743"/>
                    <a:pt x="12900" y="261553"/>
                  </a:cubicBezTo>
                  <a:cubicBezTo>
                    <a:pt x="12899" y="262825"/>
                    <a:pt x="10779" y="262825"/>
                    <a:pt x="10638" y="261553"/>
                  </a:cubicBezTo>
                  <a:cubicBezTo>
                    <a:pt x="2630" y="175104"/>
                    <a:pt x="-861" y="88297"/>
                    <a:pt x="179" y="1484"/>
                  </a:cubicBezTo>
                  <a:cubicBezTo>
                    <a:pt x="179" y="-495"/>
                    <a:pt x="2440" y="-495"/>
                    <a:pt x="2582" y="14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7829274" y="3115268"/>
              <a:ext cx="418522" cy="269680"/>
            </a:xfrm>
            <a:custGeom>
              <a:avLst/>
              <a:gdLst/>
              <a:ahLst/>
              <a:cxnLst/>
              <a:rect l="l" t="t" r="r" b="b"/>
              <a:pathLst>
                <a:path w="418522" h="269680" extrusionOk="0">
                  <a:moveTo>
                    <a:pt x="291023" y="170741"/>
                  </a:moveTo>
                  <a:cubicBezTo>
                    <a:pt x="196066" y="209471"/>
                    <a:pt x="98887" y="242510"/>
                    <a:pt x="0" y="269680"/>
                  </a:cubicBezTo>
                  <a:lnTo>
                    <a:pt x="251164" y="0"/>
                  </a:lnTo>
                  <a:cubicBezTo>
                    <a:pt x="269397" y="1979"/>
                    <a:pt x="287631" y="4240"/>
                    <a:pt x="305439" y="6784"/>
                  </a:cubicBezTo>
                  <a:cubicBezTo>
                    <a:pt x="481834" y="31378"/>
                    <a:pt x="432223" y="108975"/>
                    <a:pt x="291023" y="170741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8032730" y="2914563"/>
              <a:ext cx="209120" cy="333250"/>
            </a:xfrm>
            <a:custGeom>
              <a:avLst/>
              <a:gdLst/>
              <a:ahLst/>
              <a:cxnLst/>
              <a:rect l="l" t="t" r="r" b="b"/>
              <a:pathLst>
                <a:path w="209120" h="333250" extrusionOk="0">
                  <a:moveTo>
                    <a:pt x="176047" y="232931"/>
                  </a:moveTo>
                  <a:cubicBezTo>
                    <a:pt x="162761" y="253143"/>
                    <a:pt x="74422" y="349962"/>
                    <a:pt x="7991" y="330740"/>
                  </a:cubicBezTo>
                  <a:cubicBezTo>
                    <a:pt x="-13634" y="324379"/>
                    <a:pt x="15482" y="204946"/>
                    <a:pt x="15482" y="204946"/>
                  </a:cubicBezTo>
                  <a:lnTo>
                    <a:pt x="15482" y="195617"/>
                  </a:lnTo>
                  <a:lnTo>
                    <a:pt x="17461" y="65300"/>
                  </a:lnTo>
                  <a:lnTo>
                    <a:pt x="209121" y="0"/>
                  </a:lnTo>
                  <a:cubicBezTo>
                    <a:pt x="209121" y="0"/>
                    <a:pt x="190605" y="210741"/>
                    <a:pt x="176047" y="23293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8048212" y="2914563"/>
              <a:ext cx="193638" cy="202330"/>
            </a:xfrm>
            <a:custGeom>
              <a:avLst/>
              <a:gdLst/>
              <a:ahLst/>
              <a:cxnLst/>
              <a:rect l="l" t="t" r="r" b="b"/>
              <a:pathLst>
                <a:path w="193638" h="202330" extrusionOk="0">
                  <a:moveTo>
                    <a:pt x="188691" y="64311"/>
                  </a:moveTo>
                  <a:cubicBezTo>
                    <a:pt x="181907" y="77031"/>
                    <a:pt x="174557" y="90459"/>
                    <a:pt x="164522" y="104734"/>
                  </a:cubicBezTo>
                  <a:cubicBezTo>
                    <a:pt x="105300" y="193073"/>
                    <a:pt x="40565" y="205228"/>
                    <a:pt x="0" y="201836"/>
                  </a:cubicBezTo>
                  <a:lnTo>
                    <a:pt x="0" y="195476"/>
                  </a:lnTo>
                  <a:lnTo>
                    <a:pt x="1979" y="65159"/>
                  </a:lnTo>
                  <a:lnTo>
                    <a:pt x="193638" y="0"/>
                  </a:lnTo>
                  <a:cubicBezTo>
                    <a:pt x="193638" y="0"/>
                    <a:pt x="191942" y="27138"/>
                    <a:pt x="188691" y="64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8206232" y="2508928"/>
              <a:ext cx="184632" cy="407048"/>
            </a:xfrm>
            <a:custGeom>
              <a:avLst/>
              <a:gdLst/>
              <a:ahLst/>
              <a:cxnLst/>
              <a:rect l="l" t="t" r="r" b="b"/>
              <a:pathLst>
                <a:path w="184632" h="407048" extrusionOk="0">
                  <a:moveTo>
                    <a:pt x="0" y="408"/>
                  </a:moveTo>
                  <a:cubicBezTo>
                    <a:pt x="0" y="408"/>
                    <a:pt x="105582" y="-13726"/>
                    <a:pt x="166784" y="124365"/>
                  </a:cubicBezTo>
                  <a:cubicBezTo>
                    <a:pt x="232366" y="272774"/>
                    <a:pt x="96113" y="407049"/>
                    <a:pt x="96113" y="407049"/>
                  </a:cubicBezTo>
                  <a:cubicBezTo>
                    <a:pt x="96113" y="407049"/>
                    <a:pt x="174275" y="230089"/>
                    <a:pt x="120424" y="114047"/>
                  </a:cubicBezTo>
                  <a:cubicBezTo>
                    <a:pt x="75759" y="17652"/>
                    <a:pt x="0" y="408"/>
                    <a:pt x="0" y="40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7865221" y="2513555"/>
              <a:ext cx="493841" cy="550197"/>
            </a:xfrm>
            <a:custGeom>
              <a:avLst/>
              <a:gdLst/>
              <a:ahLst/>
              <a:cxnLst/>
              <a:rect l="l" t="t" r="r" b="b"/>
              <a:pathLst>
                <a:path w="493841" h="550197" extrusionOk="0">
                  <a:moveTo>
                    <a:pt x="45183" y="192529"/>
                  </a:moveTo>
                  <a:cubicBezTo>
                    <a:pt x="-64074" y="409065"/>
                    <a:pt x="53239" y="498816"/>
                    <a:pt x="99882" y="522420"/>
                  </a:cubicBezTo>
                  <a:cubicBezTo>
                    <a:pt x="142285" y="543763"/>
                    <a:pt x="289421" y="610901"/>
                    <a:pt x="420446" y="406944"/>
                  </a:cubicBezTo>
                  <a:cubicBezTo>
                    <a:pt x="551469" y="202988"/>
                    <a:pt x="485321" y="83696"/>
                    <a:pt x="390905" y="29844"/>
                  </a:cubicBezTo>
                  <a:cubicBezTo>
                    <a:pt x="296489" y="-24007"/>
                    <a:pt x="154299" y="-23866"/>
                    <a:pt x="45183" y="19252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7924632" y="2686903"/>
              <a:ext cx="45026" cy="23807"/>
            </a:xfrm>
            <a:custGeom>
              <a:avLst/>
              <a:gdLst/>
              <a:ahLst/>
              <a:cxnLst/>
              <a:rect l="l" t="t" r="r" b="b"/>
              <a:pathLst>
                <a:path w="45026" h="23807" extrusionOk="0">
                  <a:moveTo>
                    <a:pt x="7397" y="21583"/>
                  </a:moveTo>
                  <a:cubicBezTo>
                    <a:pt x="13051" y="22572"/>
                    <a:pt x="18422" y="22572"/>
                    <a:pt x="24075" y="23138"/>
                  </a:cubicBezTo>
                  <a:cubicBezTo>
                    <a:pt x="29915" y="24459"/>
                    <a:pt x="36027" y="23814"/>
                    <a:pt x="41461" y="21300"/>
                  </a:cubicBezTo>
                  <a:cubicBezTo>
                    <a:pt x="44642" y="19037"/>
                    <a:pt x="45867" y="14894"/>
                    <a:pt x="44429" y="11265"/>
                  </a:cubicBezTo>
                  <a:cubicBezTo>
                    <a:pt x="40685" y="4481"/>
                    <a:pt x="33519" y="301"/>
                    <a:pt x="25771" y="381"/>
                  </a:cubicBezTo>
                  <a:cubicBezTo>
                    <a:pt x="18079" y="-834"/>
                    <a:pt x="10211" y="880"/>
                    <a:pt x="3722" y="5187"/>
                  </a:cubicBezTo>
                  <a:cubicBezTo>
                    <a:pt x="-356" y="8205"/>
                    <a:pt x="-1215" y="13959"/>
                    <a:pt x="1803" y="18037"/>
                  </a:cubicBezTo>
                  <a:cubicBezTo>
                    <a:pt x="3162" y="19873"/>
                    <a:pt x="5156" y="21137"/>
                    <a:pt x="7397" y="215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8044612" y="2730488"/>
              <a:ext cx="39257" cy="34925"/>
            </a:xfrm>
            <a:custGeom>
              <a:avLst/>
              <a:gdLst/>
              <a:ahLst/>
              <a:cxnLst/>
              <a:rect l="l" t="t" r="r" b="b"/>
              <a:pathLst>
                <a:path w="39257" h="34925" extrusionOk="0">
                  <a:moveTo>
                    <a:pt x="25225" y="33546"/>
                  </a:moveTo>
                  <a:cubicBezTo>
                    <a:pt x="20613" y="30451"/>
                    <a:pt x="16177" y="27101"/>
                    <a:pt x="11939" y="23510"/>
                  </a:cubicBezTo>
                  <a:cubicBezTo>
                    <a:pt x="6851" y="19553"/>
                    <a:pt x="2328" y="17009"/>
                    <a:pt x="208" y="10648"/>
                  </a:cubicBezTo>
                  <a:cubicBezTo>
                    <a:pt x="-653" y="6826"/>
                    <a:pt x="1217" y="2911"/>
                    <a:pt x="4731" y="1178"/>
                  </a:cubicBezTo>
                  <a:cubicBezTo>
                    <a:pt x="12065" y="-1383"/>
                    <a:pt x="20215" y="301"/>
                    <a:pt x="25932" y="5560"/>
                  </a:cubicBezTo>
                  <a:cubicBezTo>
                    <a:pt x="32434" y="9850"/>
                    <a:pt x="37117" y="16396"/>
                    <a:pt x="39077" y="23934"/>
                  </a:cubicBezTo>
                  <a:cubicBezTo>
                    <a:pt x="40073" y="28909"/>
                    <a:pt x="36848" y="33750"/>
                    <a:pt x="31873" y="34747"/>
                  </a:cubicBezTo>
                  <a:cubicBezTo>
                    <a:pt x="29585" y="35205"/>
                    <a:pt x="27209" y="34776"/>
                    <a:pt x="25226" y="335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8017224" y="2776972"/>
              <a:ext cx="39920" cy="51890"/>
            </a:xfrm>
            <a:custGeom>
              <a:avLst/>
              <a:gdLst/>
              <a:ahLst/>
              <a:cxnLst/>
              <a:rect l="l" t="t" r="r" b="b"/>
              <a:pathLst>
                <a:path w="39920" h="51890" extrusionOk="0">
                  <a:moveTo>
                    <a:pt x="28302" y="771"/>
                  </a:moveTo>
                  <a:cubicBezTo>
                    <a:pt x="53320" y="9817"/>
                    <a:pt x="33532" y="59287"/>
                    <a:pt x="10352" y="50948"/>
                  </a:cubicBezTo>
                  <a:cubicBezTo>
                    <a:pt x="-12828" y="42609"/>
                    <a:pt x="7242" y="-6720"/>
                    <a:pt x="28302" y="7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8049105" y="2783522"/>
              <a:ext cx="34253" cy="27664"/>
            </a:xfrm>
            <a:custGeom>
              <a:avLst/>
              <a:gdLst/>
              <a:ahLst/>
              <a:cxnLst/>
              <a:rect l="l" t="t" r="r" b="b"/>
              <a:pathLst>
                <a:path w="34253" h="27664" extrusionOk="0">
                  <a:moveTo>
                    <a:pt x="5043" y="724"/>
                  </a:moveTo>
                  <a:cubicBezTo>
                    <a:pt x="8294" y="5247"/>
                    <a:pt x="10555" y="11890"/>
                    <a:pt x="15502" y="14858"/>
                  </a:cubicBezTo>
                  <a:cubicBezTo>
                    <a:pt x="20449" y="17826"/>
                    <a:pt x="27941" y="14858"/>
                    <a:pt x="33877" y="11042"/>
                  </a:cubicBezTo>
                  <a:cubicBezTo>
                    <a:pt x="33877" y="11042"/>
                    <a:pt x="34725" y="11042"/>
                    <a:pt x="33877" y="12031"/>
                  </a:cubicBezTo>
                  <a:cubicBezTo>
                    <a:pt x="30343" y="21501"/>
                    <a:pt x="22711" y="29840"/>
                    <a:pt x="11969" y="27154"/>
                  </a:cubicBezTo>
                  <a:cubicBezTo>
                    <a:pt x="1227" y="24469"/>
                    <a:pt x="-1035" y="13020"/>
                    <a:pt x="379" y="3126"/>
                  </a:cubicBezTo>
                  <a:cubicBezTo>
                    <a:pt x="1227" y="865"/>
                    <a:pt x="3771" y="-1114"/>
                    <a:pt x="5043" y="7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7909138" y="2729898"/>
              <a:ext cx="40566" cy="51212"/>
            </a:xfrm>
            <a:custGeom>
              <a:avLst/>
              <a:gdLst/>
              <a:ahLst/>
              <a:cxnLst/>
              <a:rect l="l" t="t" r="r" b="b"/>
              <a:pathLst>
                <a:path w="40566" h="51212" extrusionOk="0">
                  <a:moveTo>
                    <a:pt x="32502" y="1769"/>
                  </a:moveTo>
                  <a:cubicBezTo>
                    <a:pt x="8474" y="-9821"/>
                    <a:pt x="-12869" y="38942"/>
                    <a:pt x="9322" y="49683"/>
                  </a:cubicBezTo>
                  <a:cubicBezTo>
                    <a:pt x="31513" y="60426"/>
                    <a:pt x="52573" y="11380"/>
                    <a:pt x="32502" y="17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7901595" y="2717391"/>
              <a:ext cx="30216" cy="28098"/>
            </a:xfrm>
            <a:custGeom>
              <a:avLst/>
              <a:gdLst/>
              <a:ahLst/>
              <a:cxnLst/>
              <a:rect l="l" t="t" r="r" b="b"/>
              <a:pathLst>
                <a:path w="30216" h="28098" extrusionOk="0">
                  <a:moveTo>
                    <a:pt x="28456" y="13427"/>
                  </a:moveTo>
                  <a:cubicBezTo>
                    <a:pt x="23509" y="14275"/>
                    <a:pt x="17572" y="17385"/>
                    <a:pt x="12908" y="15547"/>
                  </a:cubicBezTo>
                  <a:cubicBezTo>
                    <a:pt x="8243" y="13710"/>
                    <a:pt x="5699" y="6643"/>
                    <a:pt x="4569" y="0"/>
                  </a:cubicBezTo>
                  <a:cubicBezTo>
                    <a:pt x="4569" y="0"/>
                    <a:pt x="3862" y="0"/>
                    <a:pt x="3579" y="0"/>
                  </a:cubicBezTo>
                  <a:cubicBezTo>
                    <a:pt x="-2069" y="8143"/>
                    <a:pt x="-928" y="19190"/>
                    <a:pt x="6265" y="26007"/>
                  </a:cubicBezTo>
                  <a:cubicBezTo>
                    <a:pt x="13615" y="31236"/>
                    <a:pt x="23226" y="26007"/>
                    <a:pt x="29445" y="17526"/>
                  </a:cubicBezTo>
                  <a:cubicBezTo>
                    <a:pt x="30717" y="15830"/>
                    <a:pt x="30434" y="12579"/>
                    <a:pt x="28456" y="134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7957317" y="2908061"/>
              <a:ext cx="34232" cy="15463"/>
            </a:xfrm>
            <a:custGeom>
              <a:avLst/>
              <a:gdLst/>
              <a:ahLst/>
              <a:cxnLst/>
              <a:rect l="l" t="t" r="r" b="b"/>
              <a:pathLst>
                <a:path w="34232" h="15463" extrusionOk="0">
                  <a:moveTo>
                    <a:pt x="32662" y="5230"/>
                  </a:moveTo>
                  <a:cubicBezTo>
                    <a:pt x="27958" y="8629"/>
                    <a:pt x="22192" y="10234"/>
                    <a:pt x="16408" y="9753"/>
                  </a:cubicBezTo>
                  <a:cubicBezTo>
                    <a:pt x="10626" y="7658"/>
                    <a:pt x="5369" y="4330"/>
                    <a:pt x="1002" y="0"/>
                  </a:cubicBezTo>
                  <a:cubicBezTo>
                    <a:pt x="1002" y="0"/>
                    <a:pt x="-129" y="0"/>
                    <a:pt x="12" y="0"/>
                  </a:cubicBezTo>
                  <a:cubicBezTo>
                    <a:pt x="2402" y="7811"/>
                    <a:pt x="8842" y="13709"/>
                    <a:pt x="16832" y="15406"/>
                  </a:cubicBezTo>
                  <a:cubicBezTo>
                    <a:pt x="23919" y="15978"/>
                    <a:pt x="30658" y="12247"/>
                    <a:pt x="33934" y="5936"/>
                  </a:cubicBezTo>
                  <a:cubicBezTo>
                    <a:pt x="34782" y="5654"/>
                    <a:pt x="33652" y="4947"/>
                    <a:pt x="32662" y="52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7914746" y="2734931"/>
              <a:ext cx="74071" cy="138232"/>
            </a:xfrm>
            <a:custGeom>
              <a:avLst/>
              <a:gdLst/>
              <a:ahLst/>
              <a:cxnLst/>
              <a:rect l="l" t="t" r="r" b="b"/>
              <a:pathLst>
                <a:path w="74071" h="138232" extrusionOk="0">
                  <a:moveTo>
                    <a:pt x="27460" y="92989"/>
                  </a:moveTo>
                  <a:cubicBezTo>
                    <a:pt x="27460" y="92989"/>
                    <a:pt x="14881" y="114473"/>
                    <a:pt x="10358" y="125215"/>
                  </a:cubicBezTo>
                  <a:cubicBezTo>
                    <a:pt x="10358" y="126204"/>
                    <a:pt x="12336" y="127759"/>
                    <a:pt x="16011" y="129455"/>
                  </a:cubicBezTo>
                  <a:cubicBezTo>
                    <a:pt x="16011" y="129455"/>
                    <a:pt x="16011" y="129455"/>
                    <a:pt x="16011" y="129455"/>
                  </a:cubicBezTo>
                  <a:cubicBezTo>
                    <a:pt x="33419" y="140628"/>
                    <a:pt x="55601" y="141173"/>
                    <a:pt x="73537" y="130869"/>
                  </a:cubicBezTo>
                  <a:cubicBezTo>
                    <a:pt x="74809" y="130869"/>
                    <a:pt x="73537" y="128466"/>
                    <a:pt x="72548" y="128748"/>
                  </a:cubicBezTo>
                  <a:cubicBezTo>
                    <a:pt x="54976" y="132415"/>
                    <a:pt x="36691" y="130334"/>
                    <a:pt x="20393" y="122812"/>
                  </a:cubicBezTo>
                  <a:cubicBezTo>
                    <a:pt x="20393" y="119420"/>
                    <a:pt x="43432" y="86346"/>
                    <a:pt x="41594" y="85922"/>
                  </a:cubicBezTo>
                  <a:cubicBezTo>
                    <a:pt x="33961" y="84085"/>
                    <a:pt x="20110" y="82106"/>
                    <a:pt x="14881" y="81258"/>
                  </a:cubicBezTo>
                  <a:cubicBezTo>
                    <a:pt x="22796" y="67123"/>
                    <a:pt x="47107" y="28113"/>
                    <a:pt x="61382" y="2389"/>
                  </a:cubicBezTo>
                  <a:cubicBezTo>
                    <a:pt x="62230" y="693"/>
                    <a:pt x="59827" y="-862"/>
                    <a:pt x="58838" y="552"/>
                  </a:cubicBezTo>
                  <a:cubicBezTo>
                    <a:pt x="37351" y="27463"/>
                    <a:pt x="17706" y="55796"/>
                    <a:pt x="40" y="85357"/>
                  </a:cubicBezTo>
                  <a:cubicBezTo>
                    <a:pt x="-1091" y="88466"/>
                    <a:pt x="22372" y="92989"/>
                    <a:pt x="27460" y="929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7942206" y="2866224"/>
              <a:ext cx="46771" cy="32136"/>
            </a:xfrm>
            <a:custGeom>
              <a:avLst/>
              <a:gdLst/>
              <a:ahLst/>
              <a:cxnLst/>
              <a:rect l="l" t="t" r="r" b="b"/>
              <a:pathLst>
                <a:path w="46771" h="32136" extrusionOk="0">
                  <a:moveTo>
                    <a:pt x="0" y="1555"/>
                  </a:moveTo>
                  <a:cubicBezTo>
                    <a:pt x="3132" y="10944"/>
                    <a:pt x="8633" y="19366"/>
                    <a:pt x="15972" y="26007"/>
                  </a:cubicBezTo>
                  <a:cubicBezTo>
                    <a:pt x="19948" y="29435"/>
                    <a:pt x="24882" y="31557"/>
                    <a:pt x="30106" y="32084"/>
                  </a:cubicBezTo>
                  <a:cubicBezTo>
                    <a:pt x="41696" y="32933"/>
                    <a:pt x="45512" y="23180"/>
                    <a:pt x="46360" y="14134"/>
                  </a:cubicBezTo>
                  <a:cubicBezTo>
                    <a:pt x="46908" y="9439"/>
                    <a:pt x="46908" y="4695"/>
                    <a:pt x="46360" y="0"/>
                  </a:cubicBezTo>
                  <a:cubicBezTo>
                    <a:pt x="31464" y="5430"/>
                    <a:pt x="15226" y="5974"/>
                    <a:pt x="0" y="15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7958177" y="2879257"/>
              <a:ext cx="30388" cy="19102"/>
            </a:xfrm>
            <a:custGeom>
              <a:avLst/>
              <a:gdLst/>
              <a:ahLst/>
              <a:cxnLst/>
              <a:rect l="l" t="t" r="r" b="b"/>
              <a:pathLst>
                <a:path w="30388" h="19102" extrusionOk="0">
                  <a:moveTo>
                    <a:pt x="0" y="12974"/>
                  </a:moveTo>
                  <a:cubicBezTo>
                    <a:pt x="3976" y="16402"/>
                    <a:pt x="8911" y="18524"/>
                    <a:pt x="14134" y="19051"/>
                  </a:cubicBezTo>
                  <a:cubicBezTo>
                    <a:pt x="25724" y="19899"/>
                    <a:pt x="29540" y="10147"/>
                    <a:pt x="30388" y="1101"/>
                  </a:cubicBezTo>
                  <a:cubicBezTo>
                    <a:pt x="18736" y="-2358"/>
                    <a:pt x="6222" y="2532"/>
                    <a:pt x="0" y="12974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7934008" y="2498180"/>
              <a:ext cx="433825" cy="438008"/>
            </a:xfrm>
            <a:custGeom>
              <a:avLst/>
              <a:gdLst/>
              <a:ahLst/>
              <a:cxnLst/>
              <a:rect l="l" t="t" r="r" b="b"/>
              <a:pathLst>
                <a:path w="433825" h="438008" extrusionOk="0">
                  <a:moveTo>
                    <a:pt x="333001" y="438008"/>
                  </a:moveTo>
                  <a:cubicBezTo>
                    <a:pt x="308307" y="414127"/>
                    <a:pt x="298045" y="378989"/>
                    <a:pt x="306005" y="345571"/>
                  </a:cubicBezTo>
                  <a:cubicBezTo>
                    <a:pt x="133851" y="231790"/>
                    <a:pt x="144027" y="87339"/>
                    <a:pt x="144027" y="87339"/>
                  </a:cubicBezTo>
                  <a:cubicBezTo>
                    <a:pt x="53286" y="158010"/>
                    <a:pt x="13569" y="154477"/>
                    <a:pt x="0" y="165077"/>
                  </a:cubicBezTo>
                  <a:cubicBezTo>
                    <a:pt x="0" y="165077"/>
                    <a:pt x="35052" y="76880"/>
                    <a:pt x="98939" y="33064"/>
                  </a:cubicBezTo>
                  <a:cubicBezTo>
                    <a:pt x="155476" y="-5664"/>
                    <a:pt x="235900" y="-18243"/>
                    <a:pt x="332577" y="39000"/>
                  </a:cubicBezTo>
                  <a:cubicBezTo>
                    <a:pt x="395898" y="76597"/>
                    <a:pt x="414838" y="153487"/>
                    <a:pt x="414838" y="153487"/>
                  </a:cubicBezTo>
                  <a:cubicBezTo>
                    <a:pt x="429631" y="189248"/>
                    <a:pt x="435921" y="227955"/>
                    <a:pt x="433213" y="266560"/>
                  </a:cubicBezTo>
                  <a:cubicBezTo>
                    <a:pt x="424308" y="370306"/>
                    <a:pt x="333001" y="438008"/>
                    <a:pt x="333001" y="43800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8072818" y="2576897"/>
              <a:ext cx="165075" cy="260917"/>
            </a:xfrm>
            <a:custGeom>
              <a:avLst/>
              <a:gdLst/>
              <a:ahLst/>
              <a:cxnLst/>
              <a:rect l="l" t="t" r="r" b="b"/>
              <a:pathLst>
                <a:path w="165075" h="260917" extrusionOk="0">
                  <a:moveTo>
                    <a:pt x="6772" y="0"/>
                  </a:moveTo>
                  <a:cubicBezTo>
                    <a:pt x="-1045" y="26742"/>
                    <a:pt x="-2113" y="55005"/>
                    <a:pt x="3663" y="82261"/>
                  </a:cubicBezTo>
                  <a:cubicBezTo>
                    <a:pt x="9494" y="109623"/>
                    <a:pt x="20582" y="135592"/>
                    <a:pt x="36312" y="158727"/>
                  </a:cubicBezTo>
                  <a:lnTo>
                    <a:pt x="48892" y="175405"/>
                  </a:lnTo>
                  <a:cubicBezTo>
                    <a:pt x="53274" y="180776"/>
                    <a:pt x="58362" y="185582"/>
                    <a:pt x="63026" y="190670"/>
                  </a:cubicBezTo>
                  <a:cubicBezTo>
                    <a:pt x="72540" y="200938"/>
                    <a:pt x="82894" y="210393"/>
                    <a:pt x="93980" y="218939"/>
                  </a:cubicBezTo>
                  <a:cubicBezTo>
                    <a:pt x="105005" y="227278"/>
                    <a:pt x="116877" y="234486"/>
                    <a:pt x="128185" y="242260"/>
                  </a:cubicBezTo>
                  <a:cubicBezTo>
                    <a:pt x="139492" y="250034"/>
                    <a:pt x="152637" y="254981"/>
                    <a:pt x="165075" y="260917"/>
                  </a:cubicBezTo>
                  <a:cubicBezTo>
                    <a:pt x="153626" y="253285"/>
                    <a:pt x="141895" y="246783"/>
                    <a:pt x="130446" y="238726"/>
                  </a:cubicBezTo>
                  <a:cubicBezTo>
                    <a:pt x="118998" y="230670"/>
                    <a:pt x="108255" y="222755"/>
                    <a:pt x="97938" y="213850"/>
                  </a:cubicBezTo>
                  <a:cubicBezTo>
                    <a:pt x="77057" y="196633"/>
                    <a:pt x="58609" y="176663"/>
                    <a:pt x="43097" y="154487"/>
                  </a:cubicBezTo>
                  <a:cubicBezTo>
                    <a:pt x="27598" y="132343"/>
                    <a:pt x="16336" y="107519"/>
                    <a:pt x="9882" y="81272"/>
                  </a:cubicBezTo>
                  <a:cubicBezTo>
                    <a:pt x="3065" y="54713"/>
                    <a:pt x="2004" y="27003"/>
                    <a:pt x="6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8206656" y="2889800"/>
              <a:ext cx="143042" cy="125983"/>
            </a:xfrm>
            <a:custGeom>
              <a:avLst/>
              <a:gdLst/>
              <a:ahLst/>
              <a:cxnLst/>
              <a:rect l="l" t="t" r="r" b="b"/>
              <a:pathLst>
                <a:path w="143042" h="125983" extrusionOk="0">
                  <a:moveTo>
                    <a:pt x="36184" y="29993"/>
                  </a:moveTo>
                  <a:cubicBezTo>
                    <a:pt x="36184" y="29993"/>
                    <a:pt x="113356" y="-20608"/>
                    <a:pt x="138232" y="9639"/>
                  </a:cubicBezTo>
                  <a:cubicBezTo>
                    <a:pt x="163109" y="39887"/>
                    <a:pt x="85512" y="126953"/>
                    <a:pt x="42403" y="125964"/>
                  </a:cubicBezTo>
                  <a:cubicBezTo>
                    <a:pt x="19698" y="126667"/>
                    <a:pt x="722" y="108831"/>
                    <a:pt x="19" y="86126"/>
                  </a:cubicBezTo>
                  <a:cubicBezTo>
                    <a:pt x="9" y="85789"/>
                    <a:pt x="2" y="85453"/>
                    <a:pt x="0" y="85116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8226444" y="2921880"/>
              <a:ext cx="95861" cy="65623"/>
            </a:xfrm>
            <a:custGeom>
              <a:avLst/>
              <a:gdLst/>
              <a:ahLst/>
              <a:cxnLst/>
              <a:rect l="l" t="t" r="r" b="b"/>
              <a:pathLst>
                <a:path w="95861" h="65623" extrusionOk="0">
                  <a:moveTo>
                    <a:pt x="95547" y="2011"/>
                  </a:moveTo>
                  <a:cubicBezTo>
                    <a:pt x="96254" y="2011"/>
                    <a:pt x="95547" y="3000"/>
                    <a:pt x="95547" y="3000"/>
                  </a:cubicBezTo>
                  <a:cubicBezTo>
                    <a:pt x="65017" y="3000"/>
                    <a:pt x="41555" y="21940"/>
                    <a:pt x="21767" y="43283"/>
                  </a:cubicBezTo>
                  <a:cubicBezTo>
                    <a:pt x="31639" y="35632"/>
                    <a:pt x="45844" y="37434"/>
                    <a:pt x="53495" y="47306"/>
                  </a:cubicBezTo>
                  <a:cubicBezTo>
                    <a:pt x="54206" y="48223"/>
                    <a:pt x="54844" y="49194"/>
                    <a:pt x="55406" y="50209"/>
                  </a:cubicBezTo>
                  <a:cubicBezTo>
                    <a:pt x="55406" y="50915"/>
                    <a:pt x="55406" y="51763"/>
                    <a:pt x="54134" y="51339"/>
                  </a:cubicBezTo>
                  <a:cubicBezTo>
                    <a:pt x="45932" y="44519"/>
                    <a:pt x="34320" y="43613"/>
                    <a:pt x="25159" y="49078"/>
                  </a:cubicBezTo>
                  <a:cubicBezTo>
                    <a:pt x="17745" y="53672"/>
                    <a:pt x="10829" y="59024"/>
                    <a:pt x="4523" y="65049"/>
                  </a:cubicBezTo>
                  <a:cubicBezTo>
                    <a:pt x="2262" y="66887"/>
                    <a:pt x="-1413" y="63919"/>
                    <a:pt x="565" y="61657"/>
                  </a:cubicBezTo>
                  <a:lnTo>
                    <a:pt x="565" y="61657"/>
                  </a:lnTo>
                  <a:cubicBezTo>
                    <a:pt x="13569" y="27311"/>
                    <a:pt x="58374" y="-9014"/>
                    <a:pt x="95547" y="20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7897721" y="3101126"/>
              <a:ext cx="637272" cy="805515"/>
            </a:xfrm>
            <a:custGeom>
              <a:avLst/>
              <a:gdLst/>
              <a:ahLst/>
              <a:cxnLst/>
              <a:rect l="l" t="t" r="r" b="b"/>
              <a:pathLst>
                <a:path w="637272" h="805515" extrusionOk="0">
                  <a:moveTo>
                    <a:pt x="637273" y="805515"/>
                  </a:moveTo>
                  <a:lnTo>
                    <a:pt x="104" y="785728"/>
                  </a:lnTo>
                  <a:cubicBezTo>
                    <a:pt x="-2581" y="783325"/>
                    <a:pt x="46747" y="227286"/>
                    <a:pt x="139043" y="62199"/>
                  </a:cubicBezTo>
                  <a:cubicBezTo>
                    <a:pt x="162506" y="19796"/>
                    <a:pt x="266251" y="-36740"/>
                    <a:pt x="353883" y="32517"/>
                  </a:cubicBezTo>
                  <a:cubicBezTo>
                    <a:pt x="552892" y="189124"/>
                    <a:pt x="637273" y="805515"/>
                    <a:pt x="637273" y="805515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8031121" y="3100751"/>
              <a:ext cx="195040" cy="93527"/>
            </a:xfrm>
            <a:custGeom>
              <a:avLst/>
              <a:gdLst/>
              <a:ahLst/>
              <a:cxnLst/>
              <a:rect l="l" t="t" r="r" b="b"/>
              <a:pathLst>
                <a:path w="195040" h="93527" extrusionOk="0">
                  <a:moveTo>
                    <a:pt x="1261" y="53245"/>
                  </a:moveTo>
                  <a:cubicBezTo>
                    <a:pt x="-9622" y="55507"/>
                    <a:pt x="53134" y="2927"/>
                    <a:pt x="66561" y="383"/>
                  </a:cubicBezTo>
                  <a:cubicBezTo>
                    <a:pt x="79989" y="-2161"/>
                    <a:pt x="163380" y="7733"/>
                    <a:pt x="195041" y="36991"/>
                  </a:cubicBezTo>
                  <a:lnTo>
                    <a:pt x="154193" y="93527"/>
                  </a:lnTo>
                  <a:cubicBezTo>
                    <a:pt x="154193" y="93527"/>
                    <a:pt x="67975" y="39959"/>
                    <a:pt x="1261" y="532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8229120" y="3055919"/>
              <a:ext cx="177900" cy="104861"/>
            </a:xfrm>
            <a:custGeom>
              <a:avLst/>
              <a:gdLst/>
              <a:ahLst/>
              <a:cxnLst/>
              <a:rect l="l" t="t" r="r" b="b"/>
              <a:pathLst>
                <a:path w="177900" h="104861" extrusionOk="0">
                  <a:moveTo>
                    <a:pt x="177535" y="70657"/>
                  </a:moveTo>
                  <a:cubicBezTo>
                    <a:pt x="181493" y="66416"/>
                    <a:pt x="152376" y="10445"/>
                    <a:pt x="134002" y="2388"/>
                  </a:cubicBezTo>
                  <a:cubicBezTo>
                    <a:pt x="115627" y="-5668"/>
                    <a:pt x="10893" y="7618"/>
                    <a:pt x="1847" y="27830"/>
                  </a:cubicBezTo>
                  <a:cubicBezTo>
                    <a:pt x="-7199" y="48042"/>
                    <a:pt x="19515" y="104861"/>
                    <a:pt x="27289" y="104861"/>
                  </a:cubicBezTo>
                  <a:cubicBezTo>
                    <a:pt x="38085" y="104718"/>
                    <a:pt x="48638" y="101640"/>
                    <a:pt x="57819" y="95957"/>
                  </a:cubicBezTo>
                  <a:cubicBezTo>
                    <a:pt x="61069" y="91434"/>
                    <a:pt x="43684" y="55816"/>
                    <a:pt x="47783" y="48325"/>
                  </a:cubicBezTo>
                  <a:cubicBezTo>
                    <a:pt x="54002" y="38572"/>
                    <a:pt x="113366" y="31364"/>
                    <a:pt x="120009" y="36169"/>
                  </a:cubicBezTo>
                  <a:cubicBezTo>
                    <a:pt x="128043" y="48436"/>
                    <a:pt x="134769" y="61511"/>
                    <a:pt x="140080" y="75179"/>
                  </a:cubicBezTo>
                  <a:cubicBezTo>
                    <a:pt x="141493" y="76593"/>
                    <a:pt x="170751" y="77017"/>
                    <a:pt x="177535" y="7065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8143572" y="3104801"/>
              <a:ext cx="626065" cy="830599"/>
            </a:xfrm>
            <a:custGeom>
              <a:avLst/>
              <a:gdLst/>
              <a:ahLst/>
              <a:cxnLst/>
              <a:rect l="l" t="t" r="r" b="b"/>
              <a:pathLst>
                <a:path w="626065" h="830599" extrusionOk="0">
                  <a:moveTo>
                    <a:pt x="58420" y="723678"/>
                  </a:moveTo>
                  <a:cubicBezTo>
                    <a:pt x="88243" y="771451"/>
                    <a:pt x="175451" y="826857"/>
                    <a:pt x="222943" y="829543"/>
                  </a:cubicBezTo>
                  <a:cubicBezTo>
                    <a:pt x="270433" y="832228"/>
                    <a:pt x="582799" y="836044"/>
                    <a:pt x="621102" y="754066"/>
                  </a:cubicBezTo>
                  <a:cubicBezTo>
                    <a:pt x="656014" y="679438"/>
                    <a:pt x="499124" y="203964"/>
                    <a:pt x="389726" y="61491"/>
                  </a:cubicBezTo>
                  <a:cubicBezTo>
                    <a:pt x="381607" y="50349"/>
                    <a:pt x="372108" y="40280"/>
                    <a:pt x="361457" y="31527"/>
                  </a:cubicBezTo>
                  <a:cubicBezTo>
                    <a:pt x="360704" y="31076"/>
                    <a:pt x="359994" y="30555"/>
                    <a:pt x="359337" y="29972"/>
                  </a:cubicBezTo>
                  <a:cubicBezTo>
                    <a:pt x="265204" y="-37448"/>
                    <a:pt x="106618" y="28558"/>
                    <a:pt x="86830" y="38311"/>
                  </a:cubicBezTo>
                  <a:cubicBezTo>
                    <a:pt x="56159" y="53576"/>
                    <a:pt x="16159" y="92586"/>
                    <a:pt x="2732" y="167497"/>
                  </a:cubicBezTo>
                  <a:cubicBezTo>
                    <a:pt x="-10696" y="242409"/>
                    <a:pt x="28173" y="676046"/>
                    <a:pt x="58420" y="72367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8311253" y="3215853"/>
              <a:ext cx="499163" cy="683663"/>
            </a:xfrm>
            <a:custGeom>
              <a:avLst/>
              <a:gdLst/>
              <a:ahLst/>
              <a:cxnLst/>
              <a:rect l="l" t="t" r="r" b="b"/>
              <a:pathLst>
                <a:path w="499163" h="683663" extrusionOk="0">
                  <a:moveTo>
                    <a:pt x="59501" y="556090"/>
                  </a:moveTo>
                  <a:cubicBezTo>
                    <a:pt x="69536" y="591284"/>
                    <a:pt x="130172" y="669163"/>
                    <a:pt x="190242" y="681742"/>
                  </a:cubicBezTo>
                  <a:cubicBezTo>
                    <a:pt x="250313" y="694322"/>
                    <a:pt x="453138" y="643015"/>
                    <a:pt x="492431" y="589305"/>
                  </a:cubicBezTo>
                  <a:cubicBezTo>
                    <a:pt x="497676" y="579267"/>
                    <a:pt x="499932" y="567937"/>
                    <a:pt x="498933" y="556655"/>
                  </a:cubicBezTo>
                  <a:cubicBezTo>
                    <a:pt x="498933" y="446550"/>
                    <a:pt x="393916" y="128248"/>
                    <a:pt x="314199" y="38496"/>
                  </a:cubicBezTo>
                  <a:cubicBezTo>
                    <a:pt x="307265" y="30072"/>
                    <a:pt x="298770" y="23065"/>
                    <a:pt x="289182" y="17860"/>
                  </a:cubicBezTo>
                  <a:cubicBezTo>
                    <a:pt x="278798" y="13017"/>
                    <a:pt x="267955" y="9229"/>
                    <a:pt x="256814" y="6552"/>
                  </a:cubicBezTo>
                  <a:cubicBezTo>
                    <a:pt x="196205" y="-6232"/>
                    <a:pt x="133138" y="-217"/>
                    <a:pt x="76038" y="23796"/>
                  </a:cubicBezTo>
                  <a:cubicBezTo>
                    <a:pt x="41692" y="38920"/>
                    <a:pt x="14837" y="60969"/>
                    <a:pt x="5367" y="88814"/>
                  </a:cubicBezTo>
                  <a:cubicBezTo>
                    <a:pt x="-19509" y="158778"/>
                    <a:pt x="49607" y="520896"/>
                    <a:pt x="59501" y="55609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8311253" y="3238942"/>
              <a:ext cx="499163" cy="660573"/>
            </a:xfrm>
            <a:custGeom>
              <a:avLst/>
              <a:gdLst/>
              <a:ahLst/>
              <a:cxnLst/>
              <a:rect l="l" t="t" r="r" b="b"/>
              <a:pathLst>
                <a:path w="499163" h="660573" extrusionOk="0">
                  <a:moveTo>
                    <a:pt x="59501" y="533000"/>
                  </a:moveTo>
                  <a:cubicBezTo>
                    <a:pt x="69536" y="568194"/>
                    <a:pt x="130172" y="646073"/>
                    <a:pt x="190242" y="658653"/>
                  </a:cubicBezTo>
                  <a:cubicBezTo>
                    <a:pt x="250313" y="671232"/>
                    <a:pt x="453138" y="619925"/>
                    <a:pt x="492431" y="566215"/>
                  </a:cubicBezTo>
                  <a:cubicBezTo>
                    <a:pt x="497676" y="556178"/>
                    <a:pt x="499932" y="544847"/>
                    <a:pt x="498933" y="533565"/>
                  </a:cubicBezTo>
                  <a:cubicBezTo>
                    <a:pt x="466893" y="563158"/>
                    <a:pt x="427826" y="584078"/>
                    <a:pt x="385435" y="594342"/>
                  </a:cubicBezTo>
                  <a:cubicBezTo>
                    <a:pt x="355213" y="601911"/>
                    <a:pt x="324276" y="606269"/>
                    <a:pt x="293139" y="607346"/>
                  </a:cubicBezTo>
                  <a:cubicBezTo>
                    <a:pt x="261235" y="610417"/>
                    <a:pt x="229185" y="603185"/>
                    <a:pt x="201691" y="586710"/>
                  </a:cubicBezTo>
                  <a:cubicBezTo>
                    <a:pt x="148405" y="551516"/>
                    <a:pt x="120561" y="473636"/>
                    <a:pt x="104448" y="407630"/>
                  </a:cubicBezTo>
                  <a:cubicBezTo>
                    <a:pt x="88244" y="334729"/>
                    <a:pt x="78220" y="260592"/>
                    <a:pt x="74483" y="186006"/>
                  </a:cubicBezTo>
                  <a:cubicBezTo>
                    <a:pt x="69273" y="124088"/>
                    <a:pt x="69793" y="61822"/>
                    <a:pt x="76038" y="0"/>
                  </a:cubicBezTo>
                  <a:cubicBezTo>
                    <a:pt x="41692" y="15123"/>
                    <a:pt x="14837" y="37173"/>
                    <a:pt x="5367" y="65017"/>
                  </a:cubicBezTo>
                  <a:cubicBezTo>
                    <a:pt x="-19509" y="135688"/>
                    <a:pt x="49607" y="497806"/>
                    <a:pt x="59501" y="533000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8358681" y="3221647"/>
              <a:ext cx="266912" cy="400896"/>
            </a:xfrm>
            <a:custGeom>
              <a:avLst/>
              <a:gdLst/>
              <a:ahLst/>
              <a:cxnLst/>
              <a:rect l="l" t="t" r="r" b="b"/>
              <a:pathLst>
                <a:path w="266912" h="400896" extrusionOk="0">
                  <a:moveTo>
                    <a:pt x="29883" y="400897"/>
                  </a:moveTo>
                  <a:lnTo>
                    <a:pt x="44017" y="398070"/>
                  </a:lnTo>
                  <a:cubicBezTo>
                    <a:pt x="29883" y="323017"/>
                    <a:pt x="-2061" y="118920"/>
                    <a:pt x="24229" y="74680"/>
                  </a:cubicBezTo>
                  <a:cubicBezTo>
                    <a:pt x="50518" y="30440"/>
                    <a:pt x="171224" y="8108"/>
                    <a:pt x="224510" y="19415"/>
                  </a:cubicBezTo>
                  <a:cubicBezTo>
                    <a:pt x="239046" y="22441"/>
                    <a:pt x="253249" y="26891"/>
                    <a:pt x="266913" y="32701"/>
                  </a:cubicBezTo>
                  <a:cubicBezTo>
                    <a:pt x="259978" y="24277"/>
                    <a:pt x="251484" y="17271"/>
                    <a:pt x="241895" y="12065"/>
                  </a:cubicBezTo>
                  <a:cubicBezTo>
                    <a:pt x="231512" y="7222"/>
                    <a:pt x="220669" y="3434"/>
                    <a:pt x="209528" y="758"/>
                  </a:cubicBezTo>
                  <a:cubicBezTo>
                    <a:pt x="146066" y="-4754"/>
                    <a:pt x="39070" y="20122"/>
                    <a:pt x="12497" y="64927"/>
                  </a:cubicBezTo>
                  <a:cubicBezTo>
                    <a:pt x="-22838" y="123867"/>
                    <a:pt x="27762" y="389589"/>
                    <a:pt x="29883" y="4008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8194210" y="3128311"/>
              <a:ext cx="338663" cy="453243"/>
            </a:xfrm>
            <a:custGeom>
              <a:avLst/>
              <a:gdLst/>
              <a:ahLst/>
              <a:cxnLst/>
              <a:rect l="l" t="t" r="r" b="b"/>
              <a:pathLst>
                <a:path w="338663" h="453243" extrusionOk="0">
                  <a:moveTo>
                    <a:pt x="19938" y="453244"/>
                  </a:moveTo>
                  <a:lnTo>
                    <a:pt x="34072" y="451689"/>
                  </a:lnTo>
                  <a:cubicBezTo>
                    <a:pt x="-133" y="146673"/>
                    <a:pt x="10609" y="133811"/>
                    <a:pt x="55698" y="79536"/>
                  </a:cubicBezTo>
                  <a:lnTo>
                    <a:pt x="57252" y="77557"/>
                  </a:lnTo>
                  <a:cubicBezTo>
                    <a:pt x="101209" y="24837"/>
                    <a:pt x="221350" y="13671"/>
                    <a:pt x="269265" y="16922"/>
                  </a:cubicBezTo>
                  <a:cubicBezTo>
                    <a:pt x="293730" y="18614"/>
                    <a:pt x="317476" y="25917"/>
                    <a:pt x="338664" y="38264"/>
                  </a:cubicBezTo>
                  <a:cubicBezTo>
                    <a:pt x="330545" y="27122"/>
                    <a:pt x="321046" y="17053"/>
                    <a:pt x="310395" y="8300"/>
                  </a:cubicBezTo>
                  <a:cubicBezTo>
                    <a:pt x="297147" y="4029"/>
                    <a:pt x="283432" y="1372"/>
                    <a:pt x="269547" y="385"/>
                  </a:cubicBezTo>
                  <a:cubicBezTo>
                    <a:pt x="235767" y="-1736"/>
                    <a:pt x="99089" y="2929"/>
                    <a:pt x="46793" y="65967"/>
                  </a:cubicBezTo>
                  <a:lnTo>
                    <a:pt x="45238" y="67805"/>
                  </a:lnTo>
                  <a:cubicBezTo>
                    <a:pt x="-2253" y="125472"/>
                    <a:pt x="-15115" y="140596"/>
                    <a:pt x="19938" y="4532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8136163" y="3561604"/>
              <a:ext cx="247612" cy="383121"/>
            </a:xfrm>
            <a:custGeom>
              <a:avLst/>
              <a:gdLst/>
              <a:ahLst/>
              <a:cxnLst/>
              <a:rect l="l" t="t" r="r" b="b"/>
              <a:pathLst>
                <a:path w="247612" h="383121" extrusionOk="0">
                  <a:moveTo>
                    <a:pt x="26678" y="263200"/>
                  </a:moveTo>
                  <a:cubicBezTo>
                    <a:pt x="39964" y="301645"/>
                    <a:pt x="130564" y="369489"/>
                    <a:pt x="172118" y="380938"/>
                  </a:cubicBezTo>
                  <a:cubicBezTo>
                    <a:pt x="180599" y="383341"/>
                    <a:pt x="248867" y="389701"/>
                    <a:pt x="247595" y="358182"/>
                  </a:cubicBezTo>
                  <a:lnTo>
                    <a:pt x="247595" y="351822"/>
                  </a:lnTo>
                  <a:cubicBezTo>
                    <a:pt x="241659" y="269702"/>
                    <a:pt x="187949" y="97406"/>
                    <a:pt x="176924" y="74650"/>
                  </a:cubicBezTo>
                  <a:cubicBezTo>
                    <a:pt x="164769" y="47795"/>
                    <a:pt x="82508" y="5251"/>
                    <a:pt x="36289" y="587"/>
                  </a:cubicBezTo>
                  <a:cubicBezTo>
                    <a:pt x="28161" y="-780"/>
                    <a:pt x="19812" y="252"/>
                    <a:pt x="12261" y="3555"/>
                  </a:cubicBezTo>
                  <a:cubicBezTo>
                    <a:pt x="-18976" y="21223"/>
                    <a:pt x="18339" y="238748"/>
                    <a:pt x="26678" y="26320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7623582" y="3174846"/>
              <a:ext cx="524069" cy="1094057"/>
            </a:xfrm>
            <a:custGeom>
              <a:avLst/>
              <a:gdLst/>
              <a:ahLst/>
              <a:cxnLst/>
              <a:rect l="l" t="t" r="r" b="b"/>
              <a:pathLst>
                <a:path w="524069" h="1094057" extrusionOk="0">
                  <a:moveTo>
                    <a:pt x="520602" y="115262"/>
                  </a:moveTo>
                  <a:cubicBezTo>
                    <a:pt x="529789" y="273565"/>
                    <a:pt x="519330" y="459854"/>
                    <a:pt x="505478" y="656460"/>
                  </a:cubicBezTo>
                  <a:cubicBezTo>
                    <a:pt x="499542" y="740134"/>
                    <a:pt x="350002" y="1021546"/>
                    <a:pt x="307600" y="1082747"/>
                  </a:cubicBezTo>
                  <a:cubicBezTo>
                    <a:pt x="268731" y="1139991"/>
                    <a:pt x="-14801" y="963596"/>
                    <a:pt x="605" y="918649"/>
                  </a:cubicBezTo>
                  <a:cubicBezTo>
                    <a:pt x="10923" y="888261"/>
                    <a:pt x="212618" y="643457"/>
                    <a:pt x="226752" y="616319"/>
                  </a:cubicBezTo>
                  <a:cubicBezTo>
                    <a:pt x="253607" y="561479"/>
                    <a:pt x="347882" y="200350"/>
                    <a:pt x="393677" y="75969"/>
                  </a:cubicBezTo>
                  <a:cubicBezTo>
                    <a:pt x="447245" y="-69472"/>
                    <a:pt x="515089" y="22401"/>
                    <a:pt x="520602" y="115262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7383340" y="4076110"/>
              <a:ext cx="566167" cy="648270"/>
            </a:xfrm>
            <a:custGeom>
              <a:avLst/>
              <a:gdLst/>
              <a:ahLst/>
              <a:cxnLst/>
              <a:rect l="l" t="t" r="r" b="b"/>
              <a:pathLst>
                <a:path w="566167" h="648270" extrusionOk="0">
                  <a:moveTo>
                    <a:pt x="250317" y="0"/>
                  </a:moveTo>
                  <a:cubicBezTo>
                    <a:pt x="250317" y="0"/>
                    <a:pt x="160282" y="103180"/>
                    <a:pt x="104452" y="173427"/>
                  </a:cubicBezTo>
                  <a:cubicBezTo>
                    <a:pt x="73357" y="212578"/>
                    <a:pt x="26149" y="284521"/>
                    <a:pt x="16396" y="323814"/>
                  </a:cubicBezTo>
                  <a:cubicBezTo>
                    <a:pt x="2262" y="382471"/>
                    <a:pt x="-21201" y="637169"/>
                    <a:pt x="40424" y="644095"/>
                  </a:cubicBezTo>
                  <a:cubicBezTo>
                    <a:pt x="96255" y="650314"/>
                    <a:pt x="88339" y="428973"/>
                    <a:pt x="88339" y="428973"/>
                  </a:cubicBezTo>
                  <a:cubicBezTo>
                    <a:pt x="88339" y="428973"/>
                    <a:pt x="76608" y="652999"/>
                    <a:pt x="144876" y="648194"/>
                  </a:cubicBezTo>
                  <a:cubicBezTo>
                    <a:pt x="213144" y="643388"/>
                    <a:pt x="171166" y="394627"/>
                    <a:pt x="171166" y="394627"/>
                  </a:cubicBezTo>
                  <a:cubicBezTo>
                    <a:pt x="171166" y="394627"/>
                    <a:pt x="164381" y="625014"/>
                    <a:pt x="234204" y="608901"/>
                  </a:cubicBezTo>
                  <a:cubicBezTo>
                    <a:pt x="287066" y="596745"/>
                    <a:pt x="261483" y="368620"/>
                    <a:pt x="261483" y="368620"/>
                  </a:cubicBezTo>
                  <a:cubicBezTo>
                    <a:pt x="261483" y="368620"/>
                    <a:pt x="256960" y="566498"/>
                    <a:pt x="311801" y="556463"/>
                  </a:cubicBezTo>
                  <a:cubicBezTo>
                    <a:pt x="372436" y="545297"/>
                    <a:pt x="362118" y="333708"/>
                    <a:pt x="362118" y="333708"/>
                  </a:cubicBezTo>
                  <a:cubicBezTo>
                    <a:pt x="497241" y="284239"/>
                    <a:pt x="541340" y="205511"/>
                    <a:pt x="566075" y="145723"/>
                  </a:cubicBezTo>
                  <a:cubicBezTo>
                    <a:pt x="572435" y="131731"/>
                    <a:pt x="250317" y="0"/>
                    <a:pt x="25031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7465884" y="4426920"/>
              <a:ext cx="22755" cy="259645"/>
            </a:xfrm>
            <a:custGeom>
              <a:avLst/>
              <a:gdLst/>
              <a:ahLst/>
              <a:cxnLst/>
              <a:rect l="l" t="t" r="r" b="b"/>
              <a:pathLst>
                <a:path w="22755" h="259645" extrusionOk="0">
                  <a:moveTo>
                    <a:pt x="4806" y="0"/>
                  </a:moveTo>
                  <a:cubicBezTo>
                    <a:pt x="2544" y="26289"/>
                    <a:pt x="0" y="52862"/>
                    <a:pt x="0" y="79293"/>
                  </a:cubicBezTo>
                  <a:cubicBezTo>
                    <a:pt x="0" y="105724"/>
                    <a:pt x="989" y="132013"/>
                    <a:pt x="3392" y="158303"/>
                  </a:cubicBezTo>
                  <a:cubicBezTo>
                    <a:pt x="5960" y="192712"/>
                    <a:pt x="12457" y="226714"/>
                    <a:pt x="22756" y="259645"/>
                  </a:cubicBezTo>
                  <a:cubicBezTo>
                    <a:pt x="11950" y="200050"/>
                    <a:pt x="6745" y="139575"/>
                    <a:pt x="7208" y="79010"/>
                  </a:cubicBezTo>
                  <a:cubicBezTo>
                    <a:pt x="7208" y="52721"/>
                    <a:pt x="5936" y="26289"/>
                    <a:pt x="5795" y="0"/>
                  </a:cubicBezTo>
                  <a:cubicBezTo>
                    <a:pt x="5795" y="0"/>
                    <a:pt x="4947" y="0"/>
                    <a:pt x="48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7561714" y="4424800"/>
              <a:ext cx="6746" cy="202047"/>
            </a:xfrm>
            <a:custGeom>
              <a:avLst/>
              <a:gdLst/>
              <a:ahLst/>
              <a:cxnLst/>
              <a:rect l="l" t="t" r="r" b="b"/>
              <a:pathLst>
                <a:path w="6746" h="202047" extrusionOk="0">
                  <a:moveTo>
                    <a:pt x="4240" y="707"/>
                  </a:moveTo>
                  <a:cubicBezTo>
                    <a:pt x="2827" y="34487"/>
                    <a:pt x="0" y="67844"/>
                    <a:pt x="0" y="101625"/>
                  </a:cubicBezTo>
                  <a:cubicBezTo>
                    <a:pt x="0" y="135405"/>
                    <a:pt x="2827" y="167066"/>
                    <a:pt x="5088" y="200564"/>
                  </a:cubicBezTo>
                  <a:cubicBezTo>
                    <a:pt x="5088" y="203108"/>
                    <a:pt x="6643" y="202119"/>
                    <a:pt x="6502" y="199575"/>
                  </a:cubicBezTo>
                  <a:cubicBezTo>
                    <a:pt x="5654" y="165935"/>
                    <a:pt x="7350" y="134840"/>
                    <a:pt x="6502" y="100635"/>
                  </a:cubicBezTo>
                  <a:cubicBezTo>
                    <a:pt x="5654" y="66430"/>
                    <a:pt x="4099" y="33498"/>
                    <a:pt x="4806" y="0"/>
                  </a:cubicBezTo>
                  <a:cubicBezTo>
                    <a:pt x="5088" y="283"/>
                    <a:pt x="4240" y="283"/>
                    <a:pt x="4240" y="7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7645719" y="4408662"/>
              <a:ext cx="8722" cy="156694"/>
            </a:xfrm>
            <a:custGeom>
              <a:avLst/>
              <a:gdLst/>
              <a:ahLst/>
              <a:cxnLst/>
              <a:rect l="l" t="t" r="r" b="b"/>
              <a:pathLst>
                <a:path w="8722" h="156694" extrusionOk="0">
                  <a:moveTo>
                    <a:pt x="1789" y="732"/>
                  </a:moveTo>
                  <a:cubicBezTo>
                    <a:pt x="-1769" y="52318"/>
                    <a:pt x="-17" y="104133"/>
                    <a:pt x="7019" y="155360"/>
                  </a:cubicBezTo>
                  <a:cubicBezTo>
                    <a:pt x="7019" y="157904"/>
                    <a:pt x="8856" y="156491"/>
                    <a:pt x="8715" y="153805"/>
                  </a:cubicBezTo>
                  <a:cubicBezTo>
                    <a:pt x="6030" y="102498"/>
                    <a:pt x="3485" y="62216"/>
                    <a:pt x="3627" y="873"/>
                  </a:cubicBezTo>
                  <a:cubicBezTo>
                    <a:pt x="3627" y="-116"/>
                    <a:pt x="1930" y="-399"/>
                    <a:pt x="1789" y="7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7881594" y="3594982"/>
              <a:ext cx="292836" cy="104043"/>
            </a:xfrm>
            <a:custGeom>
              <a:avLst/>
              <a:gdLst/>
              <a:ahLst/>
              <a:cxnLst/>
              <a:rect l="l" t="t" r="r" b="b"/>
              <a:pathLst>
                <a:path w="292836" h="104043" extrusionOk="0">
                  <a:moveTo>
                    <a:pt x="292836" y="67702"/>
                  </a:moveTo>
                  <a:lnTo>
                    <a:pt x="1248" y="0"/>
                  </a:lnTo>
                  <a:cubicBezTo>
                    <a:pt x="1248" y="0"/>
                    <a:pt x="-7091" y="37880"/>
                    <a:pt x="19340" y="47915"/>
                  </a:cubicBezTo>
                  <a:cubicBezTo>
                    <a:pt x="45771" y="57950"/>
                    <a:pt x="65135" y="28833"/>
                    <a:pt x="65135" y="28833"/>
                  </a:cubicBezTo>
                  <a:cubicBezTo>
                    <a:pt x="64354" y="45851"/>
                    <a:pt x="74628" y="61432"/>
                    <a:pt x="90576" y="67420"/>
                  </a:cubicBezTo>
                  <a:cubicBezTo>
                    <a:pt x="117572" y="75900"/>
                    <a:pt x="131565" y="42968"/>
                    <a:pt x="131565" y="42968"/>
                  </a:cubicBezTo>
                  <a:cubicBezTo>
                    <a:pt x="131565" y="42968"/>
                    <a:pt x="133403" y="79999"/>
                    <a:pt x="161812" y="86642"/>
                  </a:cubicBezTo>
                  <a:cubicBezTo>
                    <a:pt x="190222" y="93285"/>
                    <a:pt x="205911" y="60353"/>
                    <a:pt x="205911" y="60353"/>
                  </a:cubicBezTo>
                  <a:cubicBezTo>
                    <a:pt x="203325" y="80089"/>
                    <a:pt x="216286" y="98517"/>
                    <a:pt x="235734" y="102755"/>
                  </a:cubicBezTo>
                  <a:cubicBezTo>
                    <a:pt x="276723" y="112084"/>
                    <a:pt x="292836" y="67702"/>
                    <a:pt x="292836" y="67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7876906" y="3133055"/>
              <a:ext cx="301199" cy="544754"/>
            </a:xfrm>
            <a:custGeom>
              <a:avLst/>
              <a:gdLst/>
              <a:ahLst/>
              <a:cxnLst/>
              <a:rect l="l" t="t" r="r" b="b"/>
              <a:pathLst>
                <a:path w="301199" h="544754" extrusionOk="0">
                  <a:moveTo>
                    <a:pt x="301199" y="544754"/>
                  </a:moveTo>
                  <a:lnTo>
                    <a:pt x="0" y="469136"/>
                  </a:lnTo>
                  <a:cubicBezTo>
                    <a:pt x="32824" y="342370"/>
                    <a:pt x="73178" y="217673"/>
                    <a:pt x="120847" y="95711"/>
                  </a:cubicBezTo>
                  <a:cubicBezTo>
                    <a:pt x="188550" y="-68952"/>
                    <a:pt x="251447" y="-1674"/>
                    <a:pt x="276323" y="150410"/>
                  </a:cubicBezTo>
                  <a:cubicBezTo>
                    <a:pt x="301199" y="302494"/>
                    <a:pt x="301199" y="544754"/>
                    <a:pt x="301199" y="54475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7908560" y="3543958"/>
              <a:ext cx="256026" cy="56542"/>
            </a:xfrm>
            <a:custGeom>
              <a:avLst/>
              <a:gdLst/>
              <a:ahLst/>
              <a:cxnLst/>
              <a:rect l="l" t="t" r="r" b="b"/>
              <a:pathLst>
                <a:path w="256026" h="56542" extrusionOk="0">
                  <a:moveTo>
                    <a:pt x="854" y="0"/>
                  </a:moveTo>
                  <a:cubicBezTo>
                    <a:pt x="86540" y="13687"/>
                    <a:pt x="171458" y="31803"/>
                    <a:pt x="255270" y="54275"/>
                  </a:cubicBezTo>
                  <a:cubicBezTo>
                    <a:pt x="256542" y="54275"/>
                    <a:pt x="255977" y="56678"/>
                    <a:pt x="255270" y="56537"/>
                  </a:cubicBezTo>
                  <a:cubicBezTo>
                    <a:pt x="169602" y="42815"/>
                    <a:pt x="84687" y="24747"/>
                    <a:pt x="854" y="2403"/>
                  </a:cubicBezTo>
                  <a:cubicBezTo>
                    <a:pt x="191" y="2172"/>
                    <a:pt x="-160" y="1447"/>
                    <a:pt x="71" y="783"/>
                  </a:cubicBezTo>
                  <a:cubicBezTo>
                    <a:pt x="199" y="416"/>
                    <a:pt x="487" y="128"/>
                    <a:pt x="8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8161993" y="3380284"/>
              <a:ext cx="17814" cy="297173"/>
            </a:xfrm>
            <a:custGeom>
              <a:avLst/>
              <a:gdLst/>
              <a:ahLst/>
              <a:cxnLst/>
              <a:rect l="l" t="t" r="r" b="b"/>
              <a:pathLst>
                <a:path w="17814" h="297173" extrusionOk="0">
                  <a:moveTo>
                    <a:pt x="989" y="707"/>
                  </a:moveTo>
                  <a:cubicBezTo>
                    <a:pt x="5701" y="37927"/>
                    <a:pt x="9140" y="75194"/>
                    <a:pt x="11307" y="112508"/>
                  </a:cubicBezTo>
                  <a:cubicBezTo>
                    <a:pt x="12721" y="99929"/>
                    <a:pt x="13993" y="87349"/>
                    <a:pt x="15265" y="74770"/>
                  </a:cubicBezTo>
                  <a:cubicBezTo>
                    <a:pt x="15265" y="73074"/>
                    <a:pt x="17950" y="73639"/>
                    <a:pt x="17809" y="74770"/>
                  </a:cubicBezTo>
                  <a:lnTo>
                    <a:pt x="14417" y="110105"/>
                  </a:lnTo>
                  <a:lnTo>
                    <a:pt x="12721" y="127066"/>
                  </a:lnTo>
                  <a:lnTo>
                    <a:pt x="12721" y="130034"/>
                  </a:lnTo>
                  <a:cubicBezTo>
                    <a:pt x="12721" y="135123"/>
                    <a:pt x="12721" y="140211"/>
                    <a:pt x="13569" y="145300"/>
                  </a:cubicBezTo>
                  <a:lnTo>
                    <a:pt x="13569" y="145300"/>
                  </a:lnTo>
                  <a:lnTo>
                    <a:pt x="13569" y="145300"/>
                  </a:lnTo>
                  <a:cubicBezTo>
                    <a:pt x="13644" y="146618"/>
                    <a:pt x="13644" y="147939"/>
                    <a:pt x="13569" y="149257"/>
                  </a:cubicBezTo>
                  <a:cubicBezTo>
                    <a:pt x="17666" y="198104"/>
                    <a:pt x="18233" y="247183"/>
                    <a:pt x="15265" y="296112"/>
                  </a:cubicBezTo>
                  <a:cubicBezTo>
                    <a:pt x="15265" y="297666"/>
                    <a:pt x="12721" y="297383"/>
                    <a:pt x="12438" y="296111"/>
                  </a:cubicBezTo>
                  <a:cubicBezTo>
                    <a:pt x="7112" y="247006"/>
                    <a:pt x="4329" y="197660"/>
                    <a:pt x="4099" y="148268"/>
                  </a:cubicBezTo>
                  <a:cubicBezTo>
                    <a:pt x="1837" y="98939"/>
                    <a:pt x="283" y="49328"/>
                    <a:pt x="0" y="0"/>
                  </a:cubicBezTo>
                  <a:lnTo>
                    <a:pt x="989" y="7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6" name="Google Shape;3996;p67"/>
          <p:cNvSpPr/>
          <p:nvPr/>
        </p:nvSpPr>
        <p:spPr>
          <a:xfrm>
            <a:off x="4720523" y="1526225"/>
            <a:ext cx="323059" cy="311019"/>
          </a:xfrm>
          <a:custGeom>
            <a:avLst/>
            <a:gdLst/>
            <a:ahLst/>
            <a:cxnLst/>
            <a:rect l="l" t="t" r="r" b="b"/>
            <a:pathLst>
              <a:path w="323059" h="311019" extrusionOk="0">
                <a:moveTo>
                  <a:pt x="308095" y="42377"/>
                </a:moveTo>
                <a:cubicBezTo>
                  <a:pt x="261092" y="39822"/>
                  <a:pt x="213960" y="43634"/>
                  <a:pt x="167979" y="53709"/>
                </a:cubicBezTo>
                <a:cubicBezTo>
                  <a:pt x="122590" y="63638"/>
                  <a:pt x="78022" y="77009"/>
                  <a:pt x="34662" y="93704"/>
                </a:cubicBezTo>
                <a:cubicBezTo>
                  <a:pt x="26521" y="98220"/>
                  <a:pt x="16508" y="97649"/>
                  <a:pt x="8932" y="92238"/>
                </a:cubicBezTo>
                <a:cubicBezTo>
                  <a:pt x="3795" y="88676"/>
                  <a:pt x="518" y="83003"/>
                  <a:pt x="0" y="76773"/>
                </a:cubicBezTo>
                <a:cubicBezTo>
                  <a:pt x="3673" y="68017"/>
                  <a:pt x="10019" y="60645"/>
                  <a:pt x="18131" y="55709"/>
                </a:cubicBezTo>
                <a:cubicBezTo>
                  <a:pt x="107474" y="9946"/>
                  <a:pt x="208398" y="-8243"/>
                  <a:pt x="308095" y="3449"/>
                </a:cubicBezTo>
                <a:cubicBezTo>
                  <a:pt x="313191" y="5160"/>
                  <a:pt x="317376" y="8864"/>
                  <a:pt x="319694" y="13714"/>
                </a:cubicBezTo>
                <a:cubicBezTo>
                  <a:pt x="322377" y="17607"/>
                  <a:pt x="323517" y="22359"/>
                  <a:pt x="322893" y="27046"/>
                </a:cubicBezTo>
                <a:cubicBezTo>
                  <a:pt x="322176" y="31178"/>
                  <a:pt x="320732" y="35150"/>
                  <a:pt x="318627" y="38778"/>
                </a:cubicBezTo>
                <a:cubicBezTo>
                  <a:pt x="316128" y="41942"/>
                  <a:pt x="312008" y="43350"/>
                  <a:pt x="308095" y="42377"/>
                </a:cubicBezTo>
                <a:close/>
                <a:moveTo>
                  <a:pt x="207441" y="289680"/>
                </a:moveTo>
                <a:cubicBezTo>
                  <a:pt x="207387" y="294608"/>
                  <a:pt x="205538" y="299348"/>
                  <a:pt x="202241" y="303012"/>
                </a:cubicBezTo>
                <a:cubicBezTo>
                  <a:pt x="198825" y="307004"/>
                  <a:pt x="194099" y="309650"/>
                  <a:pt x="188910" y="310477"/>
                </a:cubicBezTo>
                <a:cubicBezTo>
                  <a:pt x="179444" y="311944"/>
                  <a:pt x="173312" y="310477"/>
                  <a:pt x="170512" y="305545"/>
                </a:cubicBezTo>
                <a:cubicBezTo>
                  <a:pt x="167528" y="300623"/>
                  <a:pt x="165831" y="295030"/>
                  <a:pt x="165579" y="289280"/>
                </a:cubicBezTo>
                <a:cubicBezTo>
                  <a:pt x="165579" y="256217"/>
                  <a:pt x="164513" y="223421"/>
                  <a:pt x="163713" y="190625"/>
                </a:cubicBezTo>
                <a:cubicBezTo>
                  <a:pt x="162913" y="157830"/>
                  <a:pt x="161447" y="125034"/>
                  <a:pt x="159180" y="91971"/>
                </a:cubicBezTo>
                <a:cubicBezTo>
                  <a:pt x="159139" y="89728"/>
                  <a:pt x="158872" y="87494"/>
                  <a:pt x="158380" y="85305"/>
                </a:cubicBezTo>
                <a:cubicBezTo>
                  <a:pt x="157991" y="82698"/>
                  <a:pt x="157991" y="80047"/>
                  <a:pt x="158380" y="77440"/>
                </a:cubicBezTo>
                <a:cubicBezTo>
                  <a:pt x="158866" y="74983"/>
                  <a:pt x="159966" y="72689"/>
                  <a:pt x="161580" y="70774"/>
                </a:cubicBezTo>
                <a:cubicBezTo>
                  <a:pt x="163820" y="68594"/>
                  <a:pt x="166645" y="67112"/>
                  <a:pt x="169712" y="66507"/>
                </a:cubicBezTo>
                <a:cubicBezTo>
                  <a:pt x="177880" y="63917"/>
                  <a:pt x="186811" y="65958"/>
                  <a:pt x="193043" y="71840"/>
                </a:cubicBezTo>
                <a:cubicBezTo>
                  <a:pt x="197285" y="76068"/>
                  <a:pt x="199804" y="81723"/>
                  <a:pt x="200109" y="87705"/>
                </a:cubicBezTo>
                <a:cubicBezTo>
                  <a:pt x="203975" y="121701"/>
                  <a:pt x="206241" y="155430"/>
                  <a:pt x="207174" y="188892"/>
                </a:cubicBezTo>
                <a:cubicBezTo>
                  <a:pt x="208107" y="222355"/>
                  <a:pt x="208507" y="255684"/>
                  <a:pt x="207441" y="2896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67"/>
          <p:cNvSpPr/>
          <p:nvPr/>
        </p:nvSpPr>
        <p:spPr>
          <a:xfrm>
            <a:off x="5077840" y="1492059"/>
            <a:ext cx="239203" cy="379350"/>
          </a:xfrm>
          <a:custGeom>
            <a:avLst/>
            <a:gdLst/>
            <a:ahLst/>
            <a:cxnLst/>
            <a:rect l="l" t="t" r="r" b="b"/>
            <a:pathLst>
              <a:path w="239203" h="379350" extrusionOk="0">
                <a:moveTo>
                  <a:pt x="46661" y="36326"/>
                </a:moveTo>
                <a:cubicBezTo>
                  <a:pt x="46661" y="47658"/>
                  <a:pt x="46661" y="60323"/>
                  <a:pt x="46661" y="74588"/>
                </a:cubicBezTo>
                <a:cubicBezTo>
                  <a:pt x="46661" y="88853"/>
                  <a:pt x="46661" y="103251"/>
                  <a:pt x="46661" y="118316"/>
                </a:cubicBezTo>
                <a:cubicBezTo>
                  <a:pt x="46661" y="133381"/>
                  <a:pt x="46661" y="148979"/>
                  <a:pt x="47461" y="164977"/>
                </a:cubicBezTo>
                <a:cubicBezTo>
                  <a:pt x="48261" y="180975"/>
                  <a:pt x="47461" y="196440"/>
                  <a:pt x="48527" y="210971"/>
                </a:cubicBezTo>
                <a:cubicBezTo>
                  <a:pt x="53403" y="201238"/>
                  <a:pt x="59066" y="191920"/>
                  <a:pt x="65459" y="183108"/>
                </a:cubicBezTo>
                <a:cubicBezTo>
                  <a:pt x="71847" y="174091"/>
                  <a:pt x="79325" y="165896"/>
                  <a:pt x="87723" y="158711"/>
                </a:cubicBezTo>
                <a:cubicBezTo>
                  <a:pt x="95775" y="151813"/>
                  <a:pt x="104749" y="146070"/>
                  <a:pt x="114386" y="141647"/>
                </a:cubicBezTo>
                <a:cubicBezTo>
                  <a:pt x="123865" y="137427"/>
                  <a:pt x="134140" y="135290"/>
                  <a:pt x="144515" y="135381"/>
                </a:cubicBezTo>
                <a:cubicBezTo>
                  <a:pt x="156022" y="135264"/>
                  <a:pt x="167188" y="139286"/>
                  <a:pt x="175978" y="146713"/>
                </a:cubicBezTo>
                <a:cubicBezTo>
                  <a:pt x="185870" y="155038"/>
                  <a:pt x="194025" y="165231"/>
                  <a:pt x="199975" y="176709"/>
                </a:cubicBezTo>
                <a:cubicBezTo>
                  <a:pt x="207089" y="190025"/>
                  <a:pt x="212893" y="204000"/>
                  <a:pt x="217307" y="218437"/>
                </a:cubicBezTo>
                <a:cubicBezTo>
                  <a:pt x="221970" y="233782"/>
                  <a:pt x="225842" y="249356"/>
                  <a:pt x="228905" y="265098"/>
                </a:cubicBezTo>
                <a:cubicBezTo>
                  <a:pt x="231927" y="280918"/>
                  <a:pt x="234193" y="295983"/>
                  <a:pt x="235704" y="310292"/>
                </a:cubicBezTo>
                <a:cubicBezTo>
                  <a:pt x="237037" y="324691"/>
                  <a:pt x="238237" y="336956"/>
                  <a:pt x="239170" y="347488"/>
                </a:cubicBezTo>
                <a:cubicBezTo>
                  <a:pt x="239489" y="354084"/>
                  <a:pt x="237511" y="360586"/>
                  <a:pt x="233571" y="365886"/>
                </a:cubicBezTo>
                <a:cubicBezTo>
                  <a:pt x="230480" y="370200"/>
                  <a:pt x="225545" y="372816"/>
                  <a:pt x="220240" y="372952"/>
                </a:cubicBezTo>
                <a:cubicBezTo>
                  <a:pt x="215069" y="372071"/>
                  <a:pt x="210361" y="369434"/>
                  <a:pt x="206908" y="365486"/>
                </a:cubicBezTo>
                <a:cubicBezTo>
                  <a:pt x="201498" y="360609"/>
                  <a:pt x="197454" y="354406"/>
                  <a:pt x="195176" y="347488"/>
                </a:cubicBezTo>
                <a:cubicBezTo>
                  <a:pt x="193843" y="341889"/>
                  <a:pt x="192376" y="334156"/>
                  <a:pt x="190910" y="322691"/>
                </a:cubicBezTo>
                <a:cubicBezTo>
                  <a:pt x="189443" y="311226"/>
                  <a:pt x="187843" y="300294"/>
                  <a:pt x="185977" y="287762"/>
                </a:cubicBezTo>
                <a:cubicBezTo>
                  <a:pt x="184111" y="275230"/>
                  <a:pt x="181711" y="262565"/>
                  <a:pt x="178911" y="249900"/>
                </a:cubicBezTo>
                <a:cubicBezTo>
                  <a:pt x="176397" y="238227"/>
                  <a:pt x="172965" y="226770"/>
                  <a:pt x="168646" y="215637"/>
                </a:cubicBezTo>
                <a:cubicBezTo>
                  <a:pt x="165472" y="206818"/>
                  <a:pt x="160527" y="198742"/>
                  <a:pt x="154114" y="191907"/>
                </a:cubicBezTo>
                <a:cubicBezTo>
                  <a:pt x="149087" y="186504"/>
                  <a:pt x="141625" y="184084"/>
                  <a:pt x="134383" y="185508"/>
                </a:cubicBezTo>
                <a:cubicBezTo>
                  <a:pt x="121094" y="189088"/>
                  <a:pt x="109920" y="198085"/>
                  <a:pt x="103587" y="210305"/>
                </a:cubicBezTo>
                <a:cubicBezTo>
                  <a:pt x="94378" y="225515"/>
                  <a:pt x="86782" y="241645"/>
                  <a:pt x="80923" y="258432"/>
                </a:cubicBezTo>
                <a:cubicBezTo>
                  <a:pt x="74655" y="276228"/>
                  <a:pt x="69490" y="294394"/>
                  <a:pt x="65459" y="312826"/>
                </a:cubicBezTo>
                <a:cubicBezTo>
                  <a:pt x="61459" y="331223"/>
                  <a:pt x="58526" y="346022"/>
                  <a:pt x="56660" y="357353"/>
                </a:cubicBezTo>
                <a:cubicBezTo>
                  <a:pt x="55702" y="363676"/>
                  <a:pt x="53131" y="369645"/>
                  <a:pt x="49194" y="374685"/>
                </a:cubicBezTo>
                <a:cubicBezTo>
                  <a:pt x="46549" y="377571"/>
                  <a:pt x="42842" y="379256"/>
                  <a:pt x="38929" y="379351"/>
                </a:cubicBezTo>
                <a:cubicBezTo>
                  <a:pt x="34803" y="379133"/>
                  <a:pt x="31012" y="377016"/>
                  <a:pt x="28663" y="373618"/>
                </a:cubicBezTo>
                <a:cubicBezTo>
                  <a:pt x="25320" y="369514"/>
                  <a:pt x="22458" y="365041"/>
                  <a:pt x="20131" y="360287"/>
                </a:cubicBezTo>
                <a:cubicBezTo>
                  <a:pt x="17554" y="354789"/>
                  <a:pt x="15328" y="349134"/>
                  <a:pt x="13465" y="343355"/>
                </a:cubicBezTo>
                <a:cubicBezTo>
                  <a:pt x="11842" y="338399"/>
                  <a:pt x="10639" y="333315"/>
                  <a:pt x="9865" y="328157"/>
                </a:cubicBezTo>
                <a:cubicBezTo>
                  <a:pt x="7555" y="302649"/>
                  <a:pt x="5688" y="278252"/>
                  <a:pt x="4266" y="254966"/>
                </a:cubicBezTo>
                <a:cubicBezTo>
                  <a:pt x="2800" y="231502"/>
                  <a:pt x="1733" y="208172"/>
                  <a:pt x="1067" y="184575"/>
                </a:cubicBezTo>
                <a:cubicBezTo>
                  <a:pt x="400" y="160978"/>
                  <a:pt x="0" y="136847"/>
                  <a:pt x="0" y="112050"/>
                </a:cubicBezTo>
                <a:cubicBezTo>
                  <a:pt x="0" y="87253"/>
                  <a:pt x="0" y="60723"/>
                  <a:pt x="1466" y="32060"/>
                </a:cubicBezTo>
                <a:cubicBezTo>
                  <a:pt x="1466" y="8596"/>
                  <a:pt x="9866" y="-2069"/>
                  <a:pt x="26930" y="331"/>
                </a:cubicBezTo>
                <a:cubicBezTo>
                  <a:pt x="33447" y="2005"/>
                  <a:pt x="38874" y="6503"/>
                  <a:pt x="41728" y="12596"/>
                </a:cubicBezTo>
                <a:cubicBezTo>
                  <a:pt x="45434" y="19933"/>
                  <a:pt x="47136" y="28120"/>
                  <a:pt x="46661" y="36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Google Shape;3998;p67"/>
          <p:cNvSpPr/>
          <p:nvPr/>
        </p:nvSpPr>
        <p:spPr>
          <a:xfrm>
            <a:off x="5328388" y="1568193"/>
            <a:ext cx="222273" cy="318199"/>
          </a:xfrm>
          <a:custGeom>
            <a:avLst/>
            <a:gdLst/>
            <a:ahLst/>
            <a:cxnLst/>
            <a:rect l="l" t="t" r="r" b="b"/>
            <a:pathLst>
              <a:path w="222273" h="318199" extrusionOk="0">
                <a:moveTo>
                  <a:pt x="184532" y="41738"/>
                </a:moveTo>
                <a:cubicBezTo>
                  <a:pt x="186398" y="55070"/>
                  <a:pt x="187998" y="68401"/>
                  <a:pt x="189198" y="83866"/>
                </a:cubicBezTo>
                <a:cubicBezTo>
                  <a:pt x="190398" y="99331"/>
                  <a:pt x="191331" y="113729"/>
                  <a:pt x="191998" y="128794"/>
                </a:cubicBezTo>
                <a:cubicBezTo>
                  <a:pt x="192664" y="143859"/>
                  <a:pt x="193064" y="158524"/>
                  <a:pt x="193064" y="172655"/>
                </a:cubicBezTo>
                <a:cubicBezTo>
                  <a:pt x="193064" y="186787"/>
                  <a:pt x="193064" y="199318"/>
                  <a:pt x="193064" y="210784"/>
                </a:cubicBezTo>
                <a:cubicBezTo>
                  <a:pt x="204302" y="217380"/>
                  <a:pt x="213522" y="226923"/>
                  <a:pt x="219728" y="238380"/>
                </a:cubicBezTo>
                <a:cubicBezTo>
                  <a:pt x="222704" y="245068"/>
                  <a:pt x="223084" y="252625"/>
                  <a:pt x="220794" y="259578"/>
                </a:cubicBezTo>
                <a:cubicBezTo>
                  <a:pt x="219486" y="267039"/>
                  <a:pt x="213164" y="272585"/>
                  <a:pt x="205596" y="272909"/>
                </a:cubicBezTo>
                <a:cubicBezTo>
                  <a:pt x="196681" y="272712"/>
                  <a:pt x="187982" y="270135"/>
                  <a:pt x="180399" y="265444"/>
                </a:cubicBezTo>
                <a:cubicBezTo>
                  <a:pt x="173866" y="270243"/>
                  <a:pt x="166268" y="275309"/>
                  <a:pt x="157868" y="280775"/>
                </a:cubicBezTo>
                <a:cubicBezTo>
                  <a:pt x="149469" y="286241"/>
                  <a:pt x="140404" y="291307"/>
                  <a:pt x="131205" y="296240"/>
                </a:cubicBezTo>
                <a:cubicBezTo>
                  <a:pt x="122025" y="301177"/>
                  <a:pt x="112590" y="305627"/>
                  <a:pt x="102942" y="309572"/>
                </a:cubicBezTo>
                <a:cubicBezTo>
                  <a:pt x="94355" y="313123"/>
                  <a:pt x="85418" y="315759"/>
                  <a:pt x="76279" y="317437"/>
                </a:cubicBezTo>
                <a:cubicBezTo>
                  <a:pt x="62347" y="319764"/>
                  <a:pt x="48052" y="316715"/>
                  <a:pt x="36284" y="308905"/>
                </a:cubicBezTo>
                <a:cubicBezTo>
                  <a:pt x="23927" y="300389"/>
                  <a:pt x="15219" y="287542"/>
                  <a:pt x="11887" y="272909"/>
                </a:cubicBezTo>
                <a:cubicBezTo>
                  <a:pt x="8976" y="261960"/>
                  <a:pt x="8251" y="250544"/>
                  <a:pt x="9753" y="239314"/>
                </a:cubicBezTo>
                <a:cubicBezTo>
                  <a:pt x="11159" y="227645"/>
                  <a:pt x="14730" y="216342"/>
                  <a:pt x="20285" y="205984"/>
                </a:cubicBezTo>
                <a:cubicBezTo>
                  <a:pt x="32676" y="183257"/>
                  <a:pt x="53127" y="165992"/>
                  <a:pt x="77612" y="157590"/>
                </a:cubicBezTo>
                <a:cubicBezTo>
                  <a:pt x="81914" y="155917"/>
                  <a:pt x="86384" y="154710"/>
                  <a:pt x="90943" y="153991"/>
                </a:cubicBezTo>
                <a:cubicBezTo>
                  <a:pt x="97033" y="153097"/>
                  <a:pt x="103189" y="152740"/>
                  <a:pt x="109341" y="152924"/>
                </a:cubicBezTo>
                <a:cubicBezTo>
                  <a:pt x="115998" y="153238"/>
                  <a:pt x="122565" y="154587"/>
                  <a:pt x="128806" y="156924"/>
                </a:cubicBezTo>
                <a:cubicBezTo>
                  <a:pt x="135803" y="159407"/>
                  <a:pt x="142110" y="163520"/>
                  <a:pt x="147203" y="168922"/>
                </a:cubicBezTo>
                <a:cubicBezTo>
                  <a:pt x="147203" y="160923"/>
                  <a:pt x="147203" y="151991"/>
                  <a:pt x="147203" y="142259"/>
                </a:cubicBezTo>
                <a:cubicBezTo>
                  <a:pt x="147203" y="132527"/>
                  <a:pt x="147203" y="122795"/>
                  <a:pt x="146270" y="112929"/>
                </a:cubicBezTo>
                <a:cubicBezTo>
                  <a:pt x="145337" y="103064"/>
                  <a:pt x="145203" y="93732"/>
                  <a:pt x="144404" y="84933"/>
                </a:cubicBezTo>
                <a:cubicBezTo>
                  <a:pt x="143604" y="76134"/>
                  <a:pt x="142937" y="68801"/>
                  <a:pt x="142004" y="62669"/>
                </a:cubicBezTo>
                <a:cubicBezTo>
                  <a:pt x="142148" y="57013"/>
                  <a:pt x="138966" y="51797"/>
                  <a:pt x="133871" y="49337"/>
                </a:cubicBezTo>
                <a:cubicBezTo>
                  <a:pt x="128363" y="47733"/>
                  <a:pt x="122466" y="48110"/>
                  <a:pt x="117207" y="50404"/>
                </a:cubicBezTo>
                <a:cubicBezTo>
                  <a:pt x="102868" y="55676"/>
                  <a:pt x="89390" y="63044"/>
                  <a:pt x="77212" y="72268"/>
                </a:cubicBezTo>
                <a:cubicBezTo>
                  <a:pt x="62237" y="83084"/>
                  <a:pt x="47820" y="94653"/>
                  <a:pt x="34017" y="106930"/>
                </a:cubicBezTo>
                <a:cubicBezTo>
                  <a:pt x="30363" y="110965"/>
                  <a:pt x="25047" y="113082"/>
                  <a:pt x="19619" y="112663"/>
                </a:cubicBezTo>
                <a:cubicBezTo>
                  <a:pt x="14578" y="112100"/>
                  <a:pt x="9878" y="109844"/>
                  <a:pt x="6287" y="106263"/>
                </a:cubicBezTo>
                <a:cubicBezTo>
                  <a:pt x="2621" y="102748"/>
                  <a:pt x="389" y="97998"/>
                  <a:pt x="21" y="92932"/>
                </a:cubicBezTo>
                <a:cubicBezTo>
                  <a:pt x="-231" y="87119"/>
                  <a:pt x="1776" y="81434"/>
                  <a:pt x="5620" y="77067"/>
                </a:cubicBezTo>
                <a:cubicBezTo>
                  <a:pt x="13620" y="68535"/>
                  <a:pt x="22552" y="59869"/>
                  <a:pt x="32284" y="50404"/>
                </a:cubicBezTo>
                <a:cubicBezTo>
                  <a:pt x="42059" y="41560"/>
                  <a:pt x="52439" y="33408"/>
                  <a:pt x="63347" y="26007"/>
                </a:cubicBezTo>
                <a:cubicBezTo>
                  <a:pt x="73794" y="18931"/>
                  <a:pt x="84913" y="12903"/>
                  <a:pt x="96543" y="8009"/>
                </a:cubicBezTo>
                <a:cubicBezTo>
                  <a:pt x="107322" y="3423"/>
                  <a:pt x="118836" y="804"/>
                  <a:pt x="130539" y="276"/>
                </a:cubicBezTo>
                <a:cubicBezTo>
                  <a:pt x="144181" y="-1118"/>
                  <a:pt x="157836" y="2797"/>
                  <a:pt x="168667" y="11208"/>
                </a:cubicBezTo>
                <a:cubicBezTo>
                  <a:pt x="177557" y="19067"/>
                  <a:pt x="183211" y="29947"/>
                  <a:pt x="184532" y="41738"/>
                </a:cubicBezTo>
                <a:close/>
                <a:moveTo>
                  <a:pt x="102542" y="193852"/>
                </a:moveTo>
                <a:cubicBezTo>
                  <a:pt x="95564" y="195552"/>
                  <a:pt x="88964" y="198536"/>
                  <a:pt x="83078" y="202651"/>
                </a:cubicBezTo>
                <a:cubicBezTo>
                  <a:pt x="76219" y="207192"/>
                  <a:pt x="70027" y="212666"/>
                  <a:pt x="64680" y="218916"/>
                </a:cubicBezTo>
                <a:cubicBezTo>
                  <a:pt x="59324" y="225123"/>
                  <a:pt x="55246" y="232327"/>
                  <a:pt x="52681" y="240113"/>
                </a:cubicBezTo>
                <a:cubicBezTo>
                  <a:pt x="50283" y="247614"/>
                  <a:pt x="50283" y="255676"/>
                  <a:pt x="52681" y="263177"/>
                </a:cubicBezTo>
                <a:cubicBezTo>
                  <a:pt x="53657" y="266050"/>
                  <a:pt x="55853" y="268344"/>
                  <a:pt x="58681" y="269443"/>
                </a:cubicBezTo>
                <a:cubicBezTo>
                  <a:pt x="61900" y="270918"/>
                  <a:pt x="65538" y="271202"/>
                  <a:pt x="68946" y="270243"/>
                </a:cubicBezTo>
                <a:cubicBezTo>
                  <a:pt x="82259" y="267296"/>
                  <a:pt x="95188" y="262823"/>
                  <a:pt x="107475" y="256911"/>
                </a:cubicBezTo>
                <a:cubicBezTo>
                  <a:pt x="120019" y="251307"/>
                  <a:pt x="131621" y="243797"/>
                  <a:pt x="141871" y="234647"/>
                </a:cubicBezTo>
                <a:cubicBezTo>
                  <a:pt x="141421" y="230695"/>
                  <a:pt x="139951" y="226928"/>
                  <a:pt x="137604" y="223715"/>
                </a:cubicBezTo>
                <a:cubicBezTo>
                  <a:pt x="134618" y="219055"/>
                  <a:pt x="131322" y="214601"/>
                  <a:pt x="127739" y="210384"/>
                </a:cubicBezTo>
                <a:cubicBezTo>
                  <a:pt x="124042" y="206076"/>
                  <a:pt x="119884" y="202187"/>
                  <a:pt x="115340" y="198785"/>
                </a:cubicBezTo>
                <a:cubicBezTo>
                  <a:pt x="111934" y="195451"/>
                  <a:pt x="107305" y="193667"/>
                  <a:pt x="102542" y="1938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9" name="Google Shape;3999;p67"/>
          <p:cNvSpPr/>
          <p:nvPr/>
        </p:nvSpPr>
        <p:spPr>
          <a:xfrm>
            <a:off x="5820830" y="1526225"/>
            <a:ext cx="252910" cy="371994"/>
          </a:xfrm>
          <a:custGeom>
            <a:avLst/>
            <a:gdLst/>
            <a:ahLst/>
            <a:cxnLst/>
            <a:rect l="l" t="t" r="r" b="b"/>
            <a:pathLst>
              <a:path w="252910" h="371994" extrusionOk="0">
                <a:moveTo>
                  <a:pt x="199671" y="117181"/>
                </a:moveTo>
                <a:cubicBezTo>
                  <a:pt x="202487" y="116632"/>
                  <a:pt x="205338" y="116275"/>
                  <a:pt x="208203" y="116115"/>
                </a:cubicBezTo>
                <a:cubicBezTo>
                  <a:pt x="211866" y="115912"/>
                  <a:pt x="215540" y="116181"/>
                  <a:pt x="219135" y="116915"/>
                </a:cubicBezTo>
                <a:cubicBezTo>
                  <a:pt x="222381" y="117521"/>
                  <a:pt x="225495" y="118694"/>
                  <a:pt x="228334" y="120381"/>
                </a:cubicBezTo>
                <a:cubicBezTo>
                  <a:pt x="230598" y="121681"/>
                  <a:pt x="232235" y="123847"/>
                  <a:pt x="232867" y="126380"/>
                </a:cubicBezTo>
                <a:cubicBezTo>
                  <a:pt x="233887" y="131570"/>
                  <a:pt x="233036" y="136955"/>
                  <a:pt x="230467" y="141578"/>
                </a:cubicBezTo>
                <a:cubicBezTo>
                  <a:pt x="227225" y="146673"/>
                  <a:pt x="222602" y="150742"/>
                  <a:pt x="217136" y="153310"/>
                </a:cubicBezTo>
                <a:cubicBezTo>
                  <a:pt x="199271" y="161842"/>
                  <a:pt x="180606" y="171308"/>
                  <a:pt x="161275" y="181973"/>
                </a:cubicBezTo>
                <a:cubicBezTo>
                  <a:pt x="141944" y="192639"/>
                  <a:pt x="125413" y="202104"/>
                  <a:pt x="111815" y="210636"/>
                </a:cubicBezTo>
                <a:cubicBezTo>
                  <a:pt x="120214" y="216236"/>
                  <a:pt x="130079" y="222635"/>
                  <a:pt x="141144" y="229701"/>
                </a:cubicBezTo>
                <a:lnTo>
                  <a:pt x="175407" y="251965"/>
                </a:lnTo>
                <a:cubicBezTo>
                  <a:pt x="187272" y="259697"/>
                  <a:pt x="199004" y="267963"/>
                  <a:pt x="210869" y="276762"/>
                </a:cubicBezTo>
                <a:cubicBezTo>
                  <a:pt x="222734" y="285560"/>
                  <a:pt x="233666" y="293959"/>
                  <a:pt x="244065" y="302492"/>
                </a:cubicBezTo>
                <a:cubicBezTo>
                  <a:pt x="254464" y="311024"/>
                  <a:pt x="255130" y="317823"/>
                  <a:pt x="248998" y="324489"/>
                </a:cubicBezTo>
                <a:cubicBezTo>
                  <a:pt x="245364" y="328130"/>
                  <a:pt x="240719" y="330593"/>
                  <a:pt x="235666" y="331555"/>
                </a:cubicBezTo>
                <a:cubicBezTo>
                  <a:pt x="229602" y="332967"/>
                  <a:pt x="223234" y="332213"/>
                  <a:pt x="217668" y="329422"/>
                </a:cubicBezTo>
                <a:cubicBezTo>
                  <a:pt x="207269" y="324222"/>
                  <a:pt x="196071" y="317957"/>
                  <a:pt x="183806" y="310624"/>
                </a:cubicBezTo>
                <a:cubicBezTo>
                  <a:pt x="171541" y="303292"/>
                  <a:pt x="159009" y="295826"/>
                  <a:pt x="146210" y="287960"/>
                </a:cubicBezTo>
                <a:cubicBezTo>
                  <a:pt x="133412" y="280095"/>
                  <a:pt x="121147" y="272495"/>
                  <a:pt x="109148" y="264630"/>
                </a:cubicBezTo>
                <a:lnTo>
                  <a:pt x="76219" y="243166"/>
                </a:lnTo>
                <a:cubicBezTo>
                  <a:pt x="78219" y="259564"/>
                  <a:pt x="79952" y="276095"/>
                  <a:pt x="81552" y="292626"/>
                </a:cubicBezTo>
                <a:cubicBezTo>
                  <a:pt x="83151" y="309158"/>
                  <a:pt x="84751" y="325555"/>
                  <a:pt x="86218" y="342087"/>
                </a:cubicBezTo>
                <a:cubicBezTo>
                  <a:pt x="89132" y="349192"/>
                  <a:pt x="88840" y="357209"/>
                  <a:pt x="85418" y="364084"/>
                </a:cubicBezTo>
                <a:cubicBezTo>
                  <a:pt x="82074" y="369730"/>
                  <a:pt x="75643" y="372787"/>
                  <a:pt x="69153" y="371816"/>
                </a:cubicBezTo>
                <a:cubicBezTo>
                  <a:pt x="62262" y="371028"/>
                  <a:pt x="55950" y="367584"/>
                  <a:pt x="51555" y="362218"/>
                </a:cubicBezTo>
                <a:cubicBezTo>
                  <a:pt x="47312" y="356438"/>
                  <a:pt x="44398" y="349791"/>
                  <a:pt x="43023" y="342753"/>
                </a:cubicBezTo>
                <a:cubicBezTo>
                  <a:pt x="40224" y="323423"/>
                  <a:pt x="37024" y="300625"/>
                  <a:pt x="33424" y="274229"/>
                </a:cubicBezTo>
                <a:cubicBezTo>
                  <a:pt x="29825" y="247832"/>
                  <a:pt x="26359" y="220902"/>
                  <a:pt x="22492" y="192239"/>
                </a:cubicBezTo>
                <a:cubicBezTo>
                  <a:pt x="18626" y="163576"/>
                  <a:pt x="15160" y="136379"/>
                  <a:pt x="11560" y="109449"/>
                </a:cubicBezTo>
                <a:cubicBezTo>
                  <a:pt x="7961" y="82519"/>
                  <a:pt x="4895" y="58789"/>
                  <a:pt x="1962" y="37991"/>
                </a:cubicBezTo>
                <a:cubicBezTo>
                  <a:pt x="1004" y="30872"/>
                  <a:pt x="426" y="23707"/>
                  <a:pt x="228" y="16527"/>
                </a:cubicBezTo>
                <a:cubicBezTo>
                  <a:pt x="-884" y="10372"/>
                  <a:pt x="2143" y="4210"/>
                  <a:pt x="7694" y="1329"/>
                </a:cubicBezTo>
                <a:cubicBezTo>
                  <a:pt x="15247" y="-1498"/>
                  <a:pt x="23752" y="265"/>
                  <a:pt x="29558" y="5862"/>
                </a:cubicBezTo>
                <a:cubicBezTo>
                  <a:pt x="37814" y="12817"/>
                  <a:pt x="43764" y="22115"/>
                  <a:pt x="46623" y="32525"/>
                </a:cubicBezTo>
                <a:cubicBezTo>
                  <a:pt x="50356" y="54256"/>
                  <a:pt x="54088" y="77719"/>
                  <a:pt x="57821" y="103183"/>
                </a:cubicBezTo>
                <a:cubicBezTo>
                  <a:pt x="61554" y="128647"/>
                  <a:pt x="65420" y="155576"/>
                  <a:pt x="69153" y="183173"/>
                </a:cubicBezTo>
                <a:cubicBezTo>
                  <a:pt x="78619" y="177574"/>
                  <a:pt x="89551" y="171308"/>
                  <a:pt x="102083" y="164375"/>
                </a:cubicBezTo>
                <a:cubicBezTo>
                  <a:pt x="114614" y="157443"/>
                  <a:pt x="127013" y="151044"/>
                  <a:pt x="139545" y="144645"/>
                </a:cubicBezTo>
                <a:cubicBezTo>
                  <a:pt x="152076" y="138245"/>
                  <a:pt x="163675" y="132513"/>
                  <a:pt x="174607" y="127313"/>
                </a:cubicBezTo>
                <a:cubicBezTo>
                  <a:pt x="182706" y="123335"/>
                  <a:pt x="191082" y="119948"/>
                  <a:pt x="199671" y="117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0" name="Google Shape;4000;p67"/>
          <p:cNvSpPr/>
          <p:nvPr/>
        </p:nvSpPr>
        <p:spPr>
          <a:xfrm>
            <a:off x="5562007" y="1641026"/>
            <a:ext cx="258823" cy="245366"/>
          </a:xfrm>
          <a:custGeom>
            <a:avLst/>
            <a:gdLst/>
            <a:ahLst/>
            <a:cxnLst/>
            <a:rect l="l" t="t" r="r" b="b"/>
            <a:pathLst>
              <a:path w="258823" h="245366" extrusionOk="0">
                <a:moveTo>
                  <a:pt x="52600" y="31018"/>
                </a:moveTo>
                <a:cubicBezTo>
                  <a:pt x="53933" y="38084"/>
                  <a:pt x="55533" y="45950"/>
                  <a:pt x="57133" y="54615"/>
                </a:cubicBezTo>
                <a:cubicBezTo>
                  <a:pt x="58732" y="63281"/>
                  <a:pt x="60599" y="72347"/>
                  <a:pt x="62465" y="81279"/>
                </a:cubicBezTo>
                <a:cubicBezTo>
                  <a:pt x="64332" y="90211"/>
                  <a:pt x="66065" y="99810"/>
                  <a:pt x="67398" y="109142"/>
                </a:cubicBezTo>
                <a:cubicBezTo>
                  <a:pt x="68731" y="118474"/>
                  <a:pt x="70065" y="127540"/>
                  <a:pt x="70998" y="135805"/>
                </a:cubicBezTo>
                <a:cubicBezTo>
                  <a:pt x="76597" y="123540"/>
                  <a:pt x="82730" y="110609"/>
                  <a:pt x="89395" y="96877"/>
                </a:cubicBezTo>
                <a:cubicBezTo>
                  <a:pt x="95658" y="83771"/>
                  <a:pt x="102830" y="71119"/>
                  <a:pt x="110859" y="59015"/>
                </a:cubicBezTo>
                <a:cubicBezTo>
                  <a:pt x="117870" y="48483"/>
                  <a:pt x="126204" y="38895"/>
                  <a:pt x="135656" y="30485"/>
                </a:cubicBezTo>
                <a:cubicBezTo>
                  <a:pt x="143458" y="23257"/>
                  <a:pt x="153684" y="19214"/>
                  <a:pt x="164319" y="19153"/>
                </a:cubicBezTo>
                <a:cubicBezTo>
                  <a:pt x="179223" y="18837"/>
                  <a:pt x="193528" y="25017"/>
                  <a:pt x="203515" y="36084"/>
                </a:cubicBezTo>
                <a:cubicBezTo>
                  <a:pt x="214757" y="48491"/>
                  <a:pt x="223776" y="62742"/>
                  <a:pt x="230178" y="78213"/>
                </a:cubicBezTo>
                <a:cubicBezTo>
                  <a:pt x="237623" y="95402"/>
                  <a:pt x="243426" y="113257"/>
                  <a:pt x="247509" y="131539"/>
                </a:cubicBezTo>
                <a:cubicBezTo>
                  <a:pt x="251775" y="149937"/>
                  <a:pt x="255242" y="166202"/>
                  <a:pt x="258041" y="180333"/>
                </a:cubicBezTo>
                <a:cubicBezTo>
                  <a:pt x="261343" y="192849"/>
                  <a:pt x="253886" y="205674"/>
                  <a:pt x="241377" y="208996"/>
                </a:cubicBezTo>
                <a:cubicBezTo>
                  <a:pt x="234711" y="212329"/>
                  <a:pt x="229778" y="212729"/>
                  <a:pt x="226578" y="210330"/>
                </a:cubicBezTo>
                <a:cubicBezTo>
                  <a:pt x="223841" y="208786"/>
                  <a:pt x="221792" y="206261"/>
                  <a:pt x="220846" y="203264"/>
                </a:cubicBezTo>
                <a:cubicBezTo>
                  <a:pt x="217211" y="193621"/>
                  <a:pt x="214271" y="183730"/>
                  <a:pt x="212047" y="173668"/>
                </a:cubicBezTo>
                <a:cubicBezTo>
                  <a:pt x="208492" y="159536"/>
                  <a:pt x="204492" y="145138"/>
                  <a:pt x="200048" y="130473"/>
                </a:cubicBezTo>
                <a:cubicBezTo>
                  <a:pt x="196098" y="117347"/>
                  <a:pt x="191012" y="104589"/>
                  <a:pt x="184850" y="92344"/>
                </a:cubicBezTo>
                <a:cubicBezTo>
                  <a:pt x="179118" y="81412"/>
                  <a:pt x="172852" y="76479"/>
                  <a:pt x="165653" y="77413"/>
                </a:cubicBezTo>
                <a:cubicBezTo>
                  <a:pt x="158453" y="78346"/>
                  <a:pt x="149655" y="84345"/>
                  <a:pt x="143122" y="96477"/>
                </a:cubicBezTo>
                <a:cubicBezTo>
                  <a:pt x="137390" y="106476"/>
                  <a:pt x="131657" y="117408"/>
                  <a:pt x="125791" y="129406"/>
                </a:cubicBezTo>
                <a:cubicBezTo>
                  <a:pt x="119925" y="141405"/>
                  <a:pt x="114059" y="153670"/>
                  <a:pt x="108460" y="166202"/>
                </a:cubicBezTo>
                <a:cubicBezTo>
                  <a:pt x="102860" y="178733"/>
                  <a:pt x="97261" y="191132"/>
                  <a:pt x="91795" y="203664"/>
                </a:cubicBezTo>
                <a:cubicBezTo>
                  <a:pt x="86329" y="216195"/>
                  <a:pt x="81263" y="227661"/>
                  <a:pt x="76597" y="237926"/>
                </a:cubicBezTo>
                <a:cubicBezTo>
                  <a:pt x="73180" y="241306"/>
                  <a:pt x="68885" y="243661"/>
                  <a:pt x="64199" y="244725"/>
                </a:cubicBezTo>
                <a:cubicBezTo>
                  <a:pt x="59136" y="245856"/>
                  <a:pt x="53855" y="245485"/>
                  <a:pt x="49000" y="243659"/>
                </a:cubicBezTo>
                <a:cubicBezTo>
                  <a:pt x="44659" y="242359"/>
                  <a:pt x="40746" y="239919"/>
                  <a:pt x="37668" y="236593"/>
                </a:cubicBezTo>
                <a:cubicBezTo>
                  <a:pt x="35132" y="233866"/>
                  <a:pt x="33664" y="230316"/>
                  <a:pt x="33536" y="226594"/>
                </a:cubicBezTo>
                <a:cubicBezTo>
                  <a:pt x="29270" y="189977"/>
                  <a:pt x="24826" y="156514"/>
                  <a:pt x="20204" y="126207"/>
                </a:cubicBezTo>
                <a:cubicBezTo>
                  <a:pt x="15582" y="95899"/>
                  <a:pt x="9850" y="65014"/>
                  <a:pt x="3006" y="33551"/>
                </a:cubicBezTo>
                <a:cubicBezTo>
                  <a:pt x="-214" y="25363"/>
                  <a:pt x="-865" y="16389"/>
                  <a:pt x="1140" y="7821"/>
                </a:cubicBezTo>
                <a:cubicBezTo>
                  <a:pt x="3273" y="1422"/>
                  <a:pt x="10205" y="-978"/>
                  <a:pt x="22070" y="356"/>
                </a:cubicBezTo>
                <a:cubicBezTo>
                  <a:pt x="37940" y="2637"/>
                  <a:pt x="50388" y="15139"/>
                  <a:pt x="52600" y="310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1" name="Google Shape;4001;p67"/>
          <p:cNvSpPr/>
          <p:nvPr/>
        </p:nvSpPr>
        <p:spPr>
          <a:xfrm>
            <a:off x="6118261" y="1613576"/>
            <a:ext cx="214301" cy="277968"/>
          </a:xfrm>
          <a:custGeom>
            <a:avLst/>
            <a:gdLst/>
            <a:ahLst/>
            <a:cxnLst/>
            <a:rect l="l" t="t" r="r" b="b"/>
            <a:pathLst>
              <a:path w="121634" h="157771" extrusionOk="0">
                <a:moveTo>
                  <a:pt x="0" y="139361"/>
                </a:moveTo>
                <a:lnTo>
                  <a:pt x="9525" y="117167"/>
                </a:lnTo>
                <a:cubicBezTo>
                  <a:pt x="24150" y="128128"/>
                  <a:pt x="41922" y="134074"/>
                  <a:pt x="60198" y="134122"/>
                </a:cubicBezTo>
                <a:cubicBezTo>
                  <a:pt x="84011" y="134122"/>
                  <a:pt x="94107" y="125550"/>
                  <a:pt x="94107" y="114119"/>
                </a:cubicBezTo>
                <a:cubicBezTo>
                  <a:pt x="94107" y="81068"/>
                  <a:pt x="2953" y="102785"/>
                  <a:pt x="2953" y="45825"/>
                </a:cubicBezTo>
                <a:cubicBezTo>
                  <a:pt x="2953" y="21060"/>
                  <a:pt x="22670" y="10"/>
                  <a:pt x="64770" y="10"/>
                </a:cubicBezTo>
                <a:cubicBezTo>
                  <a:pt x="82719" y="-248"/>
                  <a:pt x="100389" y="4466"/>
                  <a:pt x="115824" y="13631"/>
                </a:cubicBezTo>
                <a:lnTo>
                  <a:pt x="106299" y="35729"/>
                </a:lnTo>
                <a:cubicBezTo>
                  <a:pt x="93525" y="28108"/>
                  <a:pt x="78976" y="23970"/>
                  <a:pt x="64103" y="23727"/>
                </a:cubicBezTo>
                <a:cubicBezTo>
                  <a:pt x="40386" y="23727"/>
                  <a:pt x="30766" y="33252"/>
                  <a:pt x="30766" y="44492"/>
                </a:cubicBezTo>
                <a:cubicBezTo>
                  <a:pt x="30766" y="77163"/>
                  <a:pt x="121634" y="55922"/>
                  <a:pt x="121634" y="112215"/>
                </a:cubicBezTo>
                <a:cubicBezTo>
                  <a:pt x="121634" y="136694"/>
                  <a:pt x="101727" y="157744"/>
                  <a:pt x="59722" y="157744"/>
                </a:cubicBezTo>
                <a:cubicBezTo>
                  <a:pt x="38349" y="158248"/>
                  <a:pt x="17390" y="151796"/>
                  <a:pt x="0" y="139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733057" y="615288"/>
            <a:ext cx="30296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25D9D8-686E-3060-0B83-85E3923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6" y="49094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D9809-1987-F861-3F24-32913B5DA51B}"/>
              </a:ext>
            </a:extLst>
          </p:cNvPr>
          <p:cNvSpPr txBox="1"/>
          <p:nvPr/>
        </p:nvSpPr>
        <p:spPr>
          <a:xfrm>
            <a:off x="1104899" y="2417042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“ Empowering the visually impaired people to seamlessly navigate and perceive the world around them. ”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2F86C-956F-ABF0-B6E8-8E5AE7C0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83" y="3486852"/>
            <a:ext cx="3095631" cy="309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7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pic>
        <p:nvPicPr>
          <p:cNvPr id="6" name="Picture 5" descr="A green arrow pointing up to a traffic cone&#10;&#10;Description automatically generated">
            <a:extLst>
              <a:ext uri="{FF2B5EF4-FFF2-40B4-BE49-F238E27FC236}">
                <a16:creationId xmlns:a16="http://schemas.microsoft.com/office/drawing/2014/main" id="{FA0BD3B6-26AB-B690-69B1-33A2A180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91" y="2161293"/>
            <a:ext cx="2259591" cy="22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877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pic>
        <p:nvPicPr>
          <p:cNvPr id="9" name="Picture 8" descr="A collection of different objects&#10;&#10;Description automatically generated">
            <a:extLst>
              <a:ext uri="{FF2B5EF4-FFF2-40B4-BE49-F238E27FC236}">
                <a16:creationId xmlns:a16="http://schemas.microsoft.com/office/drawing/2014/main" id="{03CD29AA-3DC6-8CA0-0ADF-F8285F05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431" y="2397391"/>
            <a:ext cx="3277286" cy="24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sp>
        <p:nvSpPr>
          <p:cNvPr id="6" name="Google Shape;140;p5">
            <a:extLst>
              <a:ext uri="{FF2B5EF4-FFF2-40B4-BE49-F238E27FC236}">
                <a16:creationId xmlns:a16="http://schemas.microsoft.com/office/drawing/2014/main" id="{9387E6C9-686D-DBC4-7535-CA88E1E69231}"/>
              </a:ext>
            </a:extLst>
          </p:cNvPr>
          <p:cNvSpPr txBox="1"/>
          <p:nvPr/>
        </p:nvSpPr>
        <p:spPr>
          <a:xfrm>
            <a:off x="304791" y="4641213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Being blind can make individuals vulnerable to deception by others who may take advantage of their visual impairment.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B4061-BCB8-0773-5309-256421DC2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248" y="2360098"/>
            <a:ext cx="2803311" cy="26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808</Words>
  <Application>Microsoft Office PowerPoint</Application>
  <PresentationFormat>Widescreen</PresentationFormat>
  <Paragraphs>150</Paragraphs>
  <Slides>42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Bell MT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Navigation Module</vt:lpstr>
      <vt:lpstr>VSLAM Module</vt:lpstr>
      <vt:lpstr>Object Matching Module</vt:lpstr>
      <vt:lpstr>Scene Description module</vt:lpstr>
      <vt:lpstr>Optical Character Recognition(OCR)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عبدالعزيز صلاح محمد عبده نعمه الله</cp:lastModifiedBy>
  <cp:revision>7</cp:revision>
  <dcterms:created xsi:type="dcterms:W3CDTF">2022-12-14T17:03:30Z</dcterms:created>
  <dcterms:modified xsi:type="dcterms:W3CDTF">2023-12-11T15:05:27Z</dcterms:modified>
</cp:coreProperties>
</file>